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36"/>
  </p:notesMasterIdLst>
  <p:sldIdLst>
    <p:sldId id="256" r:id="rId3"/>
    <p:sldId id="258" r:id="rId4"/>
    <p:sldId id="259" r:id="rId5"/>
    <p:sldId id="260" r:id="rId6"/>
    <p:sldId id="264" r:id="rId7"/>
    <p:sldId id="268" r:id="rId8"/>
    <p:sldId id="265" r:id="rId9"/>
    <p:sldId id="266" r:id="rId10"/>
    <p:sldId id="267" r:id="rId11"/>
    <p:sldId id="270" r:id="rId12"/>
    <p:sldId id="261" r:id="rId13"/>
    <p:sldId id="272" r:id="rId14"/>
    <p:sldId id="292" r:id="rId15"/>
    <p:sldId id="273" r:id="rId16"/>
    <p:sldId id="275" r:id="rId17"/>
    <p:sldId id="274" r:id="rId18"/>
    <p:sldId id="277" r:id="rId19"/>
    <p:sldId id="278" r:id="rId20"/>
    <p:sldId id="280" r:id="rId21"/>
    <p:sldId id="281" r:id="rId22"/>
    <p:sldId id="282" r:id="rId23"/>
    <p:sldId id="284" r:id="rId24"/>
    <p:sldId id="283" r:id="rId25"/>
    <p:sldId id="285" r:id="rId26"/>
    <p:sldId id="286" r:id="rId27"/>
    <p:sldId id="287" r:id="rId28"/>
    <p:sldId id="288" r:id="rId29"/>
    <p:sldId id="289" r:id="rId30"/>
    <p:sldId id="276" r:id="rId31"/>
    <p:sldId id="291" r:id="rId32"/>
    <p:sldId id="290" r:id="rId33"/>
    <p:sldId id="262" r:id="rId34"/>
    <p:sldId id="263" r:id="rId35"/>
  </p:sldIdLst>
  <p:sldSz cx="9144000" cy="5143500" type="screen16x9"/>
  <p:notesSz cx="6858000" cy="9144000"/>
  <p:embeddedFontLst>
    <p:embeddedFont>
      <p:font typeface="Rubik" panose="020B0604020202020204" charset="-79"/>
      <p:regular r:id="rId37"/>
      <p:bold r:id="rId38"/>
      <p:italic r:id="rId39"/>
      <p:boldItalic r:id="rId40"/>
    </p:embeddedFont>
    <p:embeddedFont>
      <p:font typeface="Rubik Light" panose="020B0604020202020204" charset="-79"/>
      <p:regular r:id="rId41"/>
      <p:bold r:id="rId42"/>
      <p:italic r:id="rId43"/>
      <p:boldItalic r:id="rId44"/>
    </p:embeddedFont>
    <p:embeddedFont>
      <p:font typeface="Rubik SemiBold" panose="020B0604020202020204" charset="-79"/>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5" autoAdjust="0"/>
    <p:restoredTop sz="94660"/>
  </p:normalViewPr>
  <p:slideViewPr>
    <p:cSldViewPr snapToGrid="0">
      <p:cViewPr varScale="1">
        <p:scale>
          <a:sx n="119" d="100"/>
          <a:sy n="119" d="100"/>
        </p:scale>
        <p:origin x="144"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4986d0b24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24986d0b241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381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908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547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4986d0b241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24986d0b241_1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52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101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825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56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200da5092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200da509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501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5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934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274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7472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594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178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924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986d0b241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24986d0b241_1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 = fact sales order table, c = customer table, p = product table, s = status order</a:t>
            </a:r>
            <a:endParaRPr dirty="0"/>
          </a:p>
        </p:txBody>
      </p:sp>
    </p:spTree>
    <p:extLst>
      <p:ext uri="{BB962C8B-B14F-4D97-AF65-F5344CB8AC3E}">
        <p14:creationId xmlns:p14="http://schemas.microsoft.com/office/powerpoint/2010/main" val="222105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260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725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200da5092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200da5092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200da5092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200da5092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827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435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6449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624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278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6043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8088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84305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26051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57222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9069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95517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2553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0496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94499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56810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131341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hyperlink" Target="https://www.linkedin.com/in/makmurry-akbar/"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hyperlink" Target="https://github.com/TomIbnu/PBI_Data-Engineer_IDX-Partner/tree/main" TargetMode="Externa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hyperlink" Target="https://drive.google.com/file/d/1ddWUGgGH2d3mQcUvt2rJQ_wup_TlagTO/view?usp=sharing" TargetMode="Externa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hyperlink" Target="https://drive.google.com/file/d/1DNNb0R_RffyKjv5WaaZgDOHaGLuddyul/view"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349800" y="178479"/>
            <a:ext cx="1399901" cy="541300"/>
          </a:xfrm>
          <a:prstGeom prst="rect">
            <a:avLst/>
          </a:prstGeom>
          <a:noFill/>
          <a:ln>
            <a:noFill/>
          </a:ln>
        </p:spPr>
      </p:pic>
      <p:sp>
        <p:nvSpPr>
          <p:cNvPr id="56" name="Google Shape;56;p13"/>
          <p:cNvSpPr txBox="1"/>
          <p:nvPr/>
        </p:nvSpPr>
        <p:spPr>
          <a:xfrm>
            <a:off x="871870" y="1303547"/>
            <a:ext cx="6703961" cy="553968"/>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lvl="0" algn="ctr"/>
            <a:r>
              <a:rPr lang="en-US" sz="2400" b="1" dirty="0">
                <a:solidFill>
                  <a:schemeClr val="lt1"/>
                </a:solidFill>
                <a:latin typeface="Rubik"/>
                <a:ea typeface="Rubik"/>
                <a:cs typeface="Rubik"/>
                <a:sym typeface="Rubik"/>
              </a:rPr>
              <a:t>Simple ETL Process For Data Warehouse</a:t>
            </a:r>
            <a:endParaRPr sz="2400" dirty="0">
              <a:solidFill>
                <a:schemeClr val="lt1"/>
              </a:solidFill>
              <a:latin typeface="Rubik"/>
              <a:ea typeface="Rubik"/>
              <a:cs typeface="Rubik"/>
              <a:sym typeface="Rubik"/>
            </a:endParaRPr>
          </a:p>
        </p:txBody>
      </p:sp>
      <p:sp>
        <p:nvSpPr>
          <p:cNvPr id="57" name="Google Shape;57;p13"/>
          <p:cNvSpPr txBox="1"/>
          <p:nvPr/>
        </p:nvSpPr>
        <p:spPr>
          <a:xfrm>
            <a:off x="1375368" y="2474015"/>
            <a:ext cx="6393263" cy="461635"/>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lvl="0"/>
            <a:r>
              <a:rPr lang="en-US" sz="1800" dirty="0">
                <a:solidFill>
                  <a:schemeClr val="lt1"/>
                </a:solidFill>
                <a:latin typeface="Rubik SemiBold"/>
                <a:ea typeface="Rubik SemiBold"/>
                <a:cs typeface="Rubik SemiBold"/>
                <a:sym typeface="Rubik SemiBold"/>
              </a:rPr>
              <a:t>ID/X Partners Data Engineer Virtual Internship Program</a:t>
            </a: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2375999" y="3176934"/>
            <a:ext cx="4392000" cy="1107965"/>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ID" sz="2000" dirty="0">
                <a:solidFill>
                  <a:schemeClr val="lt1"/>
                </a:solidFill>
                <a:latin typeface="Rubik Light"/>
                <a:ea typeface="Rubik Light"/>
                <a:cs typeface="Rubik Light"/>
                <a:sym typeface="Rubik Light"/>
              </a:rPr>
              <a:t>Presented by</a:t>
            </a:r>
          </a:p>
          <a:p>
            <a:pPr marL="0" lvl="0" indent="0" algn="ctr" rtl="0">
              <a:spcBef>
                <a:spcPts val="0"/>
              </a:spcBef>
              <a:spcAft>
                <a:spcPts val="0"/>
              </a:spcAft>
              <a:buNone/>
            </a:pPr>
            <a:endParaRPr lang="en-ID" sz="2000" dirty="0">
              <a:solidFill>
                <a:schemeClr val="lt1"/>
              </a:solidFill>
              <a:latin typeface="Rubik Light"/>
              <a:ea typeface="Rubik Light"/>
              <a:cs typeface="Rubik Light"/>
              <a:sym typeface="Rubik Light"/>
            </a:endParaRPr>
          </a:p>
          <a:p>
            <a:pPr marL="0" lvl="0" indent="0" algn="ctr" rtl="0">
              <a:spcBef>
                <a:spcPts val="0"/>
              </a:spcBef>
              <a:spcAft>
                <a:spcPts val="0"/>
              </a:spcAft>
              <a:buNone/>
            </a:pPr>
            <a:r>
              <a:rPr lang="en-ID" sz="2000" dirty="0">
                <a:solidFill>
                  <a:schemeClr val="lt1"/>
                </a:solidFill>
                <a:latin typeface="Rubik Light"/>
                <a:ea typeface="Rubik Light"/>
                <a:cs typeface="Rubik Light"/>
                <a:sym typeface="Rubik Light"/>
              </a:rPr>
              <a:t>Tom Ibnu</a:t>
            </a:r>
          </a:p>
        </p:txBody>
      </p:sp>
      <p:pic>
        <p:nvPicPr>
          <p:cNvPr id="11" name="Google Shape;61;p13">
            <a:extLst>
              <a:ext uri="{FF2B5EF4-FFF2-40B4-BE49-F238E27FC236}">
                <a16:creationId xmlns:a16="http://schemas.microsoft.com/office/drawing/2014/main" id="{94A9508E-1214-44AA-B618-35C2014518C1}"/>
              </a:ext>
            </a:extLst>
          </p:cNvPr>
          <p:cNvPicPr preferRelativeResize="0"/>
          <p:nvPr/>
        </p:nvPicPr>
        <p:blipFill>
          <a:blip r:embed="rId5">
            <a:alphaModFix/>
          </a:blip>
          <a:stretch>
            <a:fillRect/>
          </a:stretch>
        </p:blipFill>
        <p:spPr>
          <a:xfrm>
            <a:off x="2108850" y="288700"/>
            <a:ext cx="1887200" cy="439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9719"/>
    </mc:Choice>
    <mc:Fallback xmlns="">
      <p:transition spd="slow" advTm="197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0"/>
          <p:cNvSpPr txBox="1"/>
          <p:nvPr/>
        </p:nvSpPr>
        <p:spPr>
          <a:xfrm>
            <a:off x="-107107" y="393405"/>
            <a:ext cx="8463000" cy="6156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b="1" i="0" u="none" strike="noStrike" kern="0" cap="none" spc="0" normalizeH="0" baseline="0" noProof="0" dirty="0">
                <a:ln>
                  <a:noFill/>
                </a:ln>
                <a:solidFill>
                  <a:srgbClr val="FFFFFF"/>
                </a:solidFill>
                <a:effectLst/>
                <a:uLnTx/>
                <a:uFillTx/>
                <a:latin typeface="Rubik"/>
                <a:ea typeface="Rubik"/>
                <a:cs typeface="Rubik"/>
                <a:sym typeface="Rubik"/>
              </a:rPr>
              <a:t>Task - 2</a:t>
            </a:r>
            <a:endParaRPr kumimoji="0" sz="2800" b="1"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134" name="Google Shape;134;p20"/>
          <p:cNvSpPr txBox="1"/>
          <p:nvPr/>
        </p:nvSpPr>
        <p:spPr>
          <a:xfrm>
            <a:off x="297970" y="1764646"/>
            <a:ext cx="8376900" cy="236984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1"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Pada Database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DWH_Project</a:t>
            </a:r>
            <a:r>
              <a:rPr lang="en-ID" sz="1600" dirty="0">
                <a:solidFill>
                  <a:srgbClr val="FFFFFF"/>
                </a:solidFill>
                <a:latin typeface="Rubik"/>
                <a:ea typeface="Rubik"/>
                <a:cs typeface="Rubik"/>
                <a:sym typeface="Rubik"/>
              </a:rPr>
              <a:t>,</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akan</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dibuat</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skema</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yang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mirip</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dengan</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database Staging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Karena Database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DWH_Project</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ini</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akan</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menjadi</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target load file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D" sz="1600" dirty="0">
              <a:solidFill>
                <a:srgbClr val="FFFFFF"/>
              </a:solidFill>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Untuk</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nama</a:t>
            </a:r>
            <a:r>
              <a:rPr lang="en-ID" sz="1600" dirty="0">
                <a:solidFill>
                  <a:srgbClr val="FFFFFF"/>
                </a:solidFill>
                <a:latin typeface="Rubik"/>
                <a:ea typeface="Rubik"/>
                <a:cs typeface="Rubik"/>
                <a:sym typeface="Rubik"/>
              </a:rPr>
              <a:t> </a:t>
            </a:r>
            <a:r>
              <a:rPr lang="en-ID" sz="1600" dirty="0" err="1">
                <a:solidFill>
                  <a:srgbClr val="FFFFFF"/>
                </a:solidFill>
                <a:latin typeface="Rubik"/>
                <a:ea typeface="Rubik"/>
                <a:cs typeface="Rubik"/>
                <a:sym typeface="Rubik"/>
              </a:rPr>
              <a:t>masing-masing</a:t>
            </a:r>
            <a:r>
              <a:rPr lang="en-ID" sz="1600" dirty="0">
                <a:solidFill>
                  <a:srgbClr val="FFFFFF"/>
                </a:solidFill>
                <a:latin typeface="Rubik"/>
                <a:ea typeface="Rubik"/>
                <a:cs typeface="Rubik"/>
                <a:sym typeface="Rubik"/>
              </a:rPr>
              <a:t> </a:t>
            </a:r>
            <a:r>
              <a:rPr lang="en-ID" sz="1600" dirty="0" err="1">
                <a:solidFill>
                  <a:srgbClr val="FFFFFF"/>
                </a:solidFill>
                <a:latin typeface="Rubik"/>
                <a:ea typeface="Rubik"/>
                <a:cs typeface="Rubik"/>
                <a:sym typeface="Rubik"/>
              </a:rPr>
              <a:t>tabel</a:t>
            </a:r>
            <a:r>
              <a:rPr lang="en-ID" sz="1600" dirty="0">
                <a:solidFill>
                  <a:srgbClr val="FFFFFF"/>
                </a:solidFill>
                <a:latin typeface="Rubik"/>
                <a:ea typeface="Rubik"/>
                <a:cs typeface="Rubik"/>
                <a:sym typeface="Rubik"/>
              </a:rPr>
              <a:t> </a:t>
            </a:r>
            <a:r>
              <a:rPr lang="en-ID" sz="1600" dirty="0" err="1">
                <a:solidFill>
                  <a:srgbClr val="FFFFFF"/>
                </a:solidFill>
                <a:latin typeface="Rubik"/>
                <a:ea typeface="Rubik"/>
                <a:cs typeface="Rubik"/>
                <a:sym typeface="Rubik"/>
              </a:rPr>
              <a:t>adalah</a:t>
            </a:r>
            <a:r>
              <a:rPr lang="en-ID" sz="1600" dirty="0">
                <a:solidFill>
                  <a:srgbClr val="FFFFFF"/>
                </a:solidFill>
                <a:latin typeface="Rubik"/>
                <a:ea typeface="Rubik"/>
                <a:cs typeface="Rubik"/>
                <a:sym typeface="Rubik"/>
              </a:rPr>
              <a:t> </a:t>
            </a:r>
            <a:r>
              <a:rPr lang="en-ID" sz="1600" dirty="0" err="1">
                <a:solidFill>
                  <a:srgbClr val="FFFFFF"/>
                </a:solidFill>
                <a:latin typeface="Rubik"/>
                <a:ea typeface="Rubik"/>
                <a:cs typeface="Rubik"/>
                <a:sym typeface="Rubik"/>
              </a:rPr>
              <a:t>sebagai</a:t>
            </a:r>
            <a:r>
              <a:rPr lang="en-ID" sz="1600" dirty="0">
                <a:solidFill>
                  <a:srgbClr val="FFFFFF"/>
                </a:solidFill>
                <a:latin typeface="Rubik"/>
                <a:ea typeface="Rubik"/>
                <a:cs typeface="Rubik"/>
                <a:sym typeface="Rubik"/>
              </a:rPr>
              <a:t> </a:t>
            </a:r>
            <a:r>
              <a:rPr lang="en-ID" sz="1600" dirty="0" err="1">
                <a:solidFill>
                  <a:srgbClr val="FFFFFF"/>
                </a:solidFill>
                <a:latin typeface="Rubik"/>
                <a:ea typeface="Rubik"/>
                <a:cs typeface="Rubik"/>
                <a:sym typeface="Rubik"/>
              </a:rPr>
              <a:t>berikut</a:t>
            </a:r>
            <a:r>
              <a:rPr lang="en-ID" sz="1600" dirty="0">
                <a:solidFill>
                  <a:srgbClr val="FFFFFF"/>
                </a:solidFill>
                <a:latin typeface="Rubik"/>
                <a:ea typeface="Rubik"/>
                <a:cs typeface="Rubik"/>
                <a:sym typeface="Rubik"/>
              </a:rPr>
              <a:t> : </a:t>
            </a:r>
            <a:endParaRPr kumimoji="0" lang="en-ID" sz="1600" b="0"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D" sz="1600" dirty="0">
              <a:solidFill>
                <a:srgbClr val="FFFFFF"/>
              </a:solidFill>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i="0" u="none" strike="noStrike" kern="0" cap="none" spc="0" normalizeH="0" baseline="0" noProof="0" dirty="0">
                <a:ln>
                  <a:noFill/>
                </a:ln>
                <a:solidFill>
                  <a:srgbClr val="FFFFFF"/>
                </a:solidFill>
                <a:effectLst/>
                <a:uLnTx/>
                <a:uFillTx/>
                <a:latin typeface="Rubik"/>
                <a:ea typeface="Rubik"/>
                <a:cs typeface="Rubik"/>
                <a:sym typeface="Rubik"/>
              </a:rPr>
              <a:t>Dimension Table yang </a:t>
            </a:r>
            <a:r>
              <a:rPr kumimoji="0" lang="en-ID" sz="1600" i="0" u="none" strike="noStrike" kern="0" cap="none" spc="0" normalizeH="0" baseline="0" noProof="0" dirty="0" err="1">
                <a:ln>
                  <a:noFill/>
                </a:ln>
                <a:solidFill>
                  <a:srgbClr val="FFFFFF"/>
                </a:solidFill>
                <a:effectLst/>
                <a:uLnTx/>
                <a:uFillTx/>
                <a:latin typeface="Rubik"/>
                <a:ea typeface="Rubik"/>
                <a:cs typeface="Rubik"/>
                <a:sym typeface="Rubik"/>
              </a:rPr>
              <a:t>terdiri</a:t>
            </a:r>
            <a:r>
              <a:rPr kumimoji="0" lang="en-ID" sz="1600" i="0" u="none" strike="noStrike" kern="0" cap="none" spc="0" normalizeH="0" baseline="0" noProof="0" dirty="0">
                <a:ln>
                  <a:noFill/>
                </a:ln>
                <a:solidFill>
                  <a:srgbClr val="FFFFFF"/>
                </a:solidFill>
                <a:effectLst/>
                <a:uLnTx/>
                <a:uFillTx/>
                <a:latin typeface="Rubik"/>
                <a:ea typeface="Rubik"/>
                <a:cs typeface="Rubik"/>
                <a:sym typeface="Rubik"/>
              </a:rPr>
              <a:t> : </a:t>
            </a:r>
            <a:r>
              <a:rPr kumimoji="0" lang="en" sz="1600" b="1" i="0" u="none" strike="noStrike" kern="0" cap="none" spc="0" normalizeH="0" baseline="0" noProof="0" dirty="0">
                <a:ln>
                  <a:noFill/>
                </a:ln>
                <a:solidFill>
                  <a:srgbClr val="FFFFFF"/>
                </a:solidFill>
                <a:effectLst/>
                <a:uLnTx/>
                <a:uFillTx/>
                <a:latin typeface="Rubik"/>
                <a:ea typeface="Rubik"/>
                <a:cs typeface="Rubik"/>
                <a:sym typeface="Rubik"/>
              </a:rPr>
              <a:t>DimCustomer</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 sz="1600" b="1" i="0" u="none" strike="noStrike" kern="0" cap="none" spc="0" normalizeH="0" baseline="0" noProof="0" dirty="0">
                <a:ln>
                  <a:noFill/>
                </a:ln>
                <a:solidFill>
                  <a:srgbClr val="FFFFFF"/>
                </a:solidFill>
                <a:effectLst/>
                <a:uLnTx/>
                <a:uFillTx/>
                <a:latin typeface="Rubik"/>
                <a:ea typeface="Rubik"/>
                <a:cs typeface="Rubik"/>
                <a:sym typeface="Rubik"/>
              </a:rPr>
              <a:t>DimProduct </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dan </a:t>
            </a:r>
            <a:r>
              <a:rPr kumimoji="0" lang="en" sz="1600" b="1" i="0" u="none" strike="noStrike" kern="0" cap="none" spc="0" normalizeH="0" baseline="0" noProof="0" dirty="0">
                <a:ln>
                  <a:noFill/>
                </a:ln>
                <a:solidFill>
                  <a:srgbClr val="FFFFFF"/>
                </a:solidFill>
                <a:effectLst/>
                <a:uLnTx/>
                <a:uFillTx/>
                <a:latin typeface="Rubik"/>
                <a:ea typeface="Rubik"/>
                <a:cs typeface="Rubik"/>
                <a:sym typeface="Rubik"/>
              </a:rPr>
              <a:t>DimStatusOrder</a:t>
            </a:r>
            <a:endParaRPr kumimoji="0" sz="1600" b="1"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Serta </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Fact Table </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 sz="1600" b="1" i="0" u="none" strike="noStrike" kern="0" cap="none" spc="0" normalizeH="0" baseline="0" noProof="0" dirty="0">
                <a:ln>
                  <a:noFill/>
                </a:ln>
                <a:solidFill>
                  <a:srgbClr val="FFFFFF"/>
                </a:solidFill>
                <a:effectLst/>
                <a:uLnTx/>
                <a:uFillTx/>
                <a:latin typeface="Rubik"/>
                <a:ea typeface="Rubik"/>
                <a:cs typeface="Rubik"/>
                <a:sym typeface="Rubik"/>
              </a:rPr>
              <a:t>FactSalesOrder</a:t>
            </a:r>
            <a:endParaRPr kumimoji="0" sz="1600" b="1"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2" name="Rectangle 1">
            <a:extLst>
              <a:ext uri="{FF2B5EF4-FFF2-40B4-BE49-F238E27FC236}">
                <a16:creationId xmlns:a16="http://schemas.microsoft.com/office/drawing/2014/main" id="{51D3EE85-58D9-475B-8005-CDB5A7A55D5C}"/>
              </a:ext>
            </a:extLst>
          </p:cNvPr>
          <p:cNvSpPr/>
          <p:nvPr/>
        </p:nvSpPr>
        <p:spPr>
          <a:xfrm>
            <a:off x="1857540" y="1302981"/>
            <a:ext cx="5067413" cy="461665"/>
          </a:xfrm>
          <a:prstGeom prst="rect">
            <a:avLst/>
          </a:prstGeom>
        </p:spPr>
        <p:txBody>
          <a:bodyPr wrap="none">
            <a:spAutoFit/>
          </a:bodyPr>
          <a:lstStyle/>
          <a:p>
            <a:pPr lvl="0" algn="ctr">
              <a:defRPr/>
            </a:pPr>
            <a:r>
              <a:rPr lang="en-ID" sz="2400" b="1" dirty="0">
                <a:solidFill>
                  <a:srgbClr val="FFFFFF"/>
                </a:solidFill>
                <a:latin typeface="Rubik"/>
                <a:ea typeface="Rubik"/>
                <a:cs typeface="Rubik"/>
                <a:sym typeface="Rubik"/>
              </a:rPr>
              <a:t>Create Database </a:t>
            </a:r>
            <a:r>
              <a:rPr lang="en-ID" sz="2400" b="1" dirty="0" err="1">
                <a:solidFill>
                  <a:srgbClr val="FFFFFF"/>
                </a:solidFill>
                <a:latin typeface="Rubik"/>
                <a:ea typeface="Rubik"/>
                <a:cs typeface="Rubik"/>
                <a:sym typeface="Rubik"/>
              </a:rPr>
              <a:t>DWH_Project</a:t>
            </a:r>
            <a:endParaRPr lang="en-ID" sz="2400" b="1" dirty="0">
              <a:solidFill>
                <a:srgbClr val="FFFFFF"/>
              </a:solidFill>
              <a:latin typeface="Rubik"/>
              <a:ea typeface="Rubik"/>
              <a:cs typeface="Rubik"/>
              <a:sym typeface="Rubik"/>
            </a:endParaRPr>
          </a:p>
        </p:txBody>
      </p:sp>
    </p:spTree>
  </p:cSld>
  <p:clrMapOvr>
    <a:masterClrMapping/>
  </p:clrMapOvr>
  <mc:AlternateContent xmlns:mc="http://schemas.openxmlformats.org/markup-compatibility/2006" xmlns:p14="http://schemas.microsoft.com/office/powerpoint/2010/main">
    <mc:Choice Requires="p14">
      <p:transition spd="slow" p14:dur="2000" advTm="36993"/>
    </mc:Choice>
    <mc:Fallback xmlns="">
      <p:transition spd="slow" advTm="36993"/>
    </mc:Fallback>
  </mc:AlternateContent>
  <p:extLst>
    <p:ext uri="{3A86A75C-4F4B-4683-9AE1-C65F6400EC91}">
      <p14:laserTraceLst xmlns:p14="http://schemas.microsoft.com/office/powerpoint/2010/main">
        <p14:tracePtLst>
          <p14:tracePt t="223" x="8823325" y="2463800"/>
          <p14:tracePt t="230" x="8683625" y="2433638"/>
          <p14:tracePt t="241" x="8501063" y="2400300"/>
          <p14:tracePt t="251" x="8142288" y="2320925"/>
          <p14:tracePt t="263" x="7994650" y="2279650"/>
          <p14:tracePt t="265" x="7835900" y="2247900"/>
          <p14:tracePt t="274" x="7635875" y="2211388"/>
          <p14:tracePt t="285" x="7315200" y="2135188"/>
          <p14:tracePt t="296" x="7172325" y="2093913"/>
          <p14:tracePt t="307" x="6910388" y="2036763"/>
          <p14:tracePt t="318" x="6781800" y="1998663"/>
          <p14:tracePt t="320" x="6699250" y="1965325"/>
          <p14:tracePt t="330" x="6638925" y="1938338"/>
          <p14:tracePt t="341" x="6510338" y="1885950"/>
          <p14:tracePt t="352" x="6464300" y="1863725"/>
          <p14:tracePt t="363" x="6392863" y="1820863"/>
          <p14:tracePt t="374" x="6370638" y="1806575"/>
          <p14:tracePt t="837" x="6299200" y="1798638"/>
          <p14:tracePt t="842" x="6215063" y="1784350"/>
          <p14:tracePt t="874" x="5853113" y="1647825"/>
          <p14:tracePt t="885" x="5595938" y="1530350"/>
          <p14:tracePt t="897" x="5445125" y="1462088"/>
          <p14:tracePt t="899" x="5357813" y="1420813"/>
          <p14:tracePt t="907" x="5267325" y="1379538"/>
          <p14:tracePt t="918" x="5089525" y="1322388"/>
          <p14:tracePt t="930" x="5006975" y="1289050"/>
          <p14:tracePt t="940" x="4900613" y="1239838"/>
          <p14:tracePt t="953" x="4840288" y="1217613"/>
          <p14:tracePt t="963" x="4821238" y="1209675"/>
          <p14:tracePt t="974" x="4802188" y="1201738"/>
          <p14:tracePt t="985" x="4791075" y="1201738"/>
          <p14:tracePt t="987" x="4787900" y="1193800"/>
          <p14:tracePt t="1001" x="4783138" y="1193800"/>
          <p14:tracePt t="1021" x="4779963" y="1193800"/>
          <p14:tracePt t="1035" x="4776788" y="1193800"/>
          <p14:tracePt t="1042" x="4772025" y="1193800"/>
          <p14:tracePt t="1049" x="4772025" y="1190625"/>
          <p14:tracePt t="3733" x="4760913" y="1190625"/>
          <p14:tracePt t="3739" x="4738688" y="1187450"/>
          <p14:tracePt t="3763" x="4689475" y="1174750"/>
          <p14:tracePt t="3774" x="4654550" y="1168400"/>
          <p14:tracePt t="3786" x="4640263" y="1168400"/>
          <p14:tracePt t="3796" x="4602163" y="1163638"/>
          <p14:tracePt t="3809" x="4560888" y="1155700"/>
          <p14:tracePt t="3819" x="4545013" y="1155700"/>
          <p14:tracePt t="3829" x="4511675" y="1152525"/>
          <p14:tracePt t="3841" x="4503738" y="1152525"/>
          <p14:tracePt t="3843" x="4492625" y="1144588"/>
          <p14:tracePt t="3851" x="4481513" y="1144588"/>
          <p14:tracePt t="3864" x="4470400" y="1141413"/>
          <p14:tracePt t="3874" x="4465638" y="1141413"/>
          <p14:tracePt t="3885" x="4454525" y="1138238"/>
          <p14:tracePt t="3897" x="4451350" y="1138238"/>
          <p14:tracePt t="3932" x="4451350" y="1133475"/>
          <p14:tracePt t="5102" x="4462463" y="1141413"/>
          <p14:tracePt t="5108" x="4489450" y="1160463"/>
          <p14:tracePt t="5141" x="4545013" y="1209675"/>
          <p14:tracePt t="5152" x="4564063" y="1223963"/>
          <p14:tracePt t="5163" x="4594225" y="1247775"/>
          <p14:tracePt t="5174" x="4602163" y="1258888"/>
          <p14:tracePt t="5185" x="4624388" y="1281113"/>
          <p14:tracePt t="5197" x="4635500" y="1289050"/>
          <p14:tracePt t="5199" x="4651375" y="1296988"/>
          <p14:tracePt t="5207" x="4662488" y="1308100"/>
          <p14:tracePt t="5219" x="4684713" y="1327150"/>
          <p14:tracePt t="5230" x="4697413" y="1333500"/>
          <p14:tracePt t="5240" x="4714875" y="1344613"/>
          <p14:tracePt t="5252" x="4719638" y="1349375"/>
          <p14:tracePt t="5254" x="4722813" y="1352550"/>
          <p14:tracePt t="5263" x="4733925" y="1357313"/>
          <p14:tracePt t="5274" x="4741863" y="1360488"/>
          <p14:tracePt t="5286" x="4752975" y="1363663"/>
          <p14:tracePt t="5287" x="4757738" y="1371600"/>
          <p14:tracePt t="5296" x="4760913" y="1376363"/>
          <p14:tracePt t="5309" x="4772025" y="1379538"/>
          <p14:tracePt t="5318" x="4783138" y="1379538"/>
          <p14:tracePt t="5329" x="4794250" y="1387475"/>
          <p14:tracePt t="5342" x="4806950" y="1393825"/>
          <p14:tracePt t="5343" x="4818063" y="1393825"/>
          <p14:tracePt t="5352" x="4821238" y="1398588"/>
          <p14:tracePt t="5363" x="4840288" y="1401763"/>
          <p14:tracePt t="5374" x="4851400" y="1406525"/>
          <p14:tracePt t="5385" x="4862513" y="1412875"/>
          <p14:tracePt t="5397" x="4867275" y="1412875"/>
          <p14:tracePt t="5399" x="4873625" y="1417638"/>
          <p14:tracePt t="5407" x="4881563" y="1417638"/>
          <p14:tracePt t="5418" x="4889500" y="1420813"/>
          <p14:tracePt t="5430" x="4892675" y="1423988"/>
          <p14:tracePt t="5432" x="4903788" y="1428750"/>
          <p14:tracePt t="5440" x="4908550" y="1431925"/>
          <p14:tracePt t="5453" x="4922838" y="1439863"/>
          <p14:tracePt t="5463" x="4927600" y="1443038"/>
          <p14:tracePt t="5473" x="4933950" y="1447800"/>
          <p14:tracePt t="5485" x="4938713" y="1450975"/>
          <p14:tracePt t="5487" x="4941888" y="1450975"/>
          <p14:tracePt t="5496" x="4946650" y="1455738"/>
          <p14:tracePt t="5508" x="4957763" y="1455738"/>
          <p14:tracePt t="5519" x="4957763" y="1458913"/>
          <p14:tracePt t="5529" x="4965700" y="1462088"/>
          <p14:tracePt t="5542" x="4968875" y="1462088"/>
          <p14:tracePt t="5555" x="4972050" y="1462088"/>
          <p14:tracePt t="5611" x="4972050" y="1458913"/>
          <p14:tracePt t="6616" x="5002213" y="1473200"/>
          <p14:tracePt t="6622" x="5037138" y="1492250"/>
          <p14:tracePt t="6652" x="5184775" y="1549400"/>
          <p14:tracePt t="6663" x="5251450" y="1576388"/>
          <p14:tracePt t="6674" x="5286375" y="1582738"/>
          <p14:tracePt t="6685" x="5330825" y="1595438"/>
          <p14:tracePt t="6697" x="5354638" y="1595438"/>
          <p14:tracePt t="6698" x="5376863" y="1598613"/>
          <p14:tracePt t="6707" x="5407025" y="1598613"/>
          <p14:tracePt t="6719" x="5456238" y="1606550"/>
          <p14:tracePt t="6730" x="5483225" y="1606550"/>
          <p14:tracePt t="6740" x="5532438" y="1609725"/>
          <p14:tracePt t="6752" x="5554663" y="1609725"/>
          <p14:tracePt t="6753" x="5568950" y="1609725"/>
          <p14:tracePt t="6763" x="5584825" y="1609725"/>
          <p14:tracePt t="6774" x="5611813" y="1609725"/>
          <p14:tracePt t="6785" x="5622925" y="1609725"/>
          <p14:tracePt t="6796" x="5645150" y="1609725"/>
          <p14:tracePt t="6809" x="5672138" y="1609725"/>
          <p14:tracePt t="6818" x="5686425" y="1609725"/>
          <p14:tracePt t="6829" x="5727700" y="1609725"/>
          <p14:tracePt t="6842" x="5751513" y="1609725"/>
          <p14:tracePt t="6843" x="5765800" y="1609725"/>
          <p14:tracePt t="6852" x="5788025" y="1609725"/>
          <p14:tracePt t="6863" x="5818188" y="1609725"/>
          <p14:tracePt t="6874" x="5830888" y="1609725"/>
          <p14:tracePt t="6884" x="5856288" y="1609725"/>
          <p14:tracePt t="6897" x="5875338" y="1609725"/>
          <p14:tracePt t="6907" x="5880100" y="1609725"/>
          <p14:tracePt t="6919" x="5894388" y="1617663"/>
          <p14:tracePt t="6930" x="5902325" y="1617663"/>
          <p14:tracePt t="6932" x="5905500" y="1620838"/>
          <p14:tracePt t="6940" x="5910263" y="1620838"/>
          <p14:tracePt t="6953" x="5924550" y="1625600"/>
          <p14:tracePt t="6963" x="5927725" y="1625600"/>
          <p14:tracePt t="6974" x="5943600" y="1628775"/>
          <p14:tracePt t="6986" x="5946775" y="1628775"/>
          <p14:tracePt t="6987" x="5951538" y="1631950"/>
          <p14:tracePt t="7000" x="5954713" y="1631950"/>
          <p14:tracePt t="7014" x="5959475" y="1631950"/>
          <p14:tracePt t="7028" x="5962650" y="1631950"/>
          <p14:tracePt t="7097" x="5962650" y="1628775"/>
          <p14:tracePt t="8715" x="5943600" y="1655763"/>
          <p14:tracePt t="8721" x="5924550" y="1681163"/>
          <p14:tracePt t="8743" x="5845175" y="1787525"/>
          <p14:tracePt t="8763" x="5776913" y="1878013"/>
          <p14:tracePt t="8775" x="5751513" y="1897063"/>
          <p14:tracePt t="8776" x="5732463" y="1912938"/>
          <p14:tracePt t="8785" x="5716588" y="1930400"/>
          <p14:tracePt t="8797" x="5686425" y="1954213"/>
          <p14:tracePt t="8808" x="5678488" y="1965325"/>
          <p14:tracePt t="8818" x="5648325" y="1979613"/>
          <p14:tracePt t="8830" x="5634038" y="1992313"/>
          <p14:tracePt t="8832" x="5622925" y="2003425"/>
          <p14:tracePt t="8841" x="5607050" y="2014538"/>
          <p14:tracePt t="8852" x="5568950" y="2041525"/>
          <p14:tracePt t="8863" x="5554663" y="2052638"/>
          <p14:tracePt t="8874" x="5519738" y="2082800"/>
          <p14:tracePt t="8886" x="5486400" y="2105025"/>
          <p14:tracePt t="8896" x="5467350" y="2112963"/>
          <p14:tracePt t="8907" x="5429250" y="2127250"/>
          <p14:tracePt t="8919" x="5407025" y="2135188"/>
          <p14:tracePt t="8920" x="5387975" y="2138363"/>
          <p14:tracePt t="8930" x="5365750" y="2146300"/>
          <p14:tracePt t="8941" x="5349875" y="2146300"/>
          <p14:tracePt t="8942" x="5327650" y="2151063"/>
          <p14:tracePt t="8951" x="5308600" y="2151063"/>
          <p14:tracePt t="8963" x="5278438" y="2157413"/>
          <p14:tracePt t="8974" x="5259388" y="2157413"/>
          <p14:tracePt t="8976" x="5245100" y="2162175"/>
          <p14:tracePt t="8985" x="5229225" y="2162175"/>
          <p14:tracePt t="8996" x="5202238" y="2168525"/>
          <p14:tracePt t="9008" x="5199063" y="2168525"/>
          <p14:tracePt t="9010" x="5187950" y="2173288"/>
          <p14:tracePt t="9018" x="5180013" y="2173288"/>
          <p14:tracePt t="9031" x="5172075" y="2176463"/>
          <p14:tracePt t="9032" x="5165725" y="2176463"/>
          <p14:tracePt t="9041" x="5160963" y="2176463"/>
          <p14:tracePt t="9051" x="5146675" y="2181225"/>
          <p14:tracePt t="9063" x="5141913" y="2184400"/>
          <p14:tracePt t="9065" x="5138738" y="2184400"/>
          <p14:tracePt t="9074" x="5130800" y="2184400"/>
          <p14:tracePt t="9086" x="5127625" y="2184400"/>
          <p14:tracePt t="9097" x="5119688" y="2184400"/>
          <p14:tracePt t="9107" x="5111750" y="2184400"/>
          <p14:tracePt t="9120" x="5108575" y="2184400"/>
          <p14:tracePt t="9231" x="5111750" y="2184400"/>
          <p14:tracePt t="9243" x="5116513" y="2184400"/>
          <p14:tracePt t="9274" x="5127625" y="2184400"/>
          <p14:tracePt t="9292" x="5130800" y="2184400"/>
          <p14:tracePt t="9299" x="5135563" y="2184400"/>
          <p14:tracePt t="9307" x="5138738" y="2184400"/>
          <p14:tracePt t="9320" x="5141913" y="2187575"/>
          <p14:tracePt t="9329" x="5146675" y="2187575"/>
          <p14:tracePt t="9341" x="5154613" y="2195513"/>
          <p14:tracePt t="9351" x="5157788" y="2195513"/>
          <p14:tracePt t="9362" x="5165725" y="2200275"/>
          <p14:tracePt t="9375" x="5172075" y="2203450"/>
          <p14:tracePt t="9385" x="5184775" y="2203450"/>
          <p14:tracePt t="9396" x="5195888" y="2206625"/>
          <p14:tracePt t="9407" x="5199063" y="2211388"/>
          <p14:tracePt t="9409" x="5214938" y="2217738"/>
          <p14:tracePt t="9419" x="5226050" y="2217738"/>
          <p14:tracePt t="9430" x="5245100" y="2225675"/>
          <p14:tracePt t="9441" x="5256213" y="2233613"/>
          <p14:tracePt t="9451" x="5281613" y="2241550"/>
          <p14:tracePt t="9463" x="5294313" y="2241550"/>
          <p14:tracePt t="9465" x="5300663" y="2247900"/>
          <p14:tracePt t="9474" x="5313363" y="2252663"/>
          <p14:tracePt t="9485" x="5338763" y="2260600"/>
          <p14:tracePt t="9497" x="5349875" y="2263775"/>
          <p14:tracePt t="9498" x="5360988" y="2266950"/>
          <p14:tracePt t="9507" x="5368925" y="2274888"/>
          <p14:tracePt t="9519" x="5391150" y="2279650"/>
          <p14:tracePt t="9530" x="5407025" y="2286000"/>
          <p14:tracePt t="9541" x="5434013" y="2293938"/>
          <p14:tracePt t="9552" x="5453063" y="2301875"/>
          <p14:tracePt t="9554" x="5467350" y="2305050"/>
          <p14:tracePt t="9563" x="5478463" y="2316163"/>
          <p14:tracePt t="9575" x="5505450" y="2327275"/>
          <p14:tracePt t="9585" x="5519738" y="2332038"/>
          <p14:tracePt t="9596" x="5543550" y="2339975"/>
          <p14:tracePt t="9608" x="5549900" y="2343150"/>
          <p14:tracePt t="9609" x="5557838" y="2346325"/>
          <p14:tracePt t="9619" x="5562600" y="2351088"/>
          <p14:tracePt t="9629" x="5573713" y="2351088"/>
          <p14:tracePt t="9641" x="5576888" y="2357438"/>
          <p14:tracePt t="9651" x="5592763" y="2362200"/>
          <p14:tracePt t="9664" x="5599113" y="2365375"/>
          <p14:tracePt t="9674" x="5611813" y="2365375"/>
          <p14:tracePt t="9685" x="5618163" y="2370138"/>
          <p14:tracePt t="9697" x="5626100" y="2370138"/>
          <p14:tracePt t="9698" x="5629275" y="2373313"/>
          <p14:tracePt t="9707" x="5641975" y="2373313"/>
          <p14:tracePt t="9719" x="5648325" y="2376488"/>
          <p14:tracePt t="9730" x="5659438" y="2376488"/>
          <p14:tracePt t="9740" x="5667375" y="2381250"/>
          <p14:tracePt t="9752" x="5675313" y="2381250"/>
          <p14:tracePt t="9753" x="5678488" y="2381250"/>
          <p14:tracePt t="9763" x="5683250" y="2381250"/>
          <p14:tracePt t="9774" x="5697538" y="2381250"/>
          <p14:tracePt t="9785" x="5702300" y="2381250"/>
          <p14:tracePt t="9796" x="5716588" y="2381250"/>
          <p14:tracePt t="9808" x="5724525" y="2381250"/>
          <p14:tracePt t="9818" x="5732463" y="2381250"/>
          <p14:tracePt t="9830" x="5738813" y="2381250"/>
          <p14:tracePt t="9841" x="5743575" y="2381250"/>
          <p14:tracePt t="9843" x="5746750" y="2381250"/>
          <p14:tracePt t="9851" x="5751513" y="2381250"/>
          <p14:tracePt t="9864" x="5757863" y="2381250"/>
          <p14:tracePt t="9874" x="5762625" y="2381250"/>
          <p14:tracePt t="9885" x="5770563" y="2381250"/>
          <p14:tracePt t="9897" x="5773738" y="2381250"/>
          <p14:tracePt t="9899" x="5776913" y="2381250"/>
          <p14:tracePt t="9907" x="5781675" y="2381250"/>
          <p14:tracePt t="9919" x="5788025" y="2381250"/>
          <p14:tracePt t="9930" x="5792788" y="2381250"/>
          <p14:tracePt t="9941" x="5800725" y="2381250"/>
          <p14:tracePt t="9952" x="5803900" y="2381250"/>
          <p14:tracePt t="9963" x="5807075" y="2381250"/>
          <p14:tracePt t="9974" x="5811838" y="2381250"/>
          <p14:tracePt t="9987" x="5815013" y="2381250"/>
          <p14:tracePt t="9996" x="5818188" y="2381250"/>
          <p14:tracePt t="10007" x="5822950" y="2381250"/>
          <p14:tracePt t="10018" x="5826125" y="2381250"/>
          <p14:tracePt t="10029" x="5837238" y="2381250"/>
          <p14:tracePt t="10042" x="5842000" y="2381250"/>
          <p14:tracePt t="10052" x="5845175" y="2381250"/>
          <p14:tracePt t="10063" x="5853113" y="2381250"/>
          <p14:tracePt t="10074" x="5864225" y="2381250"/>
          <p14:tracePt t="10085" x="5872163" y="2381250"/>
          <p14:tracePt t="10097" x="5880100" y="2381250"/>
          <p14:tracePt t="10099" x="5891213" y="2381250"/>
          <p14:tracePt t="10108" x="5894388" y="2381250"/>
          <p14:tracePt t="10118" x="5913438" y="2381250"/>
          <p14:tracePt t="10130" x="5924550" y="2381250"/>
          <p14:tracePt t="10132" x="5932488" y="2381250"/>
          <p14:tracePt t="10141" x="5935663" y="2381250"/>
          <p14:tracePt t="10153" x="5951538" y="2381250"/>
          <p14:tracePt t="10163" x="5959475" y="2381250"/>
          <p14:tracePt t="10174" x="5970588" y="2381250"/>
          <p14:tracePt t="10185" x="5973763" y="2381250"/>
          <p14:tracePt t="10187" x="5976938" y="2381250"/>
          <p14:tracePt t="10196" x="5981700" y="2381250"/>
          <p14:tracePt t="10208" x="5984875" y="2381250"/>
          <p14:tracePt t="10219" x="5984875" y="2376488"/>
          <p14:tracePt t="10230" x="5989638" y="2376488"/>
          <p14:tracePt t="11062" x="6011863" y="2376488"/>
          <p14:tracePt t="11067" x="6034088" y="2376488"/>
          <p14:tracePt t="11096" x="6135688" y="2376488"/>
          <p14:tracePt t="11108" x="6159500" y="2376488"/>
          <p14:tracePt t="11109" x="6181725" y="2376488"/>
          <p14:tracePt t="11118" x="6200775" y="2376488"/>
          <p14:tracePt t="11130" x="6238875" y="2373313"/>
          <p14:tracePt t="11141" x="6253163" y="2373313"/>
          <p14:tracePt t="11143" x="6272213" y="2373313"/>
          <p14:tracePt t="11151" x="6288088" y="2373313"/>
          <p14:tracePt t="11164" x="6313488" y="2365375"/>
          <p14:tracePt t="11174" x="6321425" y="2365375"/>
          <p14:tracePt t="11185" x="6337300" y="2365375"/>
          <p14:tracePt t="11197" x="6348413" y="2365375"/>
          <p14:tracePt t="11198" x="6354763" y="2365375"/>
          <p14:tracePt t="11207" x="6359525" y="2365375"/>
          <p14:tracePt t="11219" x="6373813" y="2365375"/>
          <p14:tracePt t="11230" x="6378575" y="2365375"/>
          <p14:tracePt t="11241" x="6384925" y="2365375"/>
          <p14:tracePt t="11253" x="6389688" y="2365375"/>
          <p14:tracePt t="11263" x="6392863" y="2365375"/>
          <p14:tracePt t="11274" x="6400800" y="2365375"/>
          <p14:tracePt t="11287" x="6403975" y="2365375"/>
          <p14:tracePt t="11336" x="6408738" y="2365375"/>
          <p14:tracePt t="13778" x="6442075" y="2365375"/>
          <p14:tracePt t="13784" x="6491288" y="2365375"/>
          <p14:tracePt t="13807" x="6597650" y="2376488"/>
          <p14:tracePt t="13820" x="6642100" y="2376488"/>
          <p14:tracePt t="13830" x="6665913" y="2381250"/>
          <p14:tracePt t="13840" x="6721475" y="2389188"/>
          <p14:tracePt t="13852" x="6762750" y="2395538"/>
          <p14:tracePt t="13854" x="6808788" y="2411413"/>
          <p14:tracePt t="13863" x="6850063" y="2414588"/>
          <p14:tracePt t="13875" x="6953250" y="2430463"/>
          <p14:tracePt t="13885" x="6986588" y="2436813"/>
          <p14:tracePt t="13896" x="7062788" y="2452688"/>
          <p14:tracePt t="13908" x="7096125" y="2455863"/>
          <p14:tracePt t="13910" x="7137400" y="2463800"/>
          <p14:tracePt t="13919" x="7167563" y="2471738"/>
          <p14:tracePt t="13929" x="7273925" y="2493963"/>
          <p14:tracePt t="13941" x="7318375" y="2509838"/>
          <p14:tracePt t="13944" x="7361238" y="2516188"/>
          <p14:tracePt t="13952" x="7394575" y="2520950"/>
          <p14:tracePt t="13964" x="7427913" y="2535238"/>
          <p14:tracePt t="13965" x="7451725" y="2543175"/>
          <p14:tracePt t="13974" x="7473950" y="2547938"/>
          <p14:tracePt t="13985" x="7515225" y="2554288"/>
          <p14:tracePt t="13997" x="7537450" y="2559050"/>
          <p14:tracePt t="13998" x="7553325" y="2565400"/>
          <p14:tracePt t="14007" x="7575550" y="2570163"/>
          <p14:tracePt t="14019" x="7610475" y="2581275"/>
          <p14:tracePt t="14030" x="7621588" y="2581275"/>
          <p14:tracePt t="14040" x="7640638" y="2589213"/>
          <p14:tracePt t="14053" x="7646988" y="2589213"/>
          <p14:tracePt t="14054" x="7654925" y="2589213"/>
          <p14:tracePt t="14062" x="7659688" y="2592388"/>
          <p14:tracePt t="14074" x="7666038" y="2592388"/>
          <p14:tracePt t="14085" x="7666038" y="2595563"/>
          <p14:tracePt t="15561" x="7654925" y="2603500"/>
          <p14:tracePt t="15567" x="7632700" y="2619375"/>
          <p14:tracePt t="15596" x="7397750" y="2693988"/>
          <p14:tracePt t="15608" x="7326313" y="2713038"/>
          <p14:tracePt t="15610" x="7281863" y="2724150"/>
          <p14:tracePt t="15619" x="7232650" y="2732088"/>
          <p14:tracePt t="15629" x="7137400" y="2747963"/>
          <p14:tracePt t="15641" x="7085013" y="2747963"/>
          <p14:tracePt t="15642" x="7024688" y="2747963"/>
          <p14:tracePt t="15651" x="6964363" y="2747963"/>
          <p14:tracePt t="15663" x="6850063" y="2736850"/>
          <p14:tracePt t="15674" x="6797675" y="2728913"/>
          <p14:tracePt t="15685" x="6721475" y="2717800"/>
          <p14:tracePt t="15697" x="6699250" y="2709863"/>
          <p14:tracePt t="15698" x="6677025" y="2701925"/>
          <p14:tracePt t="15707" x="6653213" y="2698750"/>
          <p14:tracePt t="15719" x="6619875" y="2690813"/>
          <p14:tracePt t="15730" x="6597650" y="2690813"/>
          <p14:tracePt t="15741" x="6578600" y="2687638"/>
          <p14:tracePt t="15752" x="6567488" y="2682875"/>
          <p14:tracePt t="15753" x="6551613" y="2682875"/>
          <p14:tracePt t="15763" x="6540500" y="2674938"/>
          <p14:tracePt t="15774" x="6521450" y="2674938"/>
          <p14:tracePt t="15785" x="6510338" y="2671763"/>
          <p14:tracePt t="15787" x="6496050" y="2671763"/>
          <p14:tracePt t="15796" x="6483350" y="2668588"/>
          <p14:tracePt t="15808" x="6464300" y="2660650"/>
          <p14:tracePt t="15818" x="6453188" y="2660650"/>
          <p14:tracePt t="15829" x="6442075" y="2657475"/>
          <p14:tracePt t="15842" x="6430963" y="2657475"/>
          <p14:tracePt t="15843" x="6419850" y="2652713"/>
          <p14:tracePt t="15851" x="6411913" y="2652713"/>
          <p14:tracePt t="15863" x="6397625" y="2649538"/>
          <p14:tracePt t="15874" x="6389688" y="2649538"/>
          <p14:tracePt t="15885" x="6373813" y="2641600"/>
          <p14:tracePt t="15898" x="6359525" y="2638425"/>
          <p14:tracePt t="15907" x="6351588" y="2638425"/>
          <p14:tracePt t="15918" x="6337300" y="2633663"/>
          <p14:tracePt t="15931" x="6332538" y="2633663"/>
          <p14:tracePt t="15932" x="6324600" y="2633663"/>
          <p14:tracePt t="15940" x="6321425" y="2633663"/>
          <p14:tracePt t="15953" x="6305550" y="2630488"/>
          <p14:tracePt t="15966" x="6302375" y="2630488"/>
          <p14:tracePt t="15974" x="6299200" y="2630488"/>
          <p14:tracePt t="15985" x="6294438" y="2630488"/>
          <p14:tracePt t="15997" x="6288088" y="2630488"/>
          <p14:tracePt t="16028" x="6288088" y="2627313"/>
          <p14:tracePt t="19758" x="6299200" y="2630488"/>
          <p14:tracePt t="19764" x="6332538" y="2638425"/>
          <p14:tracePt t="19776" x="6354763" y="2649538"/>
          <p14:tracePt t="19796" x="6438900" y="2674938"/>
          <p14:tracePt t="19808" x="6496050" y="2693988"/>
          <p14:tracePt t="19820" x="6532563" y="2706688"/>
          <p14:tracePt t="19830" x="6559550" y="2717800"/>
          <p14:tracePt t="19841" x="6592888" y="2728913"/>
          <p14:tracePt t="19852" x="6608763" y="2728913"/>
          <p14:tracePt t="19854" x="6619875" y="2736850"/>
          <p14:tracePt t="19863" x="6627813" y="2740025"/>
          <p14:tracePt t="19874" x="6653213" y="2751138"/>
          <p14:tracePt t="19886" x="6665913" y="2754313"/>
          <p14:tracePt t="19896" x="6688138" y="2767013"/>
          <p14:tracePt t="19908" x="6702425" y="2770188"/>
          <p14:tracePt t="19909" x="6715125" y="2781300"/>
          <p14:tracePt t="19919" x="6737350" y="2789238"/>
          <p14:tracePt t="19929" x="6786563" y="2811463"/>
          <p14:tracePt t="19941" x="6819900" y="2827338"/>
          <p14:tracePt t="19951" x="6891338" y="2860675"/>
          <p14:tracePt t="19964" x="6940550" y="2887663"/>
          <p14:tracePt t="19974" x="6964363" y="2898775"/>
          <p14:tracePt t="19985" x="7008813" y="2921000"/>
          <p14:tracePt t="19997" x="7031038" y="2928938"/>
          <p14:tracePt t="19999" x="7046913" y="2932113"/>
          <p14:tracePt t="20007" x="7065963" y="2943225"/>
          <p14:tracePt t="20019" x="7096125" y="2955925"/>
          <p14:tracePt t="20030" x="7115175" y="2962275"/>
          <p14:tracePt t="20041" x="7148513" y="2974975"/>
          <p14:tracePt t="20053" x="7156450" y="2974975"/>
          <p14:tracePt t="20054" x="7167563" y="2978150"/>
          <p14:tracePt t="20063" x="7172325" y="2978150"/>
          <p14:tracePt t="20074" x="7186613" y="2981325"/>
          <p14:tracePt t="20086" x="7189788" y="2981325"/>
          <p14:tracePt t="20087" x="7194550" y="2981325"/>
          <p14:tracePt t="20096" x="7197725" y="2981325"/>
          <p14:tracePt t="20109" x="7205663" y="2981325"/>
          <p14:tracePt t="20121" x="7208838" y="2981325"/>
          <p14:tracePt t="20178" x="7205663" y="2981325"/>
          <p14:tracePt t="20184" x="7202488" y="2981325"/>
          <p14:tracePt t="20191" x="7194550" y="2981325"/>
          <p14:tracePt t="20198" x="7186613" y="2978150"/>
          <p14:tracePt t="20208" x="7178675" y="2978150"/>
          <p14:tracePt t="20218" x="7164388" y="2974975"/>
          <p14:tracePt t="20230" x="7156450" y="2967038"/>
          <p14:tracePt t="20232" x="7137400" y="2962275"/>
          <p14:tracePt t="20241" x="7129463" y="2962275"/>
          <p14:tracePt t="20253" x="7088188" y="2951163"/>
          <p14:tracePt t="20263" x="7058025" y="2943225"/>
          <p14:tracePt t="20274" x="6970713" y="2928938"/>
          <p14:tracePt t="20286" x="6918325" y="2921000"/>
          <p14:tracePt t="20287" x="6869113" y="2921000"/>
          <p14:tracePt t="20296" x="6816725" y="2913063"/>
          <p14:tracePt t="20308" x="6721475" y="2901950"/>
          <p14:tracePt t="20319" x="6680200" y="2895600"/>
          <p14:tracePt t="20329" x="6573838" y="2871788"/>
          <p14:tracePt t="20342" x="6521450" y="2863850"/>
          <p14:tracePt t="20343" x="6472238" y="2863850"/>
          <p14:tracePt t="20351" x="6419850" y="2857500"/>
          <p14:tracePt t="20363" x="6329363" y="2857500"/>
          <p14:tracePt t="20374" x="6288088" y="2857500"/>
          <p14:tracePt t="20385" x="6192838" y="2868613"/>
          <p14:tracePt t="20398" x="6105525" y="2887663"/>
          <p14:tracePt t="20407" x="6064250" y="2895600"/>
          <p14:tracePt t="20419" x="5981700" y="2909888"/>
          <p14:tracePt t="20430" x="5954713" y="2913063"/>
          <p14:tracePt t="20431" x="5924550" y="2913063"/>
          <p14:tracePt t="20441" x="5910263" y="2921000"/>
          <p14:tracePt t="20453" x="5875338" y="2921000"/>
          <p14:tracePt t="20463" x="5867400" y="2921000"/>
          <p14:tracePt t="20474" x="5853113" y="2921000"/>
          <p14:tracePt t="20486" x="5848350" y="2921000"/>
          <p14:tracePt t="20487" x="5837238" y="2921000"/>
          <p14:tracePt t="20496" x="5834063" y="2917825"/>
          <p14:tracePt t="20941" x="5792788" y="2928938"/>
          <p14:tracePt t="20947" x="5721350" y="2962275"/>
          <p14:tracePt t="20954" x="5656263" y="2978150"/>
          <p14:tracePt t="20963" x="5592763" y="3005138"/>
          <p14:tracePt t="20975" x="5418138" y="3027363"/>
          <p14:tracePt t="20985" x="5327650" y="3035300"/>
          <p14:tracePt t="20996" x="5176838" y="3041650"/>
          <p14:tracePt t="21008" x="5116513" y="3049588"/>
          <p14:tracePt t="21009" x="5056188" y="3057525"/>
          <p14:tracePt t="21018" x="4972050" y="3068638"/>
          <p14:tracePt t="21031" x="4799013" y="3090863"/>
          <p14:tracePt t="21041" x="4719638" y="3106738"/>
          <p14:tracePt t="21052" x="4564063" y="3148013"/>
          <p14:tracePt t="21063" x="4489450" y="3175000"/>
          <p14:tracePt t="21065" x="4410075" y="3189288"/>
          <p14:tracePt t="21074" x="4314825" y="3216275"/>
          <p14:tracePt t="21086" x="4171950" y="3238500"/>
          <p14:tracePt t="21096" x="4122738" y="3246438"/>
          <p14:tracePt t="21107" x="4057650" y="3246438"/>
          <p14:tracePt t="21120" x="4005263" y="3243263"/>
          <p14:tracePt t="21130" x="3983038" y="3243263"/>
          <p14:tracePt t="21140" x="3929063" y="3243263"/>
          <p14:tracePt t="21153" x="3906838" y="3243263"/>
          <p14:tracePt t="21154" x="3884613" y="3243263"/>
          <p14:tracePt t="21163" x="3862388" y="3243263"/>
          <p14:tracePt t="21175" x="3819525" y="3243263"/>
          <p14:tracePt t="21185" x="3805238" y="3243263"/>
          <p14:tracePt t="21196" x="3778250" y="3243263"/>
          <p14:tracePt t="21208" x="3763963" y="3243263"/>
          <p14:tracePt t="21210" x="3752850" y="3243263"/>
          <p14:tracePt t="21219" x="3748088" y="3243263"/>
          <p14:tracePt t="21231" x="3729038" y="3243263"/>
          <p14:tracePt t="21241" x="3721100" y="3243263"/>
          <p14:tracePt t="21252" x="3706813" y="3243263"/>
          <p14:tracePt t="21265" x="3695700" y="3243263"/>
          <p14:tracePt t="21274" x="3684588" y="3246438"/>
          <p14:tracePt t="21285" x="3676650" y="3246438"/>
          <p14:tracePt t="21297" x="3673475" y="3246438"/>
          <p14:tracePt t="21298" x="3665538" y="3246438"/>
          <p14:tracePt t="21307" x="3660775" y="3246438"/>
          <p14:tracePt t="21320" x="3654425" y="3246438"/>
          <p14:tracePt t="21332" x="3649663" y="3246438"/>
          <p14:tracePt t="21347" x="3646488" y="3246438"/>
          <p14:tracePt t="21423" x="3649663" y="3246438"/>
          <p14:tracePt t="21430" x="3649663" y="3238500"/>
          <p14:tracePt t="21546" x="3649663" y="3235325"/>
          <p14:tracePt t="21560" x="3654425" y="3235325"/>
          <p14:tracePt t="21587" x="3657600" y="3235325"/>
          <p14:tracePt t="21615" x="3660775" y="3235325"/>
          <p14:tracePt t="21698" x="3668713" y="3235325"/>
          <p14:tracePt t="21725" x="3673475" y="3235325"/>
          <p14:tracePt t="21739" x="3676650" y="3235325"/>
          <p14:tracePt t="21753" x="3679825" y="3235325"/>
          <p14:tracePt t="21773" x="3684588" y="3235325"/>
          <p14:tracePt t="21787" x="3687763" y="3235325"/>
          <p14:tracePt t="21800" x="3690938" y="3235325"/>
          <p14:tracePt t="21842" x="3698875" y="3235325"/>
          <p14:tracePt t="21856" x="3703638" y="3235325"/>
          <p14:tracePt t="21870" x="3706813" y="3235325"/>
          <p14:tracePt t="21883" x="3709988" y="3235325"/>
          <p14:tracePt t="21904" x="3714750" y="3235325"/>
          <p14:tracePt t="21919" x="3717925" y="3235325"/>
          <p14:tracePt t="21931" x="3721100" y="3235325"/>
          <p14:tracePt t="21945" x="3729038" y="3235325"/>
          <p14:tracePt t="21952" x="3729038" y="3230563"/>
          <p14:tracePt t="22014" x="3733800" y="3230563"/>
          <p14:tracePt t="22028" x="3733800" y="3227388"/>
          <p14:tracePt t="22049" x="3736975" y="3227388"/>
          <p14:tracePt t="22055" x="3736975" y="3224213"/>
          <p14:tracePt t="22063" x="3740150" y="3224213"/>
          <p14:tracePt t="22076" x="3740150" y="3219450"/>
          <p14:tracePt t="22085" x="3744913" y="3219450"/>
          <p14:tracePt t="22097" x="3748088" y="3219450"/>
          <p14:tracePt t="22107" x="3748088" y="3216275"/>
          <p14:tracePt t="22118" x="3752850" y="3216275"/>
          <p14:tracePt t="22131" x="3759200" y="3216275"/>
          <p14:tracePt t="22141" x="3763963" y="3216275"/>
          <p14:tracePt t="22152" x="3770313" y="3216275"/>
          <p14:tracePt t="22165" x="3775075" y="3216275"/>
          <p14:tracePt t="22174" x="3778250" y="3216275"/>
          <p14:tracePt t="22186" x="3783013" y="3216275"/>
          <p14:tracePt t="22197" x="3786188" y="3216275"/>
          <p14:tracePt t="22207" x="3794125" y="3216275"/>
          <p14:tracePt t="22219" x="3797300" y="3216275"/>
          <p14:tracePt t="22220" x="3800475" y="3216275"/>
          <p14:tracePt t="22234" x="3805238" y="3216275"/>
          <p14:tracePt t="22241" x="3808413" y="3216275"/>
          <p14:tracePt t="22254" x="3813175" y="3216275"/>
          <p14:tracePt t="22275" x="3816350" y="3216275"/>
          <p14:tracePt t="22289" x="3824288" y="3216275"/>
          <p14:tracePt t="22303" x="3827463" y="3216275"/>
          <p14:tracePt t="22317" x="3830638" y="3216275"/>
          <p14:tracePt t="22337" x="3835400" y="3216275"/>
          <p14:tracePt t="22352" x="3838575" y="3216275"/>
          <p14:tracePt t="22372" x="3843338" y="3216275"/>
          <p14:tracePt t="22378" x="3846513" y="3216275"/>
          <p14:tracePt t="22386" x="3854450" y="3216275"/>
          <p14:tracePt t="22396" x="3857625" y="3216275"/>
          <p14:tracePt t="22413" x="3862388" y="3216275"/>
          <p14:tracePt t="22420" x="3865563" y="3216275"/>
          <p14:tracePt t="22433" x="3868738" y="3216275"/>
          <p14:tracePt t="22447" x="3873500" y="3216275"/>
          <p14:tracePt t="22468" x="3876675" y="3216275"/>
          <p14:tracePt t="22475" x="3876675" y="3208338"/>
          <p14:tracePt t="22482" x="3884613" y="3208338"/>
          <p14:tracePt t="22496" x="3887788" y="3208338"/>
          <p14:tracePt t="25448" x="3887788" y="3213100"/>
          <p14:tracePt t="25454" x="3876675" y="3216275"/>
          <p14:tracePt t="25485" x="3827463" y="3235325"/>
          <p14:tracePt t="25496" x="3789363" y="3254375"/>
          <p14:tracePt t="25508" x="3763963" y="3260725"/>
          <p14:tracePt t="25510" x="3733800" y="3265488"/>
          <p14:tracePt t="25518" x="3698875" y="3273425"/>
          <p14:tracePt t="25531" x="3635375" y="3287713"/>
          <p14:tracePt t="25541" x="3611563" y="3287713"/>
          <p14:tracePt t="25543" x="3581400" y="3287713"/>
          <p14:tracePt t="25552" x="3548063" y="3292475"/>
          <p14:tracePt t="25564" x="3532188" y="3292475"/>
          <p14:tracePt t="25565" x="3509963" y="3292475"/>
          <p14:tracePt t="25574" x="3487738" y="3292475"/>
          <p14:tracePt t="25585" x="3441700" y="3292475"/>
          <p14:tracePt t="25596" x="3419475" y="3292475"/>
          <p14:tracePt t="25607" x="3373438" y="3292475"/>
          <p14:tracePt t="25620" x="3340100" y="3292475"/>
          <p14:tracePt t="25630" x="3317875" y="3292475"/>
          <p14:tracePt t="25641" x="3298825" y="3292475"/>
          <p14:tracePt t="25652" x="3282950" y="3292475"/>
          <p14:tracePt t="25654" x="3279775" y="3292475"/>
          <p14:tracePt t="25663" x="3268663" y="3292475"/>
          <p14:tracePt t="25675" x="3249613" y="3292475"/>
          <p14:tracePt t="25685" x="3246438" y="3292475"/>
          <p14:tracePt t="25696" x="3233738" y="3292475"/>
          <p14:tracePt t="25709" x="3230563" y="3292475"/>
          <p14:tracePt t="25710" x="3222625" y="3292475"/>
          <p14:tracePt t="25719" x="3216275" y="3292475"/>
          <p14:tracePt t="25730" x="3208338" y="3292475"/>
          <p14:tracePt t="25742" x="3197225" y="3292475"/>
          <p14:tracePt t="25743" x="3192463" y="3292475"/>
          <p14:tracePt t="25752" x="3189288" y="3292475"/>
          <p14:tracePt t="25764" x="3173413" y="3292475"/>
          <p14:tracePt t="25774" x="3170238" y="3292475"/>
          <p14:tracePt t="25785" x="3159125" y="3292475"/>
          <p14:tracePt t="25797" x="3154363" y="3292475"/>
          <p14:tracePt t="25799" x="3143250" y="3292475"/>
          <p14:tracePt t="25807" x="3140075" y="3292475"/>
          <p14:tracePt t="25820" x="3121025" y="3292475"/>
          <p14:tracePt t="25829" x="3117850" y="3292475"/>
          <p14:tracePt t="25841" x="3098800" y="3292475"/>
          <p14:tracePt t="25853" x="3087688" y="3292475"/>
          <p14:tracePt t="25854" x="3082925" y="3292475"/>
          <p14:tracePt t="25863" x="3074988" y="3292475"/>
          <p14:tracePt t="25874" x="3060700" y="3292475"/>
          <p14:tracePt t="25886" x="3057525" y="3292475"/>
          <p14:tracePt t="25888" x="3052763" y="3292475"/>
          <p14:tracePt t="25897" x="3044825" y="3292475"/>
          <p14:tracePt t="25909" x="3033713" y="3292475"/>
          <p14:tracePt t="25919" x="3027363" y="3292475"/>
          <p14:tracePt t="25929" x="3019425" y="3295650"/>
          <p14:tracePt t="25941" x="3008313" y="3295650"/>
          <p14:tracePt t="25943" x="3003550" y="3295650"/>
          <p14:tracePt t="25952" x="3000375" y="3295650"/>
          <p14:tracePt t="25964" x="2984500" y="3303588"/>
          <p14:tracePt t="25974" x="2981325" y="3303588"/>
          <p14:tracePt t="25985" x="2970213" y="3306763"/>
          <p14:tracePt t="25998" x="2962275" y="3306763"/>
          <p14:tracePt t="25999" x="2959100" y="3306763"/>
          <p14:tracePt t="26008" x="2951163" y="3309938"/>
          <p14:tracePt t="26019" x="2943225" y="3314700"/>
          <p14:tracePt t="26030" x="2932113" y="3314700"/>
          <p14:tracePt t="26040" x="2924175" y="3317875"/>
          <p14:tracePt t="26053" x="2909888" y="3325813"/>
          <p14:tracePt t="26063" x="2905125" y="3325813"/>
          <p14:tracePt t="26074" x="2898775" y="3328988"/>
          <p14:tracePt t="26086" x="2894013" y="3328988"/>
          <p14:tracePt t="26087" x="2890838" y="3333750"/>
          <p14:tracePt t="26096" x="2882900" y="3333750"/>
          <p14:tracePt t="26108" x="2874963" y="3336925"/>
          <p14:tracePt t="26119" x="2871788" y="3340100"/>
          <p14:tracePt t="26129" x="2868613" y="3340100"/>
          <p14:tracePt t="26141" x="2863850" y="3344863"/>
          <p14:tracePt t="26143" x="2860675" y="3344863"/>
          <p14:tracePt t="26152" x="2852738" y="3348038"/>
          <p14:tracePt t="26163" x="2844800" y="3348038"/>
          <p14:tracePt t="26174" x="2841625" y="3355975"/>
          <p14:tracePt t="26185" x="2825750" y="3359150"/>
          <p14:tracePt t="26197" x="2814638" y="3363913"/>
          <p14:tracePt t="26207" x="2811463" y="3367088"/>
          <p14:tracePt t="26219" x="2795588" y="3370263"/>
          <p14:tracePt t="26231" x="2792413" y="3370263"/>
          <p14:tracePt t="26232" x="2789238" y="3375025"/>
          <p14:tracePt t="26241" x="2776538" y="3375025"/>
          <p14:tracePt t="26252" x="2770188" y="3386138"/>
          <p14:tracePt t="26263" x="2765425" y="3389313"/>
          <p14:tracePt t="26274" x="2751138" y="3394075"/>
          <p14:tracePt t="26286" x="2743200" y="3397250"/>
          <p14:tracePt t="26287" x="2732088" y="3405188"/>
          <p14:tracePt t="26296" x="2727325" y="3408363"/>
          <p14:tracePt t="26308" x="2713038" y="3413125"/>
          <p14:tracePt t="26319" x="2705100" y="3416300"/>
          <p14:tracePt t="26330" x="2690813" y="3427413"/>
          <p14:tracePt t="26341" x="2686050" y="3432175"/>
          <p14:tracePt t="26343" x="2679700" y="3435350"/>
          <p14:tracePt t="26352" x="2671763" y="3435350"/>
          <p14:tracePt t="26363" x="2660650" y="3443288"/>
          <p14:tracePt t="26374" x="2655888" y="3449638"/>
          <p14:tracePt t="26376" x="2644775" y="3454400"/>
          <p14:tracePt t="26385" x="2641600" y="3457575"/>
          <p14:tracePt t="26397" x="2633663" y="3462338"/>
          <p14:tracePt t="26408" x="2630488" y="3462338"/>
          <p14:tracePt t="26418" x="2617788" y="3465513"/>
          <p14:tracePt t="26431" x="2614613" y="3465513"/>
          <p14:tracePt t="26432" x="2614613" y="3468688"/>
          <p14:tracePt t="26440" x="2611438" y="3468688"/>
          <p14:tracePt t="26452" x="2611438" y="3476625"/>
          <p14:tracePt t="26463" x="2606675" y="3476625"/>
          <p14:tracePt t="26474" x="2603500" y="3481388"/>
          <p14:tracePt t="26486" x="2600325" y="3484563"/>
          <p14:tracePt t="26500" x="2600325" y="3487738"/>
          <p14:tracePt t="26514" x="2600325" y="3492500"/>
          <p14:tracePt t="26563" x="2600325" y="3495675"/>
          <p14:tracePt t="26734" x="2600325" y="3492500"/>
          <p14:tracePt t="26747" x="2600325" y="3487738"/>
          <p14:tracePt t="27223" x="2614613" y="3487738"/>
          <p14:tracePt t="27229" x="2644775" y="3487738"/>
          <p14:tracePt t="27252" x="2740025" y="3487738"/>
          <p14:tracePt t="27264" x="2822575" y="3492500"/>
          <p14:tracePt t="27274" x="2871788" y="3492500"/>
          <p14:tracePt t="27285" x="2962275" y="3492500"/>
          <p14:tracePt t="27297" x="3003550" y="3492500"/>
          <p14:tracePt t="27299" x="3057525" y="3487738"/>
          <p14:tracePt t="27307" x="3109913" y="3487738"/>
          <p14:tracePt t="27319" x="3219450" y="3487738"/>
          <p14:tracePt t="27330" x="3279775" y="3492500"/>
          <p14:tracePt t="27341" x="3405188" y="3498850"/>
          <p14:tracePt t="27354" x="3487738" y="3506788"/>
          <p14:tracePt t="27363" x="3517900" y="3511550"/>
          <p14:tracePt t="27374" x="3581400" y="3511550"/>
          <p14:tracePt t="27386" x="3616325" y="3517900"/>
          <p14:tracePt t="27387" x="3646488" y="3525838"/>
          <p14:tracePt t="27396" x="3687763" y="3525838"/>
          <p14:tracePt t="27409" x="3752850" y="3533775"/>
          <p14:tracePt t="27419" x="3783013" y="3533775"/>
          <p14:tracePt t="27429" x="3838575" y="3533775"/>
          <p14:tracePt t="27441" x="3862388" y="3533775"/>
          <p14:tracePt t="27443" x="3876675" y="3533775"/>
          <p14:tracePt t="27452" x="3884613" y="3533775"/>
          <p14:tracePt t="27464" x="3910013" y="3533775"/>
          <p14:tracePt t="27475" x="3914775" y="3533775"/>
          <p14:tracePt t="27485" x="3933825" y="3533775"/>
          <p14:tracePt t="27497" x="3944938" y="3533775"/>
          <p14:tracePt t="27499" x="3948113" y="3533775"/>
          <p14:tracePt t="27508" x="3956050" y="3533775"/>
          <p14:tracePt t="27519" x="3978275" y="3533775"/>
          <p14:tracePt t="27530" x="3986213" y="3533775"/>
          <p14:tracePt t="27532" x="3997325" y="3533775"/>
          <p14:tracePt t="27541" x="4005263" y="3533775"/>
          <p14:tracePt t="27553" x="4032250" y="3533775"/>
          <p14:tracePt t="27563" x="4043363" y="3533775"/>
          <p14:tracePt t="27574" x="4068763" y="3536950"/>
          <p14:tracePt t="27586" x="4076700" y="3536950"/>
          <p14:tracePt t="27588" x="4087813" y="3536950"/>
          <p14:tracePt t="27596" x="4095750" y="3536950"/>
          <p14:tracePt t="27608" x="4111625" y="3536950"/>
          <p14:tracePt t="27619" x="4114800" y="3536950"/>
          <p14:tracePt t="27629" x="4122738" y="3536950"/>
          <p14:tracePt t="27641" x="4125913" y="3536950"/>
          <p14:tracePt t="27652" x="4133850" y="3536950"/>
          <p14:tracePt t="27670" x="4137025" y="3536950"/>
          <p14:tracePt t="27683" x="4141788" y="3536950"/>
          <p14:tracePt t="27773" x="4137025" y="3536950"/>
          <p14:tracePt t="29246" x="4152900" y="3536950"/>
          <p14:tracePt t="29252" x="4175125" y="3536950"/>
          <p14:tracePt t="29274" x="4240213" y="3556000"/>
          <p14:tracePt t="29285" x="4254500" y="3560763"/>
          <p14:tracePt t="29287" x="4273550" y="3567113"/>
          <p14:tracePt t="29297" x="4281488" y="3567113"/>
          <p14:tracePt t="29307" x="4300538" y="3571875"/>
          <p14:tracePt t="29319" x="4311650" y="3571875"/>
          <p14:tracePt t="29329" x="4322763" y="3571875"/>
          <p14:tracePt t="29342" x="4344988" y="3571875"/>
          <p14:tracePt t="29352" x="4352925" y="3571875"/>
          <p14:tracePt t="29363" x="4371975" y="3571875"/>
          <p14:tracePt t="29374" x="4383088" y="3571875"/>
          <p14:tracePt t="29376" x="4391025" y="3571875"/>
          <p14:tracePt t="29386" x="4402138" y="3571875"/>
          <p14:tracePt t="29397" x="4416425" y="3571875"/>
          <p14:tracePt t="29408" x="4424363" y="3571875"/>
          <p14:tracePt t="29418" x="4440238" y="3571875"/>
          <p14:tracePt t="29430" x="4443413" y="3571875"/>
          <p14:tracePt t="29432" x="4446588" y="3567113"/>
          <p14:tracePt t="29441" x="4451350" y="3567113"/>
          <p14:tracePt t="29452" x="4454525" y="3567113"/>
          <p14:tracePt t="29463" x="4459288" y="3567113"/>
          <p14:tracePt t="29474" x="4465638" y="3567113"/>
          <p14:tracePt t="29486" x="4470400" y="3567113"/>
          <p14:tracePt t="29497" x="4473575" y="3567113"/>
          <p14:tracePt t="29941" x="4500563" y="3567113"/>
          <p14:tracePt t="29947" x="4522788" y="3567113"/>
          <p14:tracePt t="29954" x="4552950" y="3567113"/>
          <p14:tracePt t="29963" x="4575175" y="3567113"/>
          <p14:tracePt t="29975" x="4621213" y="3567113"/>
          <p14:tracePt t="29985" x="4635500" y="3567113"/>
          <p14:tracePt t="29996" x="4662488" y="3567113"/>
          <p14:tracePt t="30008" x="4673600" y="3567113"/>
          <p14:tracePt t="30010" x="4681538" y="3567113"/>
          <p14:tracePt t="30018" x="4697413" y="3567113"/>
          <p14:tracePt t="30031" x="4722813" y="3567113"/>
          <p14:tracePt t="30041" x="4738688" y="3567113"/>
          <p14:tracePt t="30052" x="4779963" y="3567113"/>
          <p14:tracePt t="30064" x="4810125" y="3567113"/>
          <p14:tracePt t="30065" x="4851400" y="3575050"/>
          <p14:tracePt t="30074" x="4892675" y="3575050"/>
          <p14:tracePt t="30085" x="4995863" y="3582988"/>
          <p14:tracePt t="30097" x="5056188" y="3590925"/>
          <p14:tracePt t="30107" x="5160963" y="3597275"/>
          <p14:tracePt t="30120" x="5264150" y="3621088"/>
          <p14:tracePt t="30130" x="5316538" y="3627438"/>
          <p14:tracePt t="30141" x="5410200" y="3643313"/>
          <p14:tracePt t="30153" x="5464175" y="3651250"/>
          <p14:tracePt t="30154" x="5524500" y="3657600"/>
          <p14:tracePt t="30163" x="5588000" y="3673475"/>
          <p14:tracePt t="30175" x="5691188" y="3681413"/>
          <p14:tracePt t="30185" x="5732463" y="3695700"/>
          <p14:tracePt t="30196" x="5781675" y="3703638"/>
          <p14:tracePt t="30208" x="5803900" y="3706813"/>
          <p14:tracePt t="30209" x="5818188" y="3706813"/>
          <p14:tracePt t="30219" x="5830888" y="3711575"/>
          <p14:tracePt t="30230" x="5848350" y="3711575"/>
          <p14:tracePt t="30241" x="5853113" y="3719513"/>
          <p14:tracePt t="30252" x="5867400" y="3722688"/>
          <p14:tracePt t="30270" x="5867400" y="3725863"/>
          <p14:tracePt t="30718" x="5943600" y="3719513"/>
          <p14:tracePt t="30724" x="6022975" y="3706813"/>
          <p14:tracePt t="30753" x="6359525" y="3657600"/>
          <p14:tracePt t="30763" x="6461125" y="3651250"/>
          <p14:tracePt t="30774" x="6630988" y="3643313"/>
          <p14:tracePt t="30786" x="6715125" y="3635375"/>
          <p14:tracePt t="30787" x="6794500" y="3635375"/>
          <p14:tracePt t="30796" x="6884988" y="3627438"/>
          <p14:tracePt t="30808" x="7065963" y="3616325"/>
          <p14:tracePt t="30819" x="7126288" y="3608388"/>
          <p14:tracePt t="30830" x="7219950" y="3597275"/>
          <p14:tracePt t="30842" x="7285038" y="3582988"/>
          <p14:tracePt t="30852" x="7318375" y="3582988"/>
          <p14:tracePt t="30863" x="7364413" y="3578225"/>
          <p14:tracePt t="30874" x="7378700" y="3578225"/>
          <p14:tracePt t="30876" x="7394575" y="3578225"/>
          <p14:tracePt t="30885" x="7413625" y="3578225"/>
          <p14:tracePt t="30897" x="7440613" y="3578225"/>
          <p14:tracePt t="30908" x="7446963" y="3578225"/>
          <p14:tracePt t="30918" x="7454900" y="3578225"/>
          <p14:tracePt t="30931" x="7458075" y="3578225"/>
          <p14:tracePt t="30932" x="7466013" y="3578225"/>
          <p14:tracePt t="30941" x="7470775" y="3578225"/>
          <p14:tracePt t="30952" x="7473950" y="3578225"/>
          <p14:tracePt t="30963" x="7477125" y="3578225"/>
          <p14:tracePt t="30974" x="7485063" y="3578225"/>
          <p14:tracePt t="30986" x="7485063" y="3582988"/>
          <p14:tracePt t="30987" x="7488238" y="3582988"/>
          <p14:tracePt t="30996" x="7496175" y="3582988"/>
          <p14:tracePt t="31007" x="7504113" y="3586163"/>
          <p14:tracePt t="31019" x="7512050" y="3590925"/>
          <p14:tracePt t="31030" x="7519988" y="3590925"/>
          <p14:tracePt t="31042" x="7526338" y="3594100"/>
          <p14:tracePt t="31052" x="7531100" y="3597275"/>
          <p14:tracePt t="31675" x="7526338" y="3597275"/>
          <p14:tracePt t="31681" x="7515225" y="3597275"/>
          <p14:tracePt t="31709" x="7470775" y="3608388"/>
          <p14:tracePt t="31719" x="7458075" y="3608388"/>
          <p14:tracePt t="31730" x="7440613" y="3608388"/>
          <p14:tracePt t="31741" x="7427913" y="3608388"/>
          <p14:tracePt t="31752" x="7405688" y="3608388"/>
          <p14:tracePt t="31764" x="7364413" y="3608388"/>
          <p14:tracePt t="31774" x="7342188" y="3608388"/>
          <p14:tracePt t="31785" x="7254875" y="3608388"/>
          <p14:tracePt t="31798" x="7194550" y="3608388"/>
          <p14:tracePt t="31799" x="7123113" y="3608388"/>
          <p14:tracePt t="31808" x="7062788" y="3608388"/>
          <p14:tracePt t="31819" x="6953250" y="3608388"/>
          <p14:tracePt t="31830" x="6891338" y="3608388"/>
          <p14:tracePt t="31841" x="6767513" y="3616325"/>
          <p14:tracePt t="31852" x="6688138" y="3627438"/>
          <p14:tracePt t="31854" x="6616700" y="3627438"/>
          <p14:tracePt t="31863" x="6543675" y="3643313"/>
          <p14:tracePt t="31874" x="6430963" y="3665538"/>
          <p14:tracePt t="31885" x="6378575" y="3673475"/>
          <p14:tracePt t="31896" x="6294438" y="3681413"/>
          <p14:tracePt t="31909" x="6269038" y="3670300"/>
          <p14:tracePt t="32404" x="6208713" y="3684588"/>
          <p14:tracePt t="32410" x="6151563" y="3700463"/>
          <p14:tracePt t="32441" x="5935663" y="3733800"/>
          <p14:tracePt t="32453" x="5792788" y="3760788"/>
          <p14:tracePt t="32463" x="5738813" y="3767138"/>
          <p14:tracePt t="32474" x="5637213" y="3775075"/>
          <p14:tracePt t="32486" x="5584825" y="3783013"/>
          <p14:tracePt t="32487" x="5519738" y="3790950"/>
          <p14:tracePt t="32497" x="5459413" y="3798888"/>
          <p14:tracePt t="32508" x="5327650" y="3805238"/>
          <p14:tracePt t="32519" x="5267325" y="3821113"/>
          <p14:tracePt t="32521" x="5214938" y="3829050"/>
          <p14:tracePt t="32529" x="5172075" y="3829050"/>
          <p14:tracePt t="32542" x="5130800" y="3835400"/>
          <p14:tracePt t="32543" x="5089525" y="3835400"/>
          <p14:tracePt t="32552" x="5048250" y="3843338"/>
          <p14:tracePt t="32563" x="4965700" y="3843338"/>
          <p14:tracePt t="32575" x="4916488" y="3843338"/>
          <p14:tracePt t="33106" x="4903788" y="3843338"/>
          <p14:tracePt t="33112" x="4886325" y="3854450"/>
          <p14:tracePt t="33141" x="4711700" y="3925888"/>
          <p14:tracePt t="33153" x="4670425" y="3941763"/>
          <p14:tracePt t="33154" x="4624388" y="3956050"/>
          <p14:tracePt t="33163" x="4591050" y="3968750"/>
          <p14:tracePt t="33175" x="4519613" y="3975100"/>
          <p14:tracePt t="33186" x="4484688" y="3983038"/>
          <p14:tracePt t="33196" x="4402138" y="3983038"/>
          <p14:tracePt t="33209" x="4371975" y="3983038"/>
          <p14:tracePt t="33210" x="4341813" y="3983038"/>
          <p14:tracePt t="33219" x="4311650" y="3983038"/>
          <p14:tracePt t="33230" x="4246563" y="3983038"/>
          <p14:tracePt t="33242" x="4232275" y="3983038"/>
          <p14:tracePt t="33243" x="4210050" y="3983038"/>
          <p14:tracePt t="33252" x="4194175" y="3983038"/>
          <p14:tracePt t="33264" x="4160838" y="3983038"/>
          <p14:tracePt t="33275" x="4152900" y="3983038"/>
          <p14:tracePt t="33285" x="4130675" y="3979863"/>
          <p14:tracePt t="33297" x="4125913" y="3979863"/>
          <p14:tracePt t="33299" x="4122738" y="3975100"/>
          <p14:tracePt t="33308" x="4114800" y="3975100"/>
          <p14:tracePt t="33319" x="4103688" y="3971925"/>
          <p14:tracePt t="33330" x="4095750" y="3971925"/>
          <p14:tracePt t="33341" x="4087813" y="3971925"/>
          <p14:tracePt t="33353" x="4076700" y="3968750"/>
          <p14:tracePt t="33363" x="4068763" y="3968750"/>
          <p14:tracePt t="33374" x="4057650" y="3963988"/>
          <p14:tracePt t="33385" x="4051300" y="3960813"/>
          <p14:tracePt t="33396" x="4035425" y="3949700"/>
          <p14:tracePt t="33408" x="4032250" y="3949700"/>
          <p14:tracePt t="34048" x="4046538" y="3949700"/>
          <p14:tracePt t="34054" x="4057650" y="3949700"/>
          <p14:tracePt t="34085" x="4114800" y="3956050"/>
          <p14:tracePt t="34096" x="4178300" y="3968750"/>
          <p14:tracePt t="34107" x="4224338" y="3983038"/>
          <p14:tracePt t="34119" x="4306888" y="3998913"/>
          <p14:tracePt t="34131" x="4402138" y="4013200"/>
          <p14:tracePt t="34141" x="4454525" y="4013200"/>
          <p14:tracePt t="34152" x="4525963" y="4021138"/>
          <p14:tracePt t="34163" x="4568825" y="4029075"/>
          <p14:tracePt t="34165" x="4621213" y="4029075"/>
          <p14:tracePt t="34174" x="4670425" y="4032250"/>
          <p14:tracePt t="34186" x="4794250" y="4059238"/>
          <p14:tracePt t="34197" x="4859338" y="4067175"/>
          <p14:tracePt t="34207" x="4949825" y="4073525"/>
          <p14:tracePt t="34219" x="4991100" y="4073525"/>
          <p14:tracePt t="34221" x="5032375" y="4073525"/>
          <p14:tracePt t="34230" x="5086350" y="4062413"/>
          <p14:tracePt t="34241" x="5229225" y="4029075"/>
          <p14:tracePt t="34252" x="5324475" y="4002088"/>
          <p14:tracePt t="34263" x="5516563" y="3952875"/>
          <p14:tracePt t="34275" x="5713413" y="3919538"/>
          <p14:tracePt t="34286" x="5848350" y="3900488"/>
          <p14:tracePt t="34296" x="6038850" y="3884613"/>
          <p14:tracePt t="34308" x="6099175" y="3884613"/>
          <p14:tracePt t="34309" x="6170613" y="3889375"/>
          <p14:tracePt t="34318" x="6242050" y="3889375"/>
          <p14:tracePt t="34331" x="6354763" y="3911600"/>
          <p14:tracePt t="34341" x="6397625" y="3919538"/>
          <p14:tracePt t="34352" x="6434138" y="3944938"/>
          <p14:tracePt t="34363" x="6446838" y="3956050"/>
          <p14:tracePt t="34365" x="6446838" y="3960813"/>
          <p14:tracePt t="34840" x="6381750" y="3960813"/>
          <p14:tracePt t="34846" x="6280150" y="3960813"/>
          <p14:tracePt t="34874" x="5940425" y="3960813"/>
          <p14:tracePt t="34886" x="5880100" y="3960813"/>
          <p14:tracePt t="34887" x="5830888" y="3960813"/>
          <p14:tracePt t="34897" x="5795963" y="3960813"/>
          <p14:tracePt t="34908" x="5757863" y="3960813"/>
          <p14:tracePt t="34919" x="5738813" y="3952875"/>
          <p14:tracePt t="34930" x="5708650" y="3952875"/>
          <p14:tracePt t="34941" x="5697538" y="3949700"/>
          <p14:tracePt t="34943" x="5683250" y="3949700"/>
          <p14:tracePt t="34952" x="5667375" y="3944938"/>
          <p14:tracePt t="34964" x="5626100" y="3938588"/>
          <p14:tracePt t="34974" x="5611813" y="3933825"/>
          <p14:tracePt t="34985" x="5568950" y="3925888"/>
          <p14:tracePt t="34998" x="5532438" y="3922713"/>
          <p14:tracePt t="35008" x="5516563" y="3914775"/>
          <p14:tracePt t="35019" x="5483225" y="3903663"/>
          <p14:tracePt t="35030" x="5470525" y="3900488"/>
          <p14:tracePt t="35032" x="5459413" y="3900488"/>
          <p14:tracePt t="35041" x="5453063" y="3900488"/>
          <p14:tracePt t="35053" x="5434013" y="3895725"/>
          <p14:tracePt t="35063" x="5426075" y="3889375"/>
          <p14:tracePt t="35074" x="5414963" y="3889375"/>
          <p14:tracePt t="35085" x="5410200" y="3889375"/>
          <p14:tracePt t="35087" x="5399088" y="3889375"/>
          <p14:tracePt t="35096" x="5395913" y="3889375"/>
          <p14:tracePt t="35108" x="5387975" y="3889375"/>
          <p14:tracePt t="35119" x="5384800" y="3889375"/>
          <p14:tracePt t="35130" x="5373688" y="3889375"/>
          <p14:tracePt t="35142" x="5368925" y="3889375"/>
          <p14:tracePt t="35152" x="5365750" y="3889375"/>
          <p14:tracePt t="35163" x="5360988" y="3889375"/>
          <p14:tracePt t="35176" x="5357813" y="3889375"/>
          <p14:tracePt t="35190" x="5354638" y="3889375"/>
          <p14:tracePt t="35349" x="5357813" y="3892550"/>
          <p14:tracePt t="35355" x="5360988" y="3892550"/>
          <p14:tracePt t="35386" x="5365750" y="3895725"/>
          <p14:tracePt t="35397" x="5368925" y="3895725"/>
          <p14:tracePt t="35408" x="5376863" y="3895725"/>
          <p14:tracePt t="35419" x="5380038" y="3895725"/>
          <p14:tracePt t="35438" x="5384800" y="3895725"/>
          <p14:tracePt t="35452" x="5387975" y="3895725"/>
          <p14:tracePt t="35465" x="5391150" y="3895725"/>
          <p14:tracePt t="35486" x="5395913" y="3895725"/>
          <p14:tracePt t="35499" x="5399088" y="3895725"/>
          <p14:tracePt t="35506" x="5407025" y="3895725"/>
          <p14:tracePt t="35513" x="5410200" y="3895725"/>
          <p14:tracePt t="35520" x="5414963" y="3895725"/>
          <p14:tracePt t="35530" x="5422900" y="3892550"/>
          <p14:tracePt t="35542" x="5456238" y="3889375"/>
          <p14:tracePt t="35552" x="5489575" y="3873500"/>
          <p14:tracePt t="35563" x="5637213" y="3824288"/>
          <p14:tracePt t="35575" x="5965825" y="3714750"/>
          <p14:tracePt t="35585" x="6230938" y="3635375"/>
          <p14:tracePt t="35596" x="6729413" y="3476625"/>
          <p14:tracePt t="35608" x="7031038" y="3408363"/>
          <p14:tracePt t="35610" x="7292975" y="3355975"/>
          <p14:tracePt t="35618" x="7519988" y="3295650"/>
          <p14:tracePt t="35631" x="7999413" y="3205163"/>
          <p14:tracePt t="35641" x="8161338" y="3163888"/>
          <p14:tracePt t="35652" x="8391525" y="3087688"/>
          <p14:tracePt t="35663" x="8486775" y="3060700"/>
          <p14:tracePt t="35674" x="8591550" y="3022600"/>
          <p14:tracePt t="35686" x="8618538" y="3005138"/>
          <p14:tracePt t="35962" x="8815388" y="2940050"/>
          <p14:tracePt t="35967" x="9018588" y="287972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1" name="Google Shape;111;p18"/>
          <p:cNvSpPr txBox="1"/>
          <p:nvPr/>
        </p:nvSpPr>
        <p:spPr>
          <a:xfrm>
            <a:off x="777637" y="261829"/>
            <a:ext cx="6262319"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defRPr/>
            </a:pPr>
            <a:r>
              <a:rPr lang="en-ID" sz="2000" b="1" dirty="0">
                <a:solidFill>
                  <a:schemeClr val="tx1"/>
                </a:solidFill>
                <a:latin typeface="Rubik"/>
                <a:ea typeface="Rubik"/>
                <a:cs typeface="Rubik"/>
                <a:sym typeface="Rubik"/>
              </a:rPr>
              <a:t>Task 2 - Create Database </a:t>
            </a:r>
            <a:r>
              <a:rPr lang="en-ID" sz="2000" b="1" dirty="0" err="1">
                <a:solidFill>
                  <a:schemeClr val="tx1"/>
                </a:solidFill>
                <a:latin typeface="Rubik"/>
                <a:ea typeface="Rubik"/>
                <a:cs typeface="Rubik"/>
                <a:sym typeface="Rubik"/>
              </a:rPr>
              <a:t>DWH_Project</a:t>
            </a:r>
            <a:endParaRPr lang="en-ID" sz="2000" b="1" dirty="0">
              <a:solidFill>
                <a:srgbClr val="FFFFFF"/>
              </a:solidFill>
              <a:latin typeface="Rubik"/>
              <a:ea typeface="Rubik"/>
              <a:cs typeface="Rubik"/>
              <a:sym typeface="Rubik"/>
            </a:endParaRPr>
          </a:p>
        </p:txBody>
      </p:sp>
      <p:pic>
        <p:nvPicPr>
          <p:cNvPr id="112" name="Google Shape;112;p18"/>
          <p:cNvPicPr preferRelativeResize="0"/>
          <p:nvPr/>
        </p:nvPicPr>
        <p:blipFill rotWithShape="1">
          <a:blip r:embed="rId4">
            <a:alphaModFix/>
          </a:blip>
          <a:srcRect t="5658" b="5649"/>
          <a:stretch/>
        </p:blipFill>
        <p:spPr>
          <a:xfrm>
            <a:off x="7554225" y="45250"/>
            <a:ext cx="1399902" cy="541300"/>
          </a:xfrm>
          <a:prstGeom prst="rect">
            <a:avLst/>
          </a:prstGeom>
          <a:noFill/>
          <a:ln>
            <a:noFill/>
          </a:ln>
        </p:spPr>
      </p:pic>
      <p:sp>
        <p:nvSpPr>
          <p:cNvPr id="7" name="Google Shape;103;p17">
            <a:extLst>
              <a:ext uri="{FF2B5EF4-FFF2-40B4-BE49-F238E27FC236}">
                <a16:creationId xmlns:a16="http://schemas.microsoft.com/office/drawing/2014/main" id="{7096F5DF-B758-4895-89A8-2F45248DFE84}"/>
              </a:ext>
            </a:extLst>
          </p:cNvPr>
          <p:cNvSpPr txBox="1"/>
          <p:nvPr/>
        </p:nvSpPr>
        <p:spPr>
          <a:xfrm>
            <a:off x="153102" y="1644732"/>
            <a:ext cx="2363429" cy="1477297"/>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lvl="0">
              <a:lnSpc>
                <a:spcPct val="150000"/>
              </a:lnSpc>
            </a:pPr>
            <a:r>
              <a:rPr lang="en-ID" sz="1200" b="1" dirty="0">
                <a:solidFill>
                  <a:schemeClr val="tx1"/>
                </a:solidFill>
                <a:latin typeface="Rubik"/>
                <a:ea typeface="Rubik"/>
                <a:cs typeface="Rubik"/>
                <a:sym typeface="Rubik"/>
              </a:rPr>
              <a:t>Buat Database </a:t>
            </a:r>
            <a:r>
              <a:rPr lang="en-ID" sz="1200" b="1" dirty="0" err="1">
                <a:solidFill>
                  <a:schemeClr val="tx1"/>
                </a:solidFill>
                <a:latin typeface="Rubik"/>
                <a:ea typeface="Rubik"/>
                <a:cs typeface="Rubik"/>
                <a:sym typeface="Rubik"/>
              </a:rPr>
              <a:t>baru</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dengan</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nama</a:t>
            </a:r>
            <a:r>
              <a:rPr lang="en-ID" sz="1200" b="1" dirty="0">
                <a:solidFill>
                  <a:schemeClr val="tx1"/>
                </a:solidFill>
                <a:latin typeface="Rubik"/>
                <a:ea typeface="Rubik"/>
                <a:cs typeface="Rubik"/>
                <a:sym typeface="Rubik"/>
              </a:rPr>
              <a:t>  : “</a:t>
            </a:r>
            <a:r>
              <a:rPr lang="en-ID" sz="1200" b="1" dirty="0" err="1">
                <a:solidFill>
                  <a:schemeClr val="tx1"/>
                </a:solidFill>
                <a:latin typeface="Rubik"/>
                <a:ea typeface="Rubik"/>
                <a:cs typeface="Rubik"/>
                <a:sym typeface="Rubik"/>
              </a:rPr>
              <a:t>DWH_Project</a:t>
            </a:r>
            <a:r>
              <a:rPr lang="en-ID" sz="1200" b="1" dirty="0">
                <a:solidFill>
                  <a:schemeClr val="tx1"/>
                </a:solidFill>
                <a:latin typeface="Rubik"/>
                <a:ea typeface="Rubik"/>
                <a:cs typeface="Rubik"/>
                <a:sym typeface="Rubik"/>
              </a:rPr>
              <a:t>”</a:t>
            </a:r>
          </a:p>
          <a:p>
            <a:pPr lvl="0">
              <a:lnSpc>
                <a:spcPct val="150000"/>
              </a:lnSpc>
            </a:pPr>
            <a:endParaRPr lang="en-ID" sz="1200" b="1" dirty="0">
              <a:solidFill>
                <a:schemeClr val="tx1"/>
              </a:solidFill>
              <a:latin typeface="Rubik"/>
              <a:ea typeface="Rubik"/>
              <a:cs typeface="Rubik"/>
              <a:sym typeface="Rubik"/>
            </a:endParaRPr>
          </a:p>
          <a:p>
            <a:pPr lvl="0">
              <a:lnSpc>
                <a:spcPct val="150000"/>
              </a:lnSpc>
            </a:pPr>
            <a:r>
              <a:rPr lang="en-ID" sz="1200" b="1" dirty="0" err="1">
                <a:solidFill>
                  <a:schemeClr val="tx1"/>
                </a:solidFill>
                <a:latin typeface="Rubik"/>
                <a:ea typeface="Rubik"/>
                <a:cs typeface="Rubik"/>
                <a:sym typeface="Rubik"/>
              </a:rPr>
              <a:t>Klik</a:t>
            </a:r>
            <a:r>
              <a:rPr lang="en-ID" sz="1200" b="1" dirty="0">
                <a:solidFill>
                  <a:schemeClr val="tx1"/>
                </a:solidFill>
                <a:latin typeface="Rubik"/>
                <a:ea typeface="Rubik"/>
                <a:cs typeface="Rubik"/>
                <a:sym typeface="Rubik"/>
              </a:rPr>
              <a:t> OK</a:t>
            </a:r>
          </a:p>
          <a:p>
            <a:pPr lvl="0"/>
            <a:endParaRPr lang="en-ID" sz="1200" b="1" dirty="0">
              <a:solidFill>
                <a:schemeClr val="tx1"/>
              </a:solidFill>
              <a:latin typeface="Rubik"/>
              <a:ea typeface="Rubik"/>
              <a:cs typeface="Rubik"/>
              <a:sym typeface="Rubik"/>
            </a:endParaRPr>
          </a:p>
        </p:txBody>
      </p:sp>
      <p:pic>
        <p:nvPicPr>
          <p:cNvPr id="10" name="Picture 9">
            <a:extLst>
              <a:ext uri="{FF2B5EF4-FFF2-40B4-BE49-F238E27FC236}">
                <a16:creationId xmlns:a16="http://schemas.microsoft.com/office/drawing/2014/main" id="{F9E38C82-6C0F-6127-2321-12F9663C75A8}"/>
              </a:ext>
            </a:extLst>
          </p:cNvPr>
          <p:cNvPicPr>
            <a:picLocks noChangeAspect="1"/>
          </p:cNvPicPr>
          <p:nvPr/>
        </p:nvPicPr>
        <p:blipFill>
          <a:blip r:embed="rId5"/>
          <a:stretch>
            <a:fillRect/>
          </a:stretch>
        </p:blipFill>
        <p:spPr>
          <a:xfrm>
            <a:off x="2669633" y="924814"/>
            <a:ext cx="4405956" cy="3175950"/>
          </a:xfrm>
          <a:prstGeom prst="rect">
            <a:avLst/>
          </a:prstGeom>
        </p:spPr>
      </p:pic>
      <p:sp>
        <p:nvSpPr>
          <p:cNvPr id="11" name="Rectangle 10">
            <a:extLst>
              <a:ext uri="{FF2B5EF4-FFF2-40B4-BE49-F238E27FC236}">
                <a16:creationId xmlns:a16="http://schemas.microsoft.com/office/drawing/2014/main" id="{CF84E681-7356-E110-CCEF-66EDB94B7F3D}"/>
              </a:ext>
            </a:extLst>
          </p:cNvPr>
          <p:cNvSpPr/>
          <p:nvPr/>
        </p:nvSpPr>
        <p:spPr>
          <a:xfrm>
            <a:off x="6192254" y="3902242"/>
            <a:ext cx="457200" cy="1283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A8FB41-4DD3-1A61-7B25-321948FFD485}"/>
              </a:ext>
            </a:extLst>
          </p:cNvPr>
          <p:cNvSpPr/>
          <p:nvPr/>
        </p:nvSpPr>
        <p:spPr>
          <a:xfrm>
            <a:off x="2650975" y="1724526"/>
            <a:ext cx="673751" cy="882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20155"/>
    </mc:Choice>
    <mc:Fallback xmlns="">
      <p:transition spd="slow" advTm="20155"/>
    </mc:Fallback>
  </mc:AlternateContent>
  <p:extLst>
    <p:ext uri="{3A86A75C-4F4B-4683-9AE1-C65F6400EC91}">
      <p14:laserTraceLst xmlns:p14="http://schemas.microsoft.com/office/powerpoint/2010/main">
        <p14:tracePtLst>
          <p14:tracePt t="311" x="9056688" y="2305050"/>
          <p14:tracePt t="318" x="8985250" y="2282825"/>
          <p14:tracePt t="324" x="8921750" y="2255838"/>
          <p14:tracePt t="332" x="8837613" y="2233613"/>
          <p14:tracePt t="344" x="8736013" y="2206625"/>
          <p14:tracePt t="346" x="8604250" y="2168525"/>
          <p14:tracePt t="355" x="8470900" y="2120900"/>
          <p14:tracePt t="366" x="8293100" y="2033588"/>
          <p14:tracePt t="377" x="8210550" y="1992313"/>
          <p14:tracePt t="388" x="8032750" y="1908175"/>
          <p14:tracePt t="399" x="7961313" y="1874838"/>
          <p14:tracePt t="400" x="7904163" y="1844675"/>
          <p14:tracePt t="411" x="7870825" y="1820863"/>
          <p14:tracePt t="421" x="7829550" y="1790700"/>
          <p14:tracePt t="433" x="7810500" y="1779588"/>
          <p14:tracePt t="435" x="7799388" y="1773238"/>
          <p14:tracePt t="821" x="7775575" y="1757363"/>
          <p14:tracePt t="826" x="7750175" y="1730375"/>
          <p14:tracePt t="855" x="7556500" y="1617663"/>
          <p14:tracePt t="866" x="7493000" y="1576388"/>
          <p14:tracePt t="877" x="7391400" y="1508125"/>
          <p14:tracePt t="889" x="7292975" y="1436688"/>
          <p14:tracePt t="899" x="7235825" y="1387475"/>
          <p14:tracePt t="910" x="7110413" y="1262063"/>
          <p14:tracePt t="922" x="7054850" y="1198563"/>
          <p14:tracePt t="923" x="7005638" y="1141413"/>
          <p14:tracePt t="933" x="6967538" y="1103313"/>
          <p14:tracePt t="945" x="6915150" y="1050925"/>
          <p14:tracePt t="955" x="6896100" y="1031875"/>
          <p14:tracePt t="966" x="6865938" y="1004888"/>
          <p14:tracePt t="977" x="6861175" y="993775"/>
          <p14:tracePt t="979" x="6850063" y="990600"/>
          <p14:tracePt t="988" x="6842125" y="979488"/>
          <p14:tracePt t="999" x="6827838" y="966788"/>
          <p14:tracePt t="1011" x="6816725" y="960438"/>
          <p14:tracePt t="1013" x="6811963" y="952500"/>
          <p14:tracePt t="1021" x="6800850" y="949325"/>
          <p14:tracePt t="1034" x="6781800" y="925513"/>
          <p14:tracePt t="1044" x="6762750" y="922338"/>
          <p14:tracePt t="1055" x="6737350" y="911225"/>
          <p14:tracePt t="1068" x="6702425" y="900113"/>
          <p14:tracePt t="1077" x="6696075" y="900113"/>
          <p14:tracePt t="1089" x="6669088" y="895350"/>
          <p14:tracePt t="1099" x="6653213" y="895350"/>
          <p14:tracePt t="1110" x="6619875" y="895350"/>
          <p14:tracePt t="1122" x="6605588" y="895350"/>
          <p14:tracePt t="1123" x="6592888" y="895350"/>
          <p14:tracePt t="1132" x="6578600" y="895350"/>
          <p14:tracePt t="1144" x="6551613" y="895350"/>
          <p14:tracePt t="1155" x="6543675" y="895350"/>
          <p14:tracePt t="1157" x="6526213" y="895350"/>
          <p14:tracePt t="1166" x="6518275" y="895350"/>
          <p14:tracePt t="1178" x="6507163" y="895350"/>
          <p14:tracePt t="1179" x="6499225" y="895350"/>
          <p14:tracePt t="1188" x="6488113" y="895350"/>
          <p14:tracePt t="1199" x="6461125" y="887413"/>
          <p14:tracePt t="1211" x="6450013" y="887413"/>
          <p14:tracePt t="1212" x="6434138" y="884238"/>
          <p14:tracePt t="1221" x="6427788" y="884238"/>
          <p14:tracePt t="1233" x="6400800" y="876300"/>
          <p14:tracePt t="1243" x="6389688" y="876300"/>
          <p14:tracePt t="1255" x="6367463" y="873125"/>
          <p14:tracePt t="1267" x="6359525" y="869950"/>
          <p14:tracePt t="1268" x="6354763" y="869950"/>
          <p14:tracePt t="1277" x="6351588" y="865188"/>
          <p14:tracePt t="1288" x="6348413" y="865188"/>
          <p14:tracePt t="1300" x="6340475" y="857250"/>
          <p14:tracePt t="1310" x="6340475" y="854075"/>
          <p14:tracePt t="1322" x="6337300" y="854075"/>
          <p14:tracePt t="2486" x="6299200" y="854075"/>
          <p14:tracePt t="2491" x="6234113" y="846138"/>
          <p14:tracePt t="2521" x="6116638" y="835025"/>
          <p14:tracePt t="2534" x="6034088" y="820738"/>
          <p14:tracePt t="2543" x="5970588" y="804863"/>
          <p14:tracePt t="2555" x="5826125" y="774700"/>
          <p14:tracePt t="2567" x="5754688" y="755650"/>
          <p14:tracePt t="2568" x="5702300" y="741363"/>
          <p14:tracePt t="2577" x="5648325" y="725488"/>
          <p14:tracePt t="2589" x="5549900" y="695325"/>
          <p14:tracePt t="2599" x="5516563" y="684213"/>
          <p14:tracePt t="2610" x="5467350" y="665163"/>
          <p14:tracePt t="2623" x="5440363" y="654050"/>
          <p14:tracePt t="2633" x="5429250" y="654050"/>
          <p14:tracePt t="3524" x="5414963" y="654050"/>
          <p14:tracePt t="3530" x="5399088" y="654050"/>
          <p14:tracePt t="3555" x="5368925" y="654050"/>
          <p14:tracePt t="3566" x="5349875" y="657225"/>
          <p14:tracePt t="3578" x="5346700" y="657225"/>
          <p14:tracePt t="3579" x="5335588" y="661988"/>
          <p14:tracePt t="3588" x="5324475" y="665163"/>
          <p14:tracePt t="3600" x="5308600" y="676275"/>
          <p14:tracePt t="3610" x="5300663" y="681038"/>
          <p14:tracePt t="3621" x="5278438" y="695325"/>
          <p14:tracePt t="3634" x="5270500" y="695325"/>
          <p14:tracePt t="3635" x="5259388" y="703263"/>
          <p14:tracePt t="3644" x="5245100" y="706438"/>
          <p14:tracePt t="3655" x="5218113" y="711200"/>
          <p14:tracePt t="3666" x="5199063" y="717550"/>
          <p14:tracePt t="3668" x="5191125" y="717550"/>
          <p14:tracePt t="3677" x="5172075" y="722313"/>
          <p14:tracePt t="3689" x="5149850" y="722313"/>
          <p14:tracePt t="3699" x="5130800" y="728663"/>
          <p14:tracePt t="3710" x="5105400" y="733425"/>
          <p14:tracePt t="3722" x="5089525" y="733425"/>
          <p14:tracePt t="3723" x="5078413" y="733425"/>
          <p14:tracePt t="3732" x="5062538" y="741363"/>
          <p14:tracePt t="3744" x="5045075" y="744538"/>
          <p14:tracePt t="3755" x="5032375" y="744538"/>
          <p14:tracePt t="3766" x="5021263" y="744538"/>
          <p14:tracePt t="3778" x="5010150" y="744538"/>
          <p14:tracePt t="3780" x="4999038" y="744538"/>
          <p14:tracePt t="3788" x="4995863" y="744538"/>
          <p14:tracePt t="3799" x="4976813" y="744538"/>
          <p14:tracePt t="3810" x="4968875" y="744538"/>
          <p14:tracePt t="3821" x="4953000" y="744538"/>
          <p14:tracePt t="3834" x="4933950" y="744538"/>
          <p14:tracePt t="3843" x="4930775" y="744538"/>
          <p14:tracePt t="3854" x="4911725" y="744538"/>
          <p14:tracePt t="3867" x="4903788" y="744538"/>
          <p14:tracePt t="3868" x="4886325" y="744538"/>
          <p14:tracePt t="3877" x="4878388" y="744538"/>
          <p14:tracePt t="3889" x="4862513" y="744538"/>
          <p14:tracePt t="3900" x="4856163" y="744538"/>
          <p14:tracePt t="3910" x="4840288" y="741363"/>
          <p14:tracePt t="3922" x="4837113" y="741363"/>
          <p14:tracePt t="3923" x="4832350" y="741363"/>
          <p14:tracePt t="3932" x="4829175" y="741363"/>
          <p14:tracePt t="3944" x="4821238" y="741363"/>
          <p14:tracePt t="3971" x="4821238" y="736600"/>
          <p14:tracePt t="3985" x="4821238" y="728663"/>
          <p14:tracePt t="4797" x="4810125" y="728663"/>
          <p14:tracePt t="4803" x="4791075" y="728663"/>
          <p14:tracePt t="4833" x="4727575" y="736600"/>
          <p14:tracePt t="4845" x="4692650" y="736600"/>
          <p14:tracePt t="4855" x="4684713" y="736600"/>
          <p14:tracePt t="4866" x="4667250" y="736600"/>
          <p14:tracePt t="4877" x="4662488" y="736600"/>
          <p14:tracePt t="4879" x="4651375" y="736600"/>
          <p14:tracePt t="4888" x="4643438" y="736600"/>
          <p14:tracePt t="4900" x="4629150" y="736600"/>
          <p14:tracePt t="4911" x="4618038" y="736600"/>
          <p14:tracePt t="4921" x="4598988" y="736600"/>
          <p14:tracePt t="4934" x="4594225" y="736600"/>
          <p14:tracePt t="4935" x="4579938" y="736600"/>
          <p14:tracePt t="4943" x="4575175" y="736600"/>
          <p14:tracePt t="4955" x="4556125" y="736600"/>
          <p14:tracePt t="4966" x="4552950" y="736600"/>
          <p14:tracePt t="4977" x="4541838" y="736600"/>
          <p14:tracePt t="4990" x="4530725" y="736600"/>
          <p14:tracePt t="4999" x="4525963" y="736600"/>
          <p14:tracePt t="5010" x="4522788" y="736600"/>
          <p14:tracePt t="5030" x="4522788" y="733425"/>
          <p14:tracePt t="5444" x="4489450" y="741363"/>
          <p14:tracePt t="5450" x="4424363" y="755650"/>
          <p14:tracePt t="5478" x="4027488" y="869950"/>
          <p14:tracePt t="5488" x="3925888" y="895350"/>
          <p14:tracePt t="5499" x="3770313" y="925513"/>
          <p14:tracePt t="5511" x="3679825" y="944563"/>
          <p14:tracePt t="5512" x="3597275" y="960438"/>
          <p14:tracePt t="5521" x="3525838" y="966788"/>
          <p14:tracePt t="5533" x="3411538" y="996950"/>
          <p14:tracePt t="5544" x="3367088" y="1004888"/>
          <p14:tracePt t="5555" x="3309938" y="1023938"/>
          <p14:tracePt t="5567" x="3222625" y="1054100"/>
          <p14:tracePt t="5577" x="3170238" y="1069975"/>
          <p14:tracePt t="5588" x="3063875" y="1100138"/>
          <p14:tracePt t="5599" x="3011488" y="1122363"/>
          <p14:tracePt t="5610" x="2901950" y="1152525"/>
          <p14:tracePt t="5623" x="2814638" y="1182688"/>
          <p14:tracePt t="5633" x="2784475" y="1187450"/>
          <p14:tracePt t="5644" x="2709863" y="1209675"/>
          <p14:tracePt t="5655" x="2674938" y="1217613"/>
          <p14:tracePt t="5657" x="2641600" y="1220788"/>
          <p14:tracePt t="5666" x="2606675" y="1235075"/>
          <p14:tracePt t="5677" x="2562225" y="1247775"/>
          <p14:tracePt t="5688" x="2527300" y="1262063"/>
          <p14:tracePt t="5699" x="2466975" y="1289050"/>
          <p14:tracePt t="5711" x="2441575" y="1308100"/>
          <p14:tracePt t="5712" x="2395538" y="1330325"/>
          <p14:tracePt t="5722" x="2362200" y="1357313"/>
          <p14:tracePt t="5733" x="2297113" y="1398588"/>
          <p14:tracePt t="5744" x="2274888" y="1412875"/>
          <p14:tracePt t="5746" x="2255838" y="1423988"/>
          <p14:tracePt t="5755" x="2239963" y="1436688"/>
          <p14:tracePt t="5767" x="2225675" y="1443038"/>
          <p14:tracePt t="5777" x="2222500" y="1447800"/>
          <p14:tracePt t="5788" x="2214563" y="1455738"/>
          <p14:tracePt t="5799" x="2206625" y="1466850"/>
          <p14:tracePt t="5801" x="2203450" y="1477963"/>
          <p14:tracePt t="5810" x="2198688" y="1485900"/>
          <p14:tracePt t="5822" x="2190750" y="1527175"/>
          <p14:tracePt t="5833" x="2187575" y="1541463"/>
          <p14:tracePt t="5843" x="2187575" y="1587500"/>
          <p14:tracePt t="5856" x="2187575" y="1606550"/>
          <p14:tracePt t="5857" x="2187575" y="1628775"/>
          <p14:tracePt t="5866" x="2187575" y="1644650"/>
          <p14:tracePt t="5877" x="2198688" y="1677988"/>
          <p14:tracePt t="5888" x="2203450" y="1685925"/>
          <p14:tracePt t="5899" x="2214563" y="1711325"/>
          <p14:tracePt t="5911" x="2233613" y="1746250"/>
          <p14:tracePt t="5922" x="2244725" y="1765300"/>
          <p14:tracePt t="5932" x="2266950" y="1798638"/>
          <p14:tracePt t="5944" x="2282825" y="1814513"/>
          <p14:tracePt t="5946" x="2297113" y="1839913"/>
          <p14:tracePt t="5955" x="2312988" y="1858963"/>
          <p14:tracePt t="5966" x="2349500" y="1893888"/>
          <p14:tracePt t="5977" x="2365375" y="1905000"/>
          <p14:tracePt t="5988" x="2406650" y="1935163"/>
          <p14:tracePt t="5999" x="2425700" y="1946275"/>
          <p14:tracePt t="6010" x="2490788" y="1973263"/>
          <p14:tracePt t="6022" x="2576513" y="2003425"/>
          <p14:tracePt t="6033" x="2633663" y="2025650"/>
          <p14:tracePt t="6044" x="2735263" y="2041525"/>
          <p14:tracePt t="6056" x="2789238" y="2047875"/>
          <p14:tracePt t="6057" x="2849563" y="2047875"/>
          <p14:tracePt t="6066" x="2921000" y="2047875"/>
          <p14:tracePt t="6077" x="3071813" y="2047875"/>
          <p14:tracePt t="6088" x="3162300" y="2041525"/>
          <p14:tracePt t="6099" x="3276600" y="2017713"/>
          <p14:tracePt t="6111" x="3328988" y="2009775"/>
          <p14:tracePt t="6112" x="3370263" y="2003425"/>
          <p14:tracePt t="6121" x="3411538" y="1992313"/>
          <p14:tracePt t="6132" x="3498850" y="1976438"/>
          <p14:tracePt t="6144" x="3540125" y="1968500"/>
          <p14:tracePt t="6146" x="3586163" y="1954213"/>
          <p14:tracePt t="6155" x="3627438" y="1946275"/>
          <p14:tracePt t="6167" x="3649663" y="1943100"/>
          <p14:tracePt t="6168" x="3665538" y="1943100"/>
          <p14:tracePt t="6177" x="3684588" y="1935163"/>
          <p14:tracePt t="6188" x="3698875" y="1930400"/>
          <p14:tracePt t="6199" x="3703638" y="1927225"/>
          <p14:tracePt t="6201" x="3706813" y="1927225"/>
          <p14:tracePt t="6210" x="3709988" y="1927225"/>
          <p14:tracePt t="6222" x="3714750" y="1924050"/>
          <p14:tracePt t="6233" x="3717925" y="1916113"/>
          <p14:tracePt t="6244" x="3721100" y="1916113"/>
          <p14:tracePt t="6255" x="3721100" y="1912938"/>
          <p14:tracePt t="6266" x="3721100" y="1908175"/>
          <p14:tracePt t="6284" x="3721100" y="1905000"/>
          <p14:tracePt t="6339" x="3717925" y="1905000"/>
          <p14:tracePt t="6345" x="3714750" y="1905000"/>
          <p14:tracePt t="6354" x="3706813" y="1905000"/>
          <p14:tracePt t="6366" x="3687763" y="1905000"/>
          <p14:tracePt t="6377" x="3676650" y="1900238"/>
          <p14:tracePt t="6388" x="3649663" y="1900238"/>
          <p14:tracePt t="6400" x="3635375" y="1893888"/>
          <p14:tracePt t="6402" x="3624263" y="1893888"/>
          <p14:tracePt t="6411" x="3611563" y="1889125"/>
          <p14:tracePt t="6421" x="3586163" y="1882775"/>
          <p14:tracePt t="6433" x="3578225" y="1882775"/>
          <p14:tracePt t="6444" x="3556000" y="1878013"/>
          <p14:tracePt t="6456" x="3544888" y="1870075"/>
          <p14:tracePt t="6466" x="3532188" y="1870075"/>
          <p14:tracePt t="6477" x="3514725" y="1858963"/>
          <p14:tracePt t="6489" x="3509963" y="1858963"/>
          <p14:tracePt t="6491" x="3498850" y="1858963"/>
          <p14:tracePt t="6499" x="3487738" y="1855788"/>
          <p14:tracePt t="6511" x="3476625" y="1847850"/>
          <p14:tracePt t="6522" x="3468688" y="1847850"/>
          <p14:tracePt t="6532" x="3457575" y="1844675"/>
          <p14:tracePt t="6544" x="3452813" y="1839913"/>
          <p14:tracePt t="6545" x="3449638" y="1839913"/>
          <p14:tracePt t="6558" x="3441700" y="1836738"/>
          <p14:tracePt t="6566" x="3438525" y="1836738"/>
          <p14:tracePt t="6577" x="3435350" y="1836738"/>
          <p14:tracePt t="6588" x="3430588" y="1833563"/>
          <p14:tracePt t="6607" x="3427413" y="1833563"/>
          <p14:tracePt t="6641" x="3427413" y="1825625"/>
          <p14:tracePt t="7957" x="3422650" y="1825625"/>
          <p14:tracePt t="8095" x="3422650" y="1820863"/>
          <p14:tracePt t="8356" x="3419475" y="1820863"/>
          <p14:tracePt t="8368" x="3411538" y="1820863"/>
          <p14:tracePt t="8389" x="3408363" y="1820863"/>
          <p14:tracePt t="8399" x="3405188" y="1820863"/>
          <p14:tracePt t="8410" x="3400425" y="1817688"/>
          <p14:tracePt t="8422" x="3397250" y="1817688"/>
          <p14:tracePt t="8424" x="3392488" y="1817688"/>
          <p14:tracePt t="8432" x="3389313" y="1817688"/>
          <p14:tracePt t="8445" x="3378200" y="1817688"/>
          <p14:tracePt t="8458" x="3373438" y="1814513"/>
          <p14:tracePt t="8472" x="3370263" y="1814513"/>
          <p14:tracePt t="8492" x="3367088" y="1814513"/>
          <p14:tracePt t="8506" x="3362325" y="1814513"/>
          <p14:tracePt t="8547" x="3359150" y="1814513"/>
          <p14:tracePt t="8817" x="3355975" y="1814513"/>
          <p14:tracePt t="8940" x="3359150" y="1814513"/>
          <p14:tracePt t="8953" x="3362325" y="1814513"/>
          <p14:tracePt t="8977" x="3367088" y="1814513"/>
          <p14:tracePt t="10578" x="3430588" y="1839913"/>
          <p14:tracePt t="10584" x="3506788" y="1882775"/>
          <p14:tracePt t="10611" x="3819525" y="2058988"/>
          <p14:tracePt t="10612" x="3933825" y="2116138"/>
          <p14:tracePt t="10622" x="4068763" y="2181225"/>
          <p14:tracePt t="10633" x="4287838" y="2260600"/>
          <p14:tracePt t="10644" x="4391025" y="2286000"/>
          <p14:tracePt t="10655" x="4659313" y="2343150"/>
          <p14:tracePt t="10667" x="4859338" y="2414588"/>
          <p14:tracePt t="10677" x="4953000" y="2449513"/>
          <p14:tracePt t="10688" x="5157788" y="2543175"/>
          <p14:tracePt t="10699" x="5240338" y="2595563"/>
          <p14:tracePt t="10702" x="5305425" y="2644775"/>
          <p14:tracePt t="10711" x="5360988" y="2682875"/>
          <p14:tracePt t="10722" x="5440363" y="2728913"/>
          <p14:tracePt t="10733" x="5475288" y="2736850"/>
          <p14:tracePt t="10743" x="5519738" y="2740025"/>
          <p14:tracePt t="10755" x="5524500" y="2740025"/>
          <p14:tracePt t="12628" x="5535613" y="2706688"/>
          <p14:tracePt t="12634" x="5562600" y="2649538"/>
          <p14:tracePt t="12666" x="5683250" y="2346325"/>
          <p14:tracePt t="12677" x="5738813" y="2230438"/>
          <p14:tracePt t="12689" x="5762625" y="2184400"/>
          <p14:tracePt t="12691" x="5773738" y="2151063"/>
          <p14:tracePt t="12699" x="5784850" y="2124075"/>
          <p14:tracePt t="12710" x="5803900" y="2082800"/>
          <p14:tracePt t="12721" x="5803900" y="2058988"/>
          <p14:tracePt t="12732" x="5815013" y="2028825"/>
          <p14:tracePt t="12744" x="5815013" y="2017713"/>
          <p14:tracePt t="12745" x="5818188" y="2003425"/>
          <p14:tracePt t="12755" x="5818188" y="1992313"/>
          <p14:tracePt t="12766" x="5818188" y="1973263"/>
          <p14:tracePt t="12778" x="5818188" y="1965325"/>
          <p14:tracePt t="12780" x="5818188" y="1954213"/>
          <p14:tracePt t="12788" x="5818188" y="1943100"/>
          <p14:tracePt t="12800" x="5815013" y="1930400"/>
          <p14:tracePt t="12810" x="5815013" y="1924050"/>
          <p14:tracePt t="12821" x="5811838" y="1916113"/>
          <p14:tracePt t="12834" x="5811838" y="1912938"/>
          <p14:tracePt t="12835" x="5807075" y="1908175"/>
          <p14:tracePt t="12844" x="5807075" y="1905000"/>
          <p14:tracePt t="12855" x="5800725" y="1893888"/>
          <p14:tracePt t="12866" x="5795963" y="1893888"/>
          <p14:tracePt t="12877" x="5795963" y="1889125"/>
          <p14:tracePt t="12889" x="5792788" y="1885950"/>
          <p14:tracePt t="12901" x="5788025" y="1882775"/>
          <p14:tracePt t="12910" x="5781675" y="1874838"/>
          <p14:tracePt t="12924" x="5776913" y="1870075"/>
          <p14:tracePt t="12932" x="5770563" y="1866900"/>
          <p14:tracePt t="12945" x="5765800" y="1858963"/>
          <p14:tracePt t="12958" x="5762625" y="1855788"/>
          <p14:tracePt t="12972" x="5757863" y="1855788"/>
          <p14:tracePt t="12979" x="5757863" y="1851025"/>
          <p14:tracePt t="12988" x="5754688" y="1851025"/>
          <p14:tracePt t="12999" x="5754688" y="1847850"/>
          <p14:tracePt t="13041" x="5754688" y="1844675"/>
          <p14:tracePt t="13068" x="5757863" y="1839913"/>
          <p14:tracePt t="13075" x="5762625" y="1839913"/>
          <p14:tracePt t="13089" x="5765800" y="1839913"/>
          <p14:tracePt t="13095" x="5773738" y="1839913"/>
          <p14:tracePt t="13102" x="5776913" y="1839913"/>
          <p14:tracePt t="13110" x="5784850" y="1839913"/>
          <p14:tracePt t="13122" x="5788025" y="1839913"/>
          <p14:tracePt t="13124" x="5792788" y="1839913"/>
          <p14:tracePt t="13137" x="5800725" y="1839913"/>
          <p14:tracePt t="13144" x="5803900" y="1839913"/>
          <p14:tracePt t="13155" x="5807075" y="1839913"/>
          <p14:tracePt t="13171" x="5811838" y="1839913"/>
          <p14:tracePt t="13185" x="5815013" y="1839913"/>
          <p14:tracePt t="13199" x="5818188" y="1839913"/>
          <p14:tracePt t="13212" x="5822950" y="1839913"/>
          <p14:tracePt t="13219" x="5826125" y="1839913"/>
          <p14:tracePt t="13226" x="5834063" y="1839913"/>
          <p14:tracePt t="13233" x="5837238" y="1839913"/>
          <p14:tracePt t="13247" x="5842000" y="1839913"/>
          <p14:tracePt t="13255" x="5845175" y="1836738"/>
          <p14:tracePt t="13266" x="5848350" y="1836738"/>
          <p14:tracePt t="13268" x="5853113" y="1836738"/>
          <p14:tracePt t="13277" x="5856288" y="1828800"/>
          <p14:tracePt t="13288" x="5864225" y="1828800"/>
          <p14:tracePt t="13299" x="5867400" y="1825625"/>
          <p14:tracePt t="13310" x="5875338" y="1820863"/>
          <p14:tracePt t="13323" x="5883275" y="1820863"/>
          <p14:tracePt t="13332" x="5886450" y="1817688"/>
          <p14:tracePt t="13344" x="5897563" y="1814513"/>
          <p14:tracePt t="13357" x="5902325" y="1809750"/>
          <p14:tracePt t="13366" x="5905500" y="1806575"/>
          <p14:tracePt t="13378" x="5913438" y="1798638"/>
          <p14:tracePt t="13389" x="5916613" y="1795463"/>
          <p14:tracePt t="13399" x="5916613" y="1790700"/>
          <p14:tracePt t="13400" x="5924550" y="1787525"/>
          <p14:tracePt t="13410" x="5924550" y="1784350"/>
          <p14:tracePt t="13421" x="5927725" y="1784350"/>
          <p14:tracePt t="13433" x="5927725" y="1776413"/>
          <p14:tracePt t="13446" x="5927725" y="1768475"/>
          <p14:tracePt t="13467" x="5927725" y="1765300"/>
          <p14:tracePt t="13474" x="5927725" y="1760538"/>
          <p14:tracePt t="13488" x="5927725" y="1757363"/>
          <p14:tracePt t="13495" x="5927725" y="1754188"/>
          <p14:tracePt t="13501" x="5927725" y="1749425"/>
          <p14:tracePt t="13510" x="5921375" y="1746250"/>
          <p14:tracePt t="13522" x="5913438" y="1735138"/>
          <p14:tracePt t="13532" x="5902325" y="1730375"/>
          <p14:tracePt t="13543" x="5891213" y="1716088"/>
          <p14:tracePt t="13555" x="5880100" y="1711325"/>
          <p14:tracePt t="13557" x="5875338" y="1708150"/>
          <p14:tracePt t="13566" x="5864225" y="1708150"/>
          <p14:tracePt t="13578" x="5856288" y="1697038"/>
          <p14:tracePt t="13588" x="5853113" y="1693863"/>
          <p14:tracePt t="13599" x="5837238" y="1689100"/>
          <p14:tracePt t="13611" x="5834063" y="1689100"/>
          <p14:tracePt t="13622" x="5830888" y="1685925"/>
          <p14:tracePt t="13633" x="5815013" y="1685925"/>
          <p14:tracePt t="13644" x="5811838" y="1685925"/>
          <p14:tracePt t="13647" x="5803900" y="1685925"/>
          <p14:tracePt t="13655" x="5800725" y="1685925"/>
          <p14:tracePt t="13667" x="5788025" y="1685925"/>
          <p14:tracePt t="13669" x="5773738" y="1685925"/>
          <p14:tracePt t="13677" x="5762625" y="1689100"/>
          <p14:tracePt t="13688" x="5735638" y="1697038"/>
          <p14:tracePt t="13700" x="5721350" y="1697038"/>
          <p14:tracePt t="13701" x="5713413" y="1697038"/>
          <p14:tracePt t="13710" x="5702300" y="1700213"/>
          <p14:tracePt t="13722" x="5678488" y="1704975"/>
          <p14:tracePt t="13733" x="5675313" y="1704975"/>
          <p14:tracePt t="13743" x="5667375" y="1704975"/>
          <p14:tracePt t="13755" x="5659438" y="1704975"/>
          <p14:tracePt t="13756" x="5648325" y="1704975"/>
          <p14:tracePt t="13766" x="5645150" y="1704975"/>
          <p14:tracePt t="13777" x="5626100" y="1704975"/>
          <p14:tracePt t="13788" x="5622925" y="1704975"/>
          <p14:tracePt t="13799" x="5607050" y="1704975"/>
          <p14:tracePt t="13812" x="5588000" y="1704975"/>
          <p14:tracePt t="13821" x="5584825" y="1711325"/>
          <p14:tracePt t="13832" x="5565775" y="1716088"/>
          <p14:tracePt t="13844" x="5554663" y="1716088"/>
          <p14:tracePt t="13855" x="5543550" y="1719263"/>
          <p14:tracePt t="13867" x="5527675" y="1724025"/>
          <p14:tracePt t="13878" x="5519738" y="1724025"/>
          <p14:tracePt t="13888" x="5508625" y="1730375"/>
          <p14:tracePt t="13899" x="5502275" y="1730375"/>
          <p14:tracePt t="13901" x="5497513" y="1735138"/>
          <p14:tracePt t="13910" x="5494338" y="1735138"/>
          <p14:tracePt t="13922" x="5483225" y="1738313"/>
          <p14:tracePt t="13933" x="5478463" y="1741488"/>
          <p14:tracePt t="13936" x="5475288" y="1741488"/>
          <p14:tracePt t="13949" x="5470525" y="1746250"/>
          <p14:tracePt t="13963" x="5467350" y="1749425"/>
          <p14:tracePt t="13970" x="5467350" y="1754188"/>
          <p14:tracePt t="13983" x="5467350" y="1757363"/>
          <p14:tracePt t="13997" x="5467350" y="1765300"/>
          <p14:tracePt t="14011" x="5467350" y="1768475"/>
          <p14:tracePt t="14031" x="5467350" y="1773238"/>
          <p14:tracePt t="14045" x="5467350" y="1776413"/>
          <p14:tracePt t="14059" x="5467350" y="1779588"/>
          <p14:tracePt t="14079" x="5467350" y="1784350"/>
          <p14:tracePt t="14094" x="5467350" y="1787525"/>
          <p14:tracePt t="14115" x="5467350" y="1795463"/>
          <p14:tracePt t="14128" x="5467350" y="1798638"/>
          <p14:tracePt t="14155" x="5467350" y="1803400"/>
          <p14:tracePt t="14341" x="5467350" y="1806575"/>
          <p14:tracePt t="14355" x="5470525" y="1806575"/>
          <p14:tracePt t="14377" x="5470525" y="1809750"/>
          <p14:tracePt t="14388" x="5475288" y="1809750"/>
          <p14:tracePt t="14424" x="5478463" y="1809750"/>
          <p14:tracePt t="14451" x="5483225" y="1809750"/>
          <p14:tracePt t="14465" x="5489575" y="1814513"/>
          <p14:tracePt t="14479" x="5494338" y="1817688"/>
          <p14:tracePt t="14500" x="5497513" y="1825625"/>
          <p14:tracePt t="14513" x="5502275" y="1825625"/>
          <p14:tracePt t="14520" x="5505450" y="1828800"/>
          <p14:tracePt t="14534" x="5508625" y="1828800"/>
          <p14:tracePt t="14540" x="5513388" y="1828800"/>
          <p14:tracePt t="14547" x="5519738" y="1828800"/>
          <p14:tracePt t="14555" x="5524500" y="1833563"/>
          <p14:tracePt t="14566" x="5527675" y="1833563"/>
          <p14:tracePt t="14568" x="5535613" y="1836738"/>
          <p14:tracePt t="14577" x="5538788" y="1836738"/>
          <p14:tracePt t="14589" x="5554663" y="1839913"/>
          <p14:tracePt t="14599" x="5565775" y="1839913"/>
          <p14:tracePt t="14610" x="5584825" y="1847850"/>
          <p14:tracePt t="14622" x="5595938" y="1851025"/>
          <p14:tracePt t="14623" x="5611813" y="1851025"/>
          <p14:tracePt t="14632" x="5622925" y="1855788"/>
          <p14:tracePt t="14644" x="5645150" y="1855788"/>
          <p14:tracePt t="14655" x="5656263" y="1855788"/>
          <p14:tracePt t="14666" x="5691188" y="1855788"/>
          <p14:tracePt t="14677" x="5697538" y="1855788"/>
          <p14:tracePt t="14679" x="5713413" y="1855788"/>
          <p14:tracePt t="14688" x="5724525" y="1855788"/>
          <p14:tracePt t="14699" x="5754688" y="1855788"/>
          <p14:tracePt t="14710" x="5765800" y="1855788"/>
          <p14:tracePt t="14721" x="5792788" y="1855788"/>
          <p14:tracePt t="14734" x="5811838" y="1855788"/>
          <p14:tracePt t="14744" x="5822950" y="1855788"/>
          <p14:tracePt t="14755" x="5842000" y="1855788"/>
          <p14:tracePt t="14766" x="5845175" y="1855788"/>
          <p14:tracePt t="14768" x="5853113" y="1855788"/>
          <p14:tracePt t="14777" x="5864225" y="1855788"/>
          <p14:tracePt t="14789" x="5872163" y="1855788"/>
          <p14:tracePt t="14799" x="5875338" y="1855788"/>
          <p14:tracePt t="14810" x="5891213" y="1855788"/>
          <p14:tracePt t="14822" x="5894388" y="1855788"/>
          <p14:tracePt t="14824" x="5902325" y="1855788"/>
          <p14:tracePt t="14833" x="5905500" y="1855788"/>
          <p14:tracePt t="14844" x="5916613" y="1855788"/>
          <p14:tracePt t="14855" x="5921375" y="1855788"/>
          <p14:tracePt t="14866" x="5924550" y="1855788"/>
          <p14:tracePt t="14878" x="5932488" y="1851025"/>
          <p14:tracePt t="14888" x="5935663" y="1851025"/>
          <p14:tracePt t="14899" x="5943600" y="1847850"/>
          <p14:tracePt t="14912" x="5946775" y="1847850"/>
          <p14:tracePt t="14926" x="5951538" y="1844675"/>
          <p14:tracePt t="14940" x="5951538" y="1839913"/>
          <p14:tracePt t="14946" x="5954713" y="1839913"/>
          <p14:tracePt t="14960" x="5959475" y="1839913"/>
          <p14:tracePt t="14967" x="5959475" y="1833563"/>
          <p14:tracePt t="15036" x="5959475" y="1828800"/>
          <p14:tracePt t="15063" x="5959475" y="1825625"/>
          <p14:tracePt t="15077" x="5962650" y="1825625"/>
          <p14:tracePt t="15084" x="5962650" y="1820863"/>
          <p14:tracePt t="15091" x="5962650" y="1817688"/>
          <p14:tracePt t="15099" x="5965825" y="1806575"/>
          <p14:tracePt t="15111" x="5965825" y="1798638"/>
          <p14:tracePt t="15112" x="5973763" y="1787525"/>
          <p14:tracePt t="15121" x="5973763" y="1779588"/>
          <p14:tracePt t="15132" x="5976938" y="1765300"/>
          <p14:tracePt t="15144" x="5976938" y="1754188"/>
          <p14:tracePt t="15155" x="5976938" y="1741488"/>
          <p14:tracePt t="15167" x="5976938" y="1730375"/>
          <p14:tracePt t="15177" x="5976938" y="1727200"/>
          <p14:tracePt t="15188" x="5976938" y="1716088"/>
          <p14:tracePt t="15201" x="5973763" y="1711325"/>
          <p14:tracePt t="15210" x="5973763" y="1704975"/>
          <p14:tracePt t="15222" x="5970588" y="1700213"/>
          <p14:tracePt t="15232" x="5970588" y="1697038"/>
          <p14:tracePt t="15244" x="5965825" y="1697038"/>
          <p14:tracePt t="15256" x="5962650" y="1693863"/>
          <p14:tracePt t="15257" x="5954713" y="1693863"/>
          <p14:tracePt t="15266" x="5954713" y="1689100"/>
          <p14:tracePt t="15278" x="5951538" y="1689100"/>
          <p14:tracePt t="15288" x="5946775" y="1685925"/>
          <p14:tracePt t="15299" x="5943600" y="1685925"/>
          <p14:tracePt t="15311" x="5940425" y="1685925"/>
          <p14:tracePt t="15322" x="5935663" y="1685925"/>
          <p14:tracePt t="15333" x="5924550" y="1685925"/>
          <p14:tracePt t="15343" x="5921375" y="1685925"/>
          <p14:tracePt t="15355" x="5913438" y="1685925"/>
          <p14:tracePt t="15366" x="5910263" y="1681163"/>
          <p14:tracePt t="15377" x="5905500" y="1681163"/>
          <p14:tracePt t="15388" x="5894388" y="1681163"/>
          <p14:tracePt t="15400" x="5891213" y="1681163"/>
          <p14:tracePt t="15401" x="5886450" y="1681163"/>
          <p14:tracePt t="15410" x="5883275" y="1681163"/>
          <p14:tracePt t="15421" x="5875338" y="1681163"/>
          <p14:tracePt t="15433" x="5872163" y="1681163"/>
          <p14:tracePt t="15443" x="5856288" y="1681163"/>
          <p14:tracePt t="15456" x="5845175" y="1681163"/>
          <p14:tracePt t="15457" x="5830888" y="1685925"/>
          <p14:tracePt t="15466" x="5815013" y="1685925"/>
          <p14:tracePt t="15477" x="5788025" y="1693863"/>
          <p14:tracePt t="15489" x="5776913" y="1693863"/>
          <p14:tracePt t="15490" x="5762625" y="1697038"/>
          <p14:tracePt t="15499" x="5751513" y="1697038"/>
          <p14:tracePt t="15511" x="5732463" y="1704975"/>
          <p14:tracePt t="15521" x="5721350" y="1704975"/>
          <p14:tracePt t="15532" x="5708650" y="1708150"/>
          <p14:tracePt t="15545" x="5705475" y="1708150"/>
          <p14:tracePt t="15546" x="5694363" y="1708150"/>
          <p14:tracePt t="15555" x="5686425" y="1711325"/>
          <p14:tracePt t="15566" x="5664200" y="1719263"/>
          <p14:tracePt t="15577" x="5656263" y="1719263"/>
          <p14:tracePt t="15588" x="5634038" y="1727200"/>
          <p14:tracePt t="15600" x="5614988" y="1735138"/>
          <p14:tracePt t="15610" x="5611813" y="1735138"/>
          <p14:tracePt t="15622" x="5599113" y="1738313"/>
          <p14:tracePt t="15633" x="5588000" y="1738313"/>
          <p14:tracePt t="15635" x="5584825" y="1741488"/>
          <p14:tracePt t="15643" x="5581650" y="1741488"/>
          <p14:tracePt t="15656" x="5573713" y="1746250"/>
          <p14:tracePt t="15666" x="5568950" y="1746250"/>
          <p14:tracePt t="15677" x="5568950" y="1754188"/>
          <p14:tracePt t="15689" x="5562600" y="1757363"/>
          <p14:tracePt t="15690" x="5562600" y="1765300"/>
          <p14:tracePt t="15703" x="5562600" y="1768475"/>
          <p14:tracePt t="15711" x="5562600" y="1773238"/>
          <p14:tracePt t="15731" x="5562600" y="1776413"/>
          <p14:tracePt t="15745" x="5562600" y="1779588"/>
          <p14:tracePt t="15758" x="5562600" y="1784350"/>
          <p14:tracePt t="15779" x="5562600" y="1787525"/>
          <p14:tracePt t="15848" x="5565775" y="1787525"/>
          <p14:tracePt t="15869" x="5568950" y="1795463"/>
          <p14:tracePt t="15883" x="5573713" y="1795463"/>
          <p14:tracePt t="15890" x="5576888" y="1798638"/>
          <p14:tracePt t="15896" x="5581650" y="1803400"/>
          <p14:tracePt t="15903" x="5584825" y="1806575"/>
          <p14:tracePt t="15911" x="5595938" y="1806575"/>
          <p14:tracePt t="15923" x="5599113" y="1809750"/>
          <p14:tracePt t="15924" x="5607050" y="1814513"/>
          <p14:tracePt t="15932" x="5618163" y="1820863"/>
          <p14:tracePt t="15944" x="5637213" y="1825625"/>
          <p14:tracePt t="15954" x="5656263" y="1833563"/>
          <p14:tracePt t="15966" x="5708650" y="1844675"/>
          <p14:tracePt t="15978" x="5743575" y="1847850"/>
          <p14:tracePt t="15980" x="5765800" y="1855788"/>
          <p14:tracePt t="15988" x="5788025" y="1855788"/>
          <p14:tracePt t="16000" x="5834063" y="1863725"/>
          <p14:tracePt t="16011" x="5853113" y="1863725"/>
          <p14:tracePt t="16021" x="5880100" y="1863725"/>
          <p14:tracePt t="16034" x="5891213" y="1863725"/>
          <p14:tracePt t="16044" x="5902325" y="1863725"/>
          <p14:tracePt t="16055" x="5910263" y="1863725"/>
          <p14:tracePt t="16068" x="5913438" y="1863725"/>
          <p14:tracePt t="16077" x="5916613" y="1863725"/>
          <p14:tracePt t="16089" x="5921375" y="1863725"/>
          <p14:tracePt t="16099" x="5924550" y="1863725"/>
          <p14:tracePt t="16116" x="5932488" y="1863725"/>
          <p14:tracePt t="16179" x="5927725" y="1863725"/>
          <p14:tracePt t="16185" x="5927725" y="1858963"/>
          <p14:tracePt t="16199" x="5924550" y="1858963"/>
          <p14:tracePt t="16212" x="5921375" y="1858963"/>
          <p14:tracePt t="16219" x="5921375" y="1855788"/>
          <p14:tracePt t="16709" x="5927725" y="1851025"/>
          <p14:tracePt t="16714" x="5935663" y="1847850"/>
          <p14:tracePt t="16743" x="5992813" y="1817688"/>
          <p14:tracePt t="16756" x="6007100" y="1814513"/>
          <p14:tracePt t="16757" x="6011863" y="1809750"/>
          <p14:tracePt t="16766" x="6022975" y="1806575"/>
          <p14:tracePt t="16777" x="6038850" y="1784350"/>
          <p14:tracePt t="16788" x="6042025" y="1779588"/>
          <p14:tracePt t="16800" x="6053138" y="1760538"/>
          <p14:tracePt t="16811" x="6053138" y="1746250"/>
          <p14:tracePt t="16821" x="6053138" y="1738313"/>
          <p14:tracePt t="16833" x="6045200" y="1716088"/>
          <p14:tracePt t="16844" x="6034088" y="1704975"/>
          <p14:tracePt t="16845" x="6022975" y="1693863"/>
          <p14:tracePt t="16855" x="6007100" y="1681163"/>
          <p14:tracePt t="16866" x="5946775" y="1658938"/>
          <p14:tracePt t="16877" x="5913438" y="1644650"/>
          <p14:tracePt t="16888" x="5818188" y="1614488"/>
          <p14:tracePt t="16901" x="5732463" y="1590675"/>
          <p14:tracePt t="16910" x="5702300" y="1590675"/>
          <p14:tracePt t="16921" x="5645150" y="1579563"/>
          <p14:tracePt t="16933" x="5629275" y="1576388"/>
          <p14:tracePt t="16944" x="5603875" y="1576388"/>
          <p14:tracePt t="16956" x="5584825" y="1576388"/>
          <p14:tracePt t="16966" x="5573713" y="1576388"/>
          <p14:tracePt t="16977" x="5557838" y="1579563"/>
          <p14:tracePt t="16988" x="5554663" y="1582738"/>
          <p14:tracePt t="16990" x="5546725" y="1595438"/>
          <p14:tracePt t="16999" x="5538788" y="1601788"/>
          <p14:tracePt t="17011" x="5527675" y="1617663"/>
          <p14:tracePt t="17022" x="5527675" y="1628775"/>
          <p14:tracePt t="17032" x="5516563" y="1636713"/>
          <p14:tracePt t="17046" x="5508625" y="1651000"/>
          <p14:tracePt t="17055" x="5508625" y="1655763"/>
          <p14:tracePt t="17066" x="5505450" y="1658938"/>
          <p14:tracePt t="17078" x="5502275" y="1662113"/>
          <p14:tracePt t="17088" x="5502275" y="1666875"/>
          <p14:tracePt t="17100" x="5502275" y="1670050"/>
          <p14:tracePt t="17128" x="5502275" y="1674813"/>
          <p14:tracePt t="17148" x="5502275" y="1681163"/>
          <p14:tracePt t="17169" x="5505450" y="1685925"/>
          <p14:tracePt t="17176" x="5505450" y="1689100"/>
          <p14:tracePt t="17183" x="5505450" y="1693863"/>
          <p14:tracePt t="17190" x="5508625" y="1704975"/>
          <p14:tracePt t="17199" x="5508625" y="1711325"/>
          <p14:tracePt t="17210" x="5516563" y="1730375"/>
          <p14:tracePt t="17222" x="5519738" y="1741488"/>
          <p14:tracePt t="17232" x="5519738" y="1760538"/>
          <p14:tracePt t="17245" x="5519738" y="1787525"/>
          <p14:tracePt t="17255" x="5519738" y="1798638"/>
          <p14:tracePt t="17266" x="5519738" y="1836738"/>
          <p14:tracePt t="17278" x="5519738" y="1878013"/>
          <p14:tracePt t="17279" x="5519738" y="1949450"/>
          <p14:tracePt t="17288" x="5519738" y="2041525"/>
          <p14:tracePt t="17300" x="5527675" y="2200275"/>
          <p14:tracePt t="17310" x="5535613" y="2271713"/>
          <p14:tracePt t="17321" x="5557838" y="2406650"/>
          <p14:tracePt t="17334" x="5576888" y="2479675"/>
          <p14:tracePt t="17335" x="5599113" y="2551113"/>
          <p14:tracePt t="17344" x="5626100" y="2622550"/>
          <p14:tracePt t="17355" x="5683250" y="2770188"/>
          <p14:tracePt t="17366" x="5716588" y="2852738"/>
          <p14:tracePt t="17377" x="5845175" y="3117850"/>
          <p14:tracePt t="17390" x="5954713" y="3317875"/>
          <p14:tracePt t="17399" x="6007100" y="3402013"/>
          <p14:tracePt t="17410" x="6105525" y="3552825"/>
          <p14:tracePt t="17422" x="6148388" y="3624263"/>
          <p14:tracePt t="17424" x="6184900" y="3673475"/>
          <p14:tracePt t="17433" x="6215063" y="3719513"/>
          <p14:tracePt t="17445" x="6261100" y="3763963"/>
          <p14:tracePt t="17455" x="6275388" y="3775075"/>
          <p14:tracePt t="17466" x="6299200" y="3790950"/>
          <p14:tracePt t="17478" x="6318250" y="3802063"/>
          <p14:tracePt t="17479" x="6321425" y="3805238"/>
          <p14:tracePt t="17488" x="6329363" y="3810000"/>
          <p14:tracePt t="17499" x="6351588" y="3824288"/>
          <p14:tracePt t="17510" x="6359525" y="3832225"/>
          <p14:tracePt t="17521" x="6381750" y="3846513"/>
          <p14:tracePt t="17533" x="6392863" y="3859213"/>
          <p14:tracePt t="17535" x="6397625" y="3865563"/>
          <p14:tracePt t="17544" x="6408738" y="3876675"/>
          <p14:tracePt t="17554" x="6419850" y="3889375"/>
          <p14:tracePt t="17556" x="6423025" y="3900488"/>
          <p14:tracePt t="17567" x="6430963" y="3911600"/>
          <p14:tracePt t="17568" x="6434138" y="3914775"/>
          <p14:tracePt t="17577" x="6438900" y="3919538"/>
          <p14:tracePt t="17589" x="6446838" y="3925888"/>
          <p14:tracePt t="17599" x="6446838" y="3930650"/>
          <p14:tracePt t="17610" x="6450013" y="3941763"/>
          <p14:tracePt t="17622" x="6457950" y="3941763"/>
          <p14:tracePt t="17624" x="6457950" y="3944938"/>
          <p14:tracePt t="17644" x="6457950" y="3949700"/>
          <p14:tracePt t="17657" x="6457950" y="3952875"/>
          <p14:tracePt t="17741" x="6457950" y="3956050"/>
          <p14:tracePt t="17768" x="6457950" y="3960813"/>
          <p14:tracePt t="17885" x="6461125" y="3960813"/>
          <p14:tracePt t="17905" x="6464300" y="3956050"/>
          <p14:tracePt t="17919" x="6464300" y="3952875"/>
          <p14:tracePt t="17932" x="6464300" y="3949700"/>
          <p14:tracePt t="17944" x="6464300" y="3938588"/>
          <p14:tracePt t="17954" x="6464300" y="3925888"/>
          <p14:tracePt t="17967" x="6469063" y="3911600"/>
          <p14:tracePt t="17977" x="6469063" y="3900488"/>
          <p14:tracePt t="17988" x="6477000" y="3889375"/>
          <p14:tracePt t="17999" x="6480175" y="3881438"/>
          <p14:tracePt t="18010" x="6480175" y="3873500"/>
          <p14:tracePt t="18022" x="6480175" y="3870325"/>
          <p14:tracePt t="18033" x="6480175" y="3865563"/>
          <p14:tracePt t="18044" x="6480175" y="3862388"/>
          <p14:tracePt t="18055" x="6472238" y="3862388"/>
          <p14:tracePt t="18066" x="6464300" y="3862388"/>
          <p14:tracePt t="18077" x="6438900" y="3862388"/>
          <p14:tracePt t="18088" x="6423025" y="3862388"/>
          <p14:tracePt t="18099" x="6370638" y="3862388"/>
          <p14:tracePt t="18111" x="6340475" y="3862388"/>
          <p14:tracePt t="18113" x="6318250" y="3862388"/>
          <p14:tracePt t="18122" x="6299200" y="3870325"/>
          <p14:tracePt t="18132" x="6264275" y="3881438"/>
          <p14:tracePt t="18144" x="6257925" y="3884613"/>
          <p14:tracePt t="18146" x="6249988" y="3884613"/>
          <p14:tracePt t="18154" x="6245225" y="3889375"/>
          <p14:tracePt t="18167" x="6238875" y="3900488"/>
          <p14:tracePt t="18177" x="6234113" y="3903663"/>
          <p14:tracePt t="18188" x="6234113" y="3908425"/>
          <p14:tracePt t="18200" x="6230938" y="3911600"/>
          <p14:tracePt t="18210" x="6230938" y="3914775"/>
          <p14:tracePt t="18242" x="6238875" y="3911600"/>
          <p14:tracePt t="18249" x="6257925" y="3903663"/>
          <p14:tracePt t="18256" x="6288088" y="3892550"/>
          <p14:tracePt t="18266" x="6329363" y="3884613"/>
          <p14:tracePt t="18277" x="6488113" y="3835400"/>
          <p14:tracePt t="18288" x="6578600" y="3810000"/>
          <p14:tracePt t="18299" x="6762750" y="3752850"/>
          <p14:tracePt t="18311" x="6921500" y="3684588"/>
          <p14:tracePt t="18321" x="6975475" y="3662363"/>
          <p14:tracePt t="18333" x="7035800" y="3613150"/>
          <p14:tracePt t="18344" x="7054850" y="3597275"/>
          <p14:tracePt t="18345" x="7077075" y="3560763"/>
          <p14:tracePt t="18355" x="7092950" y="3498850"/>
          <p14:tracePt t="18366" x="7096125" y="3476625"/>
          <p14:tracePt t="18725" x="7148513" y="3457575"/>
          <p14:tracePt t="18730" x="7213600" y="3435350"/>
          <p14:tracePt t="18755" x="7375525" y="3359150"/>
          <p14:tracePt t="18766" x="7477125" y="3295650"/>
          <p14:tracePt t="18778" x="7542213" y="3273425"/>
          <p14:tracePt t="18780" x="7605713" y="3243263"/>
          <p14:tracePt t="18788" x="7677150" y="3208338"/>
          <p14:tracePt t="18800" x="7794625" y="3159125"/>
          <p14:tracePt t="18811" x="7840663" y="3148013"/>
          <p14:tracePt t="18821" x="7920038" y="3109913"/>
          <p14:tracePt t="18833" x="7980363" y="3087688"/>
          <p14:tracePt t="18835" x="8043863" y="3071813"/>
          <p14:tracePt t="18844" x="8116888" y="3054350"/>
          <p14:tracePt t="18855" x="8251825" y="3016250"/>
          <p14:tracePt t="18867" x="8316913" y="2992438"/>
          <p14:tracePt t="18868" x="8369300" y="2978150"/>
          <p14:tracePt t="18877" x="8410575" y="2962275"/>
          <p14:tracePt t="18890" x="8497888" y="2940050"/>
          <p14:tracePt t="18899" x="8539163" y="2932113"/>
          <p14:tracePt t="18910" x="8626475" y="2909888"/>
          <p14:tracePt t="18922" x="8667750" y="2906713"/>
          <p14:tracePt t="18923" x="8720138" y="2890838"/>
          <p14:tracePt t="18932" x="8766175" y="2882900"/>
          <p14:tracePt t="18944" x="8875713" y="2876550"/>
          <p14:tracePt t="18955" x="8947150" y="2879725"/>
          <p14:tracePt t="18966" x="9072563" y="2887663"/>
          <p14:tracePt t="18978" x="9113838" y="289560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1" name="Google Shape;111;p18"/>
          <p:cNvSpPr txBox="1"/>
          <p:nvPr/>
        </p:nvSpPr>
        <p:spPr>
          <a:xfrm>
            <a:off x="1052015" y="235155"/>
            <a:ext cx="6262319" cy="461635"/>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defRPr/>
            </a:pPr>
            <a:r>
              <a:rPr lang="en-ID" sz="1800" b="1" dirty="0">
                <a:solidFill>
                  <a:schemeClr val="tx1"/>
                </a:solidFill>
                <a:latin typeface="Rubik"/>
                <a:ea typeface="Rubik"/>
                <a:cs typeface="Rubik"/>
                <a:sym typeface="Rubik"/>
              </a:rPr>
              <a:t>Task 2 – Create Tables In DWH Project Database</a:t>
            </a:r>
            <a:endParaRPr lang="en-ID" sz="1800" b="1" dirty="0">
              <a:solidFill>
                <a:srgbClr val="FFFFFF"/>
              </a:solidFill>
              <a:latin typeface="Rubik"/>
              <a:ea typeface="Rubik"/>
              <a:cs typeface="Rubik"/>
              <a:sym typeface="Rubik"/>
            </a:endParaRPr>
          </a:p>
        </p:txBody>
      </p:sp>
      <p:pic>
        <p:nvPicPr>
          <p:cNvPr id="112" name="Google Shape;112;p18"/>
          <p:cNvPicPr preferRelativeResize="0"/>
          <p:nvPr/>
        </p:nvPicPr>
        <p:blipFill rotWithShape="1">
          <a:blip r:embed="rId4">
            <a:alphaModFix/>
          </a:blip>
          <a:srcRect t="5658" b="5649"/>
          <a:stretch/>
        </p:blipFill>
        <p:spPr>
          <a:xfrm>
            <a:off x="7317600" y="86565"/>
            <a:ext cx="1399902" cy="541300"/>
          </a:xfrm>
          <a:prstGeom prst="rect">
            <a:avLst/>
          </a:prstGeom>
          <a:noFill/>
          <a:ln>
            <a:noFill/>
          </a:ln>
        </p:spPr>
      </p:pic>
      <p:sp>
        <p:nvSpPr>
          <p:cNvPr id="8" name="Google Shape;111;p18">
            <a:extLst>
              <a:ext uri="{FF2B5EF4-FFF2-40B4-BE49-F238E27FC236}">
                <a16:creationId xmlns:a16="http://schemas.microsoft.com/office/drawing/2014/main" id="{7D02A543-1FEE-470E-98C2-DEA58FB197AA}"/>
              </a:ext>
            </a:extLst>
          </p:cNvPr>
          <p:cNvSpPr txBox="1"/>
          <p:nvPr/>
        </p:nvSpPr>
        <p:spPr>
          <a:xfrm>
            <a:off x="51890" y="1648451"/>
            <a:ext cx="2000250" cy="92329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defRPr/>
            </a:pPr>
            <a:r>
              <a:rPr lang="en-ID" sz="1200" b="1" dirty="0" err="1">
                <a:solidFill>
                  <a:schemeClr val="tx1"/>
                </a:solidFill>
                <a:latin typeface="Rubik"/>
                <a:ea typeface="Rubik"/>
                <a:cs typeface="Rubik"/>
                <a:sym typeface="Rubik"/>
              </a:rPr>
              <a:t>Buat</a:t>
            </a:r>
            <a:r>
              <a:rPr lang="en-ID" sz="1200" b="1" dirty="0">
                <a:solidFill>
                  <a:schemeClr val="tx1"/>
                </a:solidFill>
                <a:latin typeface="Rubik"/>
                <a:ea typeface="Rubik"/>
                <a:cs typeface="Rubik"/>
                <a:sym typeface="Rubik"/>
              </a:rPr>
              <a:t> Query </a:t>
            </a:r>
            <a:r>
              <a:rPr lang="en-ID" sz="1200" b="1" dirty="0" err="1">
                <a:solidFill>
                  <a:schemeClr val="tx1"/>
                </a:solidFill>
                <a:latin typeface="Rubik"/>
                <a:ea typeface="Rubik"/>
                <a:cs typeface="Rubik"/>
                <a:sym typeface="Rubik"/>
              </a:rPr>
              <a:t>baru</a:t>
            </a:r>
            <a:r>
              <a:rPr lang="en-ID" sz="1200" b="1" dirty="0">
                <a:solidFill>
                  <a:schemeClr val="tx1"/>
                </a:solidFill>
                <a:latin typeface="Rubik"/>
                <a:ea typeface="Rubik"/>
                <a:cs typeface="Rubik"/>
                <a:sym typeface="Rubik"/>
              </a:rPr>
              <a:t> pada database </a:t>
            </a:r>
            <a:r>
              <a:rPr lang="en-ID" sz="1200" b="1" dirty="0" err="1">
                <a:solidFill>
                  <a:schemeClr val="tx1"/>
                </a:solidFill>
                <a:latin typeface="Rubik"/>
                <a:ea typeface="Rubik"/>
                <a:cs typeface="Rubik"/>
                <a:sym typeface="Rubik"/>
              </a:rPr>
              <a:t>DWH_Project</a:t>
            </a:r>
            <a:endParaRPr lang="en-ID" sz="1200" b="1" dirty="0">
              <a:solidFill>
                <a:schemeClr val="tx1"/>
              </a:solidFill>
              <a:latin typeface="Rubik"/>
              <a:ea typeface="Rubik"/>
              <a:cs typeface="Rubik"/>
              <a:sym typeface="Rubik"/>
            </a:endParaRPr>
          </a:p>
          <a:p>
            <a:pPr lvl="0" algn="just">
              <a:defRPr/>
            </a:pPr>
            <a:r>
              <a:rPr lang="en-ID" sz="1200" b="1" dirty="0" err="1">
                <a:solidFill>
                  <a:schemeClr val="tx1"/>
                </a:solidFill>
                <a:latin typeface="Rubik"/>
                <a:ea typeface="Rubik"/>
                <a:cs typeface="Rubik"/>
                <a:sym typeface="Rubik"/>
              </a:rPr>
              <a:t>Lalu</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buat</a:t>
            </a:r>
            <a:r>
              <a:rPr lang="en-ID" sz="1200" b="1" dirty="0">
                <a:solidFill>
                  <a:schemeClr val="tx1"/>
                </a:solidFill>
                <a:latin typeface="Rubik"/>
                <a:ea typeface="Rubik"/>
                <a:cs typeface="Rubik"/>
                <a:sym typeface="Rubik"/>
              </a:rPr>
              <a:t> table </a:t>
            </a:r>
            <a:r>
              <a:rPr lang="en-ID" sz="1200" b="1" dirty="0" err="1">
                <a:solidFill>
                  <a:schemeClr val="tx1"/>
                </a:solidFill>
                <a:latin typeface="Rubik"/>
                <a:ea typeface="Rubik"/>
                <a:cs typeface="Rubik"/>
                <a:sym typeface="Rubik"/>
              </a:rPr>
              <a:t>sesuai</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ketentuan</a:t>
            </a:r>
            <a:r>
              <a:rPr lang="en-ID" sz="1200" b="1" dirty="0">
                <a:solidFill>
                  <a:schemeClr val="tx1"/>
                </a:solidFill>
                <a:latin typeface="Rubik"/>
                <a:ea typeface="Rubik"/>
                <a:cs typeface="Rubik"/>
                <a:sym typeface="Rubik"/>
              </a:rPr>
              <a:t> project</a:t>
            </a:r>
          </a:p>
        </p:txBody>
      </p:sp>
      <p:pic>
        <p:nvPicPr>
          <p:cNvPr id="6" name="Picture 5">
            <a:extLst>
              <a:ext uri="{FF2B5EF4-FFF2-40B4-BE49-F238E27FC236}">
                <a16:creationId xmlns:a16="http://schemas.microsoft.com/office/drawing/2014/main" id="{0DEF64EF-8E7B-182B-C95E-18F9F3790412}"/>
              </a:ext>
            </a:extLst>
          </p:cNvPr>
          <p:cNvPicPr>
            <a:picLocks noChangeAspect="1"/>
          </p:cNvPicPr>
          <p:nvPr/>
        </p:nvPicPr>
        <p:blipFill>
          <a:blip r:embed="rId5"/>
          <a:stretch>
            <a:fillRect/>
          </a:stretch>
        </p:blipFill>
        <p:spPr>
          <a:xfrm>
            <a:off x="2378706" y="785106"/>
            <a:ext cx="4386588" cy="3482093"/>
          </a:xfrm>
          <a:prstGeom prst="rect">
            <a:avLst/>
          </a:prstGeom>
        </p:spPr>
      </p:pic>
    </p:spTree>
    <p:extLst>
      <p:ext uri="{BB962C8B-B14F-4D97-AF65-F5344CB8AC3E}">
        <p14:creationId xmlns:p14="http://schemas.microsoft.com/office/powerpoint/2010/main" val="1224579258"/>
      </p:ext>
    </p:extLst>
  </p:cSld>
  <p:clrMapOvr>
    <a:masterClrMapping/>
  </p:clrMapOvr>
  <mc:AlternateContent xmlns:mc="http://schemas.openxmlformats.org/markup-compatibility/2006" xmlns:p14="http://schemas.microsoft.com/office/powerpoint/2010/main">
    <mc:Choice Requires="p14">
      <p:transition spd="slow" p14:dur="2000" advTm="138276"/>
    </mc:Choice>
    <mc:Fallback xmlns="">
      <p:transition spd="slow" advTm="138276"/>
    </mc:Fallback>
  </mc:AlternateContent>
  <p:extLst>
    <p:ext uri="{3A86A75C-4F4B-4683-9AE1-C65F6400EC91}">
      <p14:laserTraceLst xmlns:p14="http://schemas.microsoft.com/office/powerpoint/2010/main">
        <p14:tracePtLst>
          <p14:tracePt t="385" x="8897938" y="2400300"/>
          <p14:tracePt t="391" x="8610600" y="2301875"/>
          <p14:tracePt t="400" x="8335963" y="2192338"/>
          <p14:tracePt t="413" x="7927975" y="2006600"/>
          <p14:tracePt t="423" x="7739063" y="1949450"/>
          <p14:tracePt t="434" x="7454900" y="1833563"/>
          <p14:tracePt t="446" x="7372350" y="1790700"/>
          <p14:tracePt t="447" x="7307263" y="1760538"/>
          <p14:tracePt t="456" x="7243763" y="1735138"/>
          <p14:tracePt t="468" x="7156450" y="1693863"/>
          <p14:tracePt t="479" x="7129463" y="1677988"/>
          <p14:tracePt t="489" x="7096125" y="1662113"/>
          <p14:tracePt t="502" x="7092950" y="1651000"/>
          <p14:tracePt t="503" x="7080250" y="1647825"/>
          <p14:tracePt t="512" x="7069138" y="1628775"/>
          <p14:tracePt t="1012" x="7031038" y="1628775"/>
          <p14:tracePt t="1018" x="6959600" y="1628775"/>
          <p14:tracePt t="1025" x="6880225" y="1620838"/>
          <p14:tracePt t="1034" x="6808788" y="1614488"/>
          <p14:tracePt t="1046" x="6592888" y="1587500"/>
          <p14:tracePt t="1057" x="6453188" y="1557338"/>
          <p14:tracePt t="1068" x="6154738" y="1497013"/>
          <p14:tracePt t="1080" x="6061075" y="1462088"/>
          <p14:tracePt t="1081" x="5959475" y="1436688"/>
          <p14:tracePt t="1089" x="5867400" y="1393825"/>
          <p14:tracePt t="1101" x="5691188" y="1319213"/>
          <p14:tracePt t="1113" x="5614988" y="1284288"/>
          <p14:tracePt t="1114" x="5554663" y="1262063"/>
          <p14:tracePt t="1123" x="5497513" y="1231900"/>
          <p14:tracePt t="1136" x="5426075" y="1190625"/>
          <p14:tracePt t="1146" x="5403850" y="1174750"/>
          <p14:tracePt t="1157" x="5391150" y="1163638"/>
          <p14:tracePt t="3385" x="5380038" y="1163638"/>
          <p14:tracePt t="3391" x="5365750" y="1163638"/>
          <p14:tracePt t="3423" x="5286375" y="1149350"/>
          <p14:tracePt t="3434" x="5248275" y="1138238"/>
          <p14:tracePt t="3446" x="5214938" y="1130300"/>
          <p14:tracePt t="3447" x="5191125" y="1119188"/>
          <p14:tracePt t="3457" x="5157788" y="1111250"/>
          <p14:tracePt t="3468" x="5089525" y="1092200"/>
          <p14:tracePt t="3478" x="5067300" y="1084263"/>
          <p14:tracePt t="3490" x="5021263" y="1081088"/>
          <p14:tracePt t="3502" x="5006975" y="1073150"/>
          <p14:tracePt t="3512" x="4979988" y="1069975"/>
          <p14:tracePt t="3523" x="4957763" y="1062038"/>
          <p14:tracePt t="3534" x="4953000" y="1062038"/>
          <p14:tracePt t="3536" x="4949825" y="1058863"/>
          <p14:tracePt t="3545" x="4946650" y="1058863"/>
          <p14:tracePt t="3557" x="4938713" y="1054100"/>
          <p14:tracePt t="3567" x="4930775" y="1050925"/>
          <p14:tracePt t="7329" x="4927600" y="1058863"/>
          <p14:tracePt t="7333" x="4922838" y="1062038"/>
          <p14:tracePt t="7357" x="4903788" y="1084263"/>
          <p14:tracePt t="7369" x="4881563" y="1108075"/>
          <p14:tracePt t="7378" x="4867275" y="1119188"/>
          <p14:tracePt t="7390" x="4821238" y="1160463"/>
          <p14:tracePt t="7401" x="4794250" y="1182688"/>
          <p14:tracePt t="7403" x="4768850" y="1209675"/>
          <p14:tracePt t="7412" x="4730750" y="1239838"/>
          <p14:tracePt t="7424" x="4670425" y="1284288"/>
          <p14:tracePt t="7435" x="4643438" y="1308100"/>
          <p14:tracePt t="7446" x="4610100" y="1341438"/>
          <p14:tracePt t="7458" x="4579938" y="1368425"/>
          <p14:tracePt t="7467" x="4568825" y="1379538"/>
          <p14:tracePt t="7479" x="4541838" y="1409700"/>
          <p14:tracePt t="7490" x="4530725" y="1417638"/>
          <p14:tracePt t="7492" x="4519613" y="1428750"/>
          <p14:tracePt t="7500" x="4503738" y="1447800"/>
          <p14:tracePt t="7513" x="4470400" y="1470025"/>
          <p14:tracePt t="7523" x="4451350" y="1481138"/>
          <p14:tracePt t="7534" x="4416425" y="1503363"/>
          <p14:tracePt t="7546" x="4402138" y="1508125"/>
          <p14:tracePt t="7548" x="4383088" y="1519238"/>
          <p14:tracePt t="7556" x="4375150" y="1519238"/>
          <p14:tracePt t="7568" x="4360863" y="1530350"/>
          <p14:tracePt t="7579" x="4356100" y="1530350"/>
          <p14:tracePt t="7589" x="4341813" y="1535113"/>
          <p14:tracePt t="7602" x="4337050" y="1535113"/>
          <p14:tracePt t="7603" x="4330700" y="1538288"/>
          <p14:tracePt t="7612" x="4322763" y="1538288"/>
          <p14:tracePt t="7623" x="4311650" y="1538288"/>
          <p14:tracePt t="7634" x="4306888" y="1538288"/>
          <p14:tracePt t="7645" x="4292600" y="1538288"/>
          <p14:tracePt t="7658" x="4287838" y="1538288"/>
          <p14:tracePt t="7668" x="4284663" y="1538288"/>
          <p14:tracePt t="7679" x="4276725" y="1538288"/>
          <p14:tracePt t="7690" x="4270375" y="1538288"/>
          <p14:tracePt t="7702" x="4265613" y="1538288"/>
          <p14:tracePt t="7720" x="4262438" y="1538288"/>
          <p14:tracePt t="7733" x="4257675" y="1538288"/>
          <p14:tracePt t="7747" x="4254500" y="1538288"/>
          <p14:tracePt t="7781" x="4254500" y="1535113"/>
          <p14:tracePt t="7802" x="4251325" y="1535113"/>
          <p14:tracePt t="7850" x="4246563" y="1535113"/>
          <p14:tracePt t="7864" x="4243388" y="1535113"/>
          <p14:tracePt t="7878" x="4235450" y="1535113"/>
          <p14:tracePt t="7891" x="4232275" y="1535113"/>
          <p14:tracePt t="7898" x="4227513" y="1535113"/>
          <p14:tracePt t="7905" x="4224338" y="1535113"/>
          <p14:tracePt t="7912" x="4221163" y="1535113"/>
          <p14:tracePt t="7924" x="4216400" y="1535113"/>
          <p14:tracePt t="7934" x="4205288" y="1535113"/>
          <p14:tracePt t="7947" x="4194175" y="1535113"/>
          <p14:tracePt t="7957" x="4191000" y="1535113"/>
          <p14:tracePt t="7968" x="4186238" y="1535113"/>
          <p14:tracePt t="7979" x="4178300" y="1535113"/>
          <p14:tracePt t="7981" x="4175125" y="1535113"/>
          <p14:tracePt t="7995" x="4171950" y="1535113"/>
          <p14:tracePt t="8008" x="4167188" y="1535113"/>
          <p14:tracePt t="8022" x="4164013" y="1535113"/>
          <p14:tracePt t="8147" x="4167188" y="1535113"/>
          <p14:tracePt t="8159" x="4171950" y="1535113"/>
          <p14:tracePt t="8187" x="4175125" y="1535113"/>
          <p14:tracePt t="8201" x="4183063" y="1535113"/>
          <p14:tracePt t="8214" x="4186238" y="1535113"/>
          <p14:tracePt t="8235" x="4191000" y="1535113"/>
          <p14:tracePt t="8242" x="4194175" y="1535113"/>
          <p14:tracePt t="8249" x="4202113" y="1535113"/>
          <p14:tracePt t="8257" x="4210050" y="1535113"/>
          <p14:tracePt t="8268" x="4216400" y="1535113"/>
          <p14:tracePt t="8270" x="4232275" y="1535113"/>
          <p14:tracePt t="8278" x="4243388" y="1535113"/>
          <p14:tracePt t="8291" x="4262438" y="1535113"/>
          <p14:tracePt t="8301" x="4270375" y="1535113"/>
          <p14:tracePt t="8312" x="4292600" y="1535113"/>
          <p14:tracePt t="8324" x="4295775" y="1535113"/>
          <p14:tracePt t="8325" x="4300538" y="1535113"/>
          <p14:tracePt t="8334" x="4306888" y="1535113"/>
          <p14:tracePt t="8346" x="4319588" y="1535113"/>
          <p14:tracePt t="8356" x="4322763" y="1535113"/>
          <p14:tracePt t="8368" x="4330700" y="1535113"/>
          <p14:tracePt t="8380" x="4333875" y="1535113"/>
          <p14:tracePt t="8389" x="4337050" y="1530350"/>
          <p14:tracePt t="8401" x="4341813" y="1527175"/>
          <p14:tracePt t="8421" x="4349750" y="1527175"/>
          <p14:tracePt t="8435" x="4352925" y="1527175"/>
          <p14:tracePt t="8448" x="4356100" y="1522413"/>
          <p14:tracePt t="8462" x="4360863" y="1522413"/>
          <p14:tracePt t="8566" x="4356100" y="1522413"/>
          <p14:tracePt t="8579" x="4352925" y="1522413"/>
          <p14:tracePt t="8601" x="4337050" y="1522413"/>
          <p14:tracePt t="8613" x="4333875" y="1522413"/>
          <p14:tracePt t="8614" x="4330700" y="1522413"/>
          <p14:tracePt t="8623" x="4325938" y="1522413"/>
          <p14:tracePt t="8635" x="4306888" y="1522413"/>
          <p14:tracePt t="8646" x="4295775" y="1522413"/>
          <p14:tracePt t="8656" x="4276725" y="1522413"/>
          <p14:tracePt t="8669" x="4265613" y="1522413"/>
          <p14:tracePt t="8670" x="4251325" y="1527175"/>
          <p14:tracePt t="8679" x="4240213" y="1527175"/>
          <p14:tracePt t="8690" x="4221163" y="1535113"/>
          <p14:tracePt t="8701" x="4210050" y="1538288"/>
          <p14:tracePt t="8712" x="4178300" y="1538288"/>
          <p14:tracePt t="8724" x="4152900" y="1541463"/>
          <p14:tracePt t="8734" x="4133850" y="1549400"/>
          <p14:tracePt t="8745" x="4103688" y="1552575"/>
          <p14:tracePt t="8757" x="4084638" y="1560513"/>
          <p14:tracePt t="8758" x="4068763" y="1560513"/>
          <p14:tracePt t="8767" x="4057650" y="1565275"/>
          <p14:tracePt t="8779" x="4035425" y="1565275"/>
          <p14:tracePt t="8790" x="4016375" y="1571625"/>
          <p14:tracePt t="8801" x="3997325" y="1576388"/>
          <p14:tracePt t="8813" x="3986213" y="1576388"/>
          <p14:tracePt t="8814" x="3983038" y="1579563"/>
          <p14:tracePt t="8823" x="3975100" y="1582738"/>
          <p14:tracePt t="8834" x="3952875" y="1595438"/>
          <p14:tracePt t="8846" x="3948113" y="1595438"/>
          <p14:tracePt t="8856" x="3929063" y="1606550"/>
          <p14:tracePt t="8869" x="3914775" y="1614488"/>
          <p14:tracePt t="8879" x="3910013" y="1617663"/>
          <p14:tracePt t="8890" x="3895725" y="1625600"/>
          <p14:tracePt t="8902" x="3892550" y="1625600"/>
          <p14:tracePt t="8903" x="3884613" y="1625600"/>
          <p14:tracePt t="8912" x="3879850" y="1628775"/>
          <p14:tracePt t="8924" x="3857625" y="1631950"/>
          <p14:tracePt t="8935" x="3854450" y="1636713"/>
          <p14:tracePt t="8946" x="3835400" y="1639888"/>
          <p14:tracePt t="8958" x="3827463" y="1647825"/>
          <p14:tracePt t="8959" x="3816350" y="1651000"/>
          <p14:tracePt t="8968" x="3813175" y="1651000"/>
          <p14:tracePt t="8978" x="3800475" y="1655763"/>
          <p14:tracePt t="8990" x="3794125" y="1658938"/>
          <p14:tracePt t="9001" x="3786188" y="1666875"/>
          <p14:tracePt t="9013" x="3770313" y="1674813"/>
          <p14:tracePt t="9024" x="3759200" y="1677988"/>
          <p14:tracePt t="9034" x="3748088" y="1689100"/>
          <p14:tracePt t="9046" x="3736975" y="1689100"/>
          <p14:tracePt t="9048" x="3733800" y="1693863"/>
          <p14:tracePt t="9056" x="3725863" y="1697038"/>
          <p14:tracePt t="9068" x="3709988" y="1708150"/>
          <p14:tracePt t="9079" x="3706813" y="1711325"/>
          <p14:tracePt t="9089" x="3695700" y="1719263"/>
          <p14:tracePt t="9102" x="3684588" y="1735138"/>
          <p14:tracePt t="9112" x="3679825" y="1738313"/>
          <p14:tracePt t="9123" x="3665538" y="1741488"/>
          <p14:tracePt t="9134" x="3660775" y="1746250"/>
          <p14:tracePt t="9145" x="3657600" y="1754188"/>
          <p14:tracePt t="9157" x="3654425" y="1760538"/>
          <p14:tracePt t="9159" x="3646488" y="1760538"/>
          <p14:tracePt t="9168" x="3641725" y="1765300"/>
          <p14:tracePt t="9179" x="3635375" y="1768475"/>
          <p14:tracePt t="9190" x="3635375" y="1773238"/>
          <p14:tracePt t="9201" x="3630613" y="1776413"/>
          <p14:tracePt t="9213" x="3627438" y="1779588"/>
          <p14:tracePt t="9226" x="3624263" y="1779588"/>
          <p14:tracePt t="9234" x="3624263" y="1784350"/>
          <p14:tracePt t="9246" x="3616325" y="1784350"/>
          <p14:tracePt t="9248" x="3616325" y="1790700"/>
          <p14:tracePt t="9338" x="3611563" y="1790700"/>
          <p14:tracePt t="9364" x="3608388" y="1790700"/>
          <p14:tracePt t="9378" x="3605213" y="1787525"/>
          <p14:tracePt t="9399" x="3600450" y="1787525"/>
          <p14:tracePt t="9412" x="3597275" y="1787525"/>
          <p14:tracePt t="9419" x="3594100" y="1787525"/>
          <p14:tracePt t="9425" x="3589338" y="1787525"/>
          <p14:tracePt t="9434" x="3581400" y="1787525"/>
          <p14:tracePt t="9447" x="3570288" y="1790700"/>
          <p14:tracePt t="9457" x="3567113" y="1790700"/>
          <p14:tracePt t="9468" x="3551238" y="1790700"/>
          <p14:tracePt t="9479" x="3548063" y="1795463"/>
          <p14:tracePt t="9481" x="3540125" y="1795463"/>
          <p14:tracePt t="9490" x="3529013" y="1795463"/>
          <p14:tracePt t="9502" x="3521075" y="1795463"/>
          <p14:tracePt t="9512" x="3509963" y="1795463"/>
          <p14:tracePt t="9523" x="3502025" y="1798638"/>
          <p14:tracePt t="9535" x="3498850" y="1798638"/>
          <p14:tracePt t="9537" x="3487738" y="1798638"/>
          <p14:tracePt t="9545" x="3484563" y="1803400"/>
          <p14:tracePt t="9557" x="3471863" y="1803400"/>
          <p14:tracePt t="9568" x="3468688" y="1803400"/>
          <p14:tracePt t="9578" x="3452813" y="1803400"/>
          <p14:tracePt t="9591" x="3449638" y="1803400"/>
          <p14:tracePt t="9592" x="3446463" y="1803400"/>
          <p14:tracePt t="9601" x="3441700" y="1803400"/>
          <p14:tracePt t="9612" x="3438525" y="1803400"/>
          <p14:tracePt t="9623" x="3430588" y="1803400"/>
          <p14:tracePt t="9634" x="3427413" y="1803400"/>
          <p14:tracePt t="9646" x="3422650" y="1803400"/>
          <p14:tracePt t="9680" x="3422650" y="1798638"/>
          <p14:tracePt t="9687" x="3427413" y="1798638"/>
          <p14:tracePt t="9694" x="3427413" y="1795463"/>
          <p14:tracePt t="9701" x="3435350" y="1795463"/>
          <p14:tracePt t="9715" x="3438525" y="1787525"/>
          <p14:tracePt t="9728" x="3441700" y="1784350"/>
          <p14:tracePt t="9735" x="3446463" y="1784350"/>
          <p14:tracePt t="9745" x="3449638" y="1779588"/>
          <p14:tracePt t="9757" x="3457575" y="1773238"/>
          <p14:tracePt t="9769" x="3465513" y="1768475"/>
          <p14:tracePt t="9770" x="3471863" y="1760538"/>
          <p14:tracePt t="9778" x="3484563" y="1757363"/>
          <p14:tracePt t="9791" x="3502025" y="1741488"/>
          <p14:tracePt t="9801" x="3521075" y="1735138"/>
          <p14:tracePt t="9812" x="3548063" y="1727200"/>
          <p14:tracePt t="9824" x="3562350" y="1716088"/>
          <p14:tracePt t="9825" x="3581400" y="1708150"/>
          <p14:tracePt t="9834" x="3597275" y="1704975"/>
          <p14:tracePt t="9846" x="3630613" y="1685925"/>
          <p14:tracePt t="9856" x="3646488" y="1685925"/>
          <p14:tracePt t="9867" x="3687763" y="1674813"/>
          <p14:tracePt t="9880" x="3703638" y="1670050"/>
          <p14:tracePt t="9881" x="3721100" y="1662113"/>
          <p14:tracePt t="9890" x="3744913" y="1658938"/>
          <p14:tracePt t="9901" x="3797300" y="1651000"/>
          <p14:tracePt t="9913" x="3830638" y="1644650"/>
          <p14:tracePt t="9914" x="3862388" y="1639888"/>
          <p14:tracePt t="9923" x="3895725" y="1631950"/>
          <p14:tracePt t="9935" x="3933825" y="1620838"/>
          <p14:tracePt t="9945" x="3959225" y="1614488"/>
          <p14:tracePt t="9956" x="4005263" y="1595438"/>
          <p14:tracePt t="9969" x="4032250" y="1590675"/>
          <p14:tracePt t="9970" x="4054475" y="1579563"/>
          <p14:tracePt t="9978" x="4076700" y="1571625"/>
          <p14:tracePt t="9990" x="4130675" y="1549400"/>
          <p14:tracePt t="10001" x="4152900" y="1541463"/>
          <p14:tracePt t="10012" x="4202113" y="1516063"/>
          <p14:tracePt t="10024" x="4216400" y="1511300"/>
          <p14:tracePt t="10025" x="4235450" y="1500188"/>
          <p14:tracePt t="10034" x="4251325" y="1489075"/>
          <p14:tracePt t="10045" x="4284663" y="1470025"/>
          <p14:tracePt t="10057" x="4303713" y="1466850"/>
          <p14:tracePt t="10059" x="4306888" y="1462088"/>
          <p14:tracePt t="10068" x="4314825" y="1462088"/>
          <p14:tracePt t="10080" x="4330700" y="1450975"/>
          <p14:tracePt t="10093" x="4333875" y="1450975"/>
          <p14:tracePt t="10101" x="4337050" y="1447800"/>
          <p14:tracePt t="10113" x="4341813" y="1447800"/>
          <p14:tracePt t="10114" x="4344988" y="1447800"/>
          <p14:tracePt t="10135" x="4352925" y="1447800"/>
          <p14:tracePt t="10177" x="4349750" y="1447800"/>
          <p14:tracePt t="10197" x="4344988" y="1447800"/>
          <p14:tracePt t="10210" x="4341813" y="1447800"/>
          <p14:tracePt t="10224" x="4337050" y="1447800"/>
          <p14:tracePt t="10230" x="4333875" y="1447800"/>
          <p14:tracePt t="10244" x="4330700" y="1447800"/>
          <p14:tracePt t="10251" x="4325938" y="1455738"/>
          <p14:tracePt t="10258" x="4319588" y="1455738"/>
          <p14:tracePt t="10272" x="4314825" y="1458913"/>
          <p14:tracePt t="10279" x="4311650" y="1458913"/>
          <p14:tracePt t="10290" x="4306888" y="1458913"/>
          <p14:tracePt t="10301" x="4300538" y="1462088"/>
          <p14:tracePt t="10313" x="4295775" y="1462088"/>
          <p14:tracePt t="10315" x="4287838" y="1466850"/>
          <p14:tracePt t="10327" x="4284663" y="1466850"/>
          <p14:tracePt t="10334" x="4281488" y="1470025"/>
          <p14:tracePt t="10346" x="4276725" y="1470025"/>
          <p14:tracePt t="10356" x="4262438" y="1473200"/>
          <p14:tracePt t="10369" x="4254500" y="1477963"/>
          <p14:tracePt t="10379" x="4246563" y="1477963"/>
          <p14:tracePt t="10390" x="4243388" y="1477963"/>
          <p14:tracePt t="10401" x="4232275" y="1477963"/>
          <p14:tracePt t="10403" x="4227513" y="1477963"/>
          <p14:tracePt t="10416" x="4224338" y="1477963"/>
          <p14:tracePt t="10423" x="4221163" y="1477963"/>
          <p14:tracePt t="10434" x="4216400" y="1477963"/>
          <p14:tracePt t="10445" x="4205288" y="1477963"/>
          <p14:tracePt t="10457" x="4202113" y="1477963"/>
          <p14:tracePt t="10459" x="4202113" y="1485900"/>
          <p14:tracePt t="10468" x="4197350" y="1485900"/>
          <p14:tracePt t="10479" x="4191000" y="1489075"/>
          <p14:tracePt t="10490" x="4186238" y="1489075"/>
          <p14:tracePt t="10500" x="4175125" y="1489075"/>
          <p14:tracePt t="10512" x="4171950" y="1489075"/>
          <p14:tracePt t="10523" x="4167188" y="1489075"/>
          <p14:tracePt t="10534" x="4164013" y="1489075"/>
          <p14:tracePt t="10546" x="4160838" y="1489075"/>
          <p14:tracePt t="10556" x="4160838" y="1492250"/>
          <p14:tracePt t="10568" x="4156075" y="1492250"/>
          <p14:tracePt t="10579" x="4152900" y="1492250"/>
          <p14:tracePt t="10590" x="4144963" y="1492250"/>
          <p14:tracePt t="10603" x="4141788" y="1492250"/>
          <p14:tracePt t="10720" x="4148138" y="1492250"/>
          <p14:tracePt t="11133" x="4144963" y="1492250"/>
          <p14:tracePt t="11138" x="4137025" y="1492250"/>
          <p14:tracePt t="11168" x="4098925" y="1489075"/>
          <p14:tracePt t="11180" x="4087813" y="1489075"/>
          <p14:tracePt t="11181" x="4081463" y="1489075"/>
          <p14:tracePt t="11189" x="4068763" y="1489075"/>
          <p14:tracePt t="11201" x="4054475" y="1489075"/>
          <p14:tracePt t="11212" x="4046538" y="1489075"/>
          <p14:tracePt t="11223" x="4032250" y="1489075"/>
          <p14:tracePt t="11235" x="4019550" y="1489075"/>
          <p14:tracePt t="11245" x="4013200" y="1489075"/>
          <p14:tracePt t="11257" x="4002088" y="1489075"/>
          <p14:tracePt t="11269" x="3997325" y="1489075"/>
          <p14:tracePt t="11270" x="3994150" y="1489075"/>
          <p14:tracePt t="11278" x="3983038" y="1489075"/>
          <p14:tracePt t="11291" x="3975100" y="1489075"/>
          <p14:tracePt t="11301" x="3967163" y="1489075"/>
          <p14:tracePt t="11312" x="3956050" y="1485900"/>
          <p14:tracePt t="11324" x="3948113" y="1485900"/>
          <p14:tracePt t="11325" x="3944938" y="1485900"/>
          <p14:tracePt t="11334" x="3941763" y="1485900"/>
          <p14:tracePt t="11346" x="3925888" y="1485900"/>
          <p14:tracePt t="11357" x="3922713" y="1485900"/>
          <p14:tracePt t="11368" x="3906838" y="1485900"/>
          <p14:tracePt t="11380" x="3898900" y="1485900"/>
          <p14:tracePt t="11389" x="3892550" y="1485900"/>
          <p14:tracePt t="11401" x="3884613" y="1485900"/>
          <p14:tracePt t="11412" x="3876675" y="1485900"/>
          <p14:tracePt t="11414" x="3873500" y="1485900"/>
          <p14:tracePt t="11423" x="3868738" y="1485900"/>
          <p14:tracePt t="11435" x="3854450" y="1485900"/>
          <p14:tracePt t="11445" x="3849688" y="1485900"/>
          <p14:tracePt t="11456" x="3838575" y="1485900"/>
          <p14:tracePt t="11469" x="3830638" y="1485900"/>
          <p14:tracePt t="11470" x="3827463" y="1485900"/>
          <p14:tracePt t="11478" x="3824288" y="1485900"/>
          <p14:tracePt t="11490" x="3816350" y="1485900"/>
          <p14:tracePt t="11501" x="3813175" y="1485900"/>
          <p14:tracePt t="11512" x="3800475" y="1485900"/>
          <p14:tracePt t="11524" x="3797300" y="1485900"/>
          <p14:tracePt t="11538" x="3794125" y="1485900"/>
          <p14:tracePt t="11552" x="3789363" y="1485900"/>
          <p14:tracePt t="11565" x="3786188" y="1485900"/>
          <p14:tracePt t="12385" x="3783013" y="1485900"/>
          <p14:tracePt t="12399" x="3778250" y="1485900"/>
          <p14:tracePt t="12423" x="3770313" y="1485900"/>
          <p14:tracePt t="12435" x="3767138" y="1485900"/>
          <p14:tracePt t="12447" x="3763963" y="1485900"/>
          <p14:tracePt t="12457" x="3763963" y="1481138"/>
          <p14:tracePt t="12468" x="3759200" y="1481138"/>
          <p14:tracePt t="12479" x="3756025" y="1481138"/>
          <p14:tracePt t="12495" x="3752850" y="1481138"/>
          <p14:tracePt t="12503" x="3752850" y="1477963"/>
          <p14:tracePt t="12512" x="3748088" y="1477963"/>
          <p14:tracePt t="12523" x="3748088" y="1473200"/>
          <p14:tracePt t="12534" x="3744913" y="1473200"/>
          <p14:tracePt t="12545" x="3736975" y="1470025"/>
          <p14:tracePt t="12557" x="3733800" y="1466850"/>
          <p14:tracePt t="12571" x="3729038" y="1462088"/>
          <p14:tracePt t="12585" x="3725863" y="1462088"/>
          <p14:tracePt t="12591" x="3725863" y="1455738"/>
          <p14:tracePt t="12601" x="3721100" y="1455738"/>
          <p14:tracePt t="12612" x="3717925" y="1455738"/>
          <p14:tracePt t="12626" x="3714750" y="1455738"/>
          <p14:tracePt t="12647" x="3706813" y="1455738"/>
          <p14:tracePt t="12791" x="3709988" y="1455738"/>
          <p14:tracePt t="12819" x="3714750" y="1455738"/>
          <p14:tracePt t="12825" x="3714750" y="1450975"/>
          <p14:tracePt t="12834" x="3717925" y="1450975"/>
          <p14:tracePt t="12846" x="3721100" y="1450975"/>
          <p14:tracePt t="12860" x="3725863" y="1450975"/>
          <p14:tracePt t="12887" x="3729038" y="1450975"/>
          <p14:tracePt t="12901" x="3729038" y="1447800"/>
          <p14:tracePt t="12915" x="3733800" y="1447800"/>
          <p14:tracePt t="12942" x="3740150" y="1447800"/>
          <p14:tracePt t="12963" x="3744913" y="1447800"/>
          <p14:tracePt t="13005" x="3748088" y="1447800"/>
          <p14:tracePt t="13032" x="3752850" y="1447800"/>
          <p14:tracePt t="13115" x="3756025" y="1447800"/>
          <p14:tracePt t="13135" x="3759200" y="1447800"/>
          <p14:tracePt t="13156" x="3763963" y="1447800"/>
          <p14:tracePt t="13252" x="3763963" y="1450975"/>
          <p14:tracePt t="13266" x="3763963" y="1458913"/>
          <p14:tracePt t="13307" x="3759200" y="1458913"/>
          <p14:tracePt t="13321" x="3756025" y="1458913"/>
          <p14:tracePt t="13342" x="3752850" y="1458913"/>
          <p14:tracePt t="13356" x="3748088" y="1458913"/>
          <p14:tracePt t="13376" x="3744913" y="1458913"/>
          <p14:tracePt t="13397" x="3736975" y="1458913"/>
          <p14:tracePt t="13410" x="3733800" y="1458913"/>
          <p14:tracePt t="13424" x="3729038" y="1458913"/>
          <p14:tracePt t="13445" x="3725863" y="1458913"/>
          <p14:tracePt t="13472" x="3721100" y="1458913"/>
          <p14:tracePt t="13486" x="3717925" y="1458913"/>
          <p14:tracePt t="13507" x="3714750" y="1458913"/>
          <p14:tracePt t="13556" x="3706813" y="1458913"/>
          <p14:tracePt t="13569" x="3703638" y="1458913"/>
          <p14:tracePt t="13582" x="3698875" y="1458913"/>
          <p14:tracePt t="13603" x="3695700" y="1458913"/>
          <p14:tracePt t="13616" x="3690938" y="1458913"/>
          <p14:tracePt t="13631" x="3687763" y="1458913"/>
          <p14:tracePt t="13651" x="3684588" y="1458913"/>
          <p14:tracePt t="13686" x="3684588" y="1462088"/>
          <p14:tracePt t="13831" x="3676650" y="1462088"/>
          <p14:tracePt t="14017" x="3679825" y="1462088"/>
          <p14:tracePt t="14030" x="3684588" y="1462088"/>
          <p14:tracePt t="14043" x="3684588" y="1455738"/>
          <p14:tracePt t="14050" x="3687763" y="1455738"/>
          <p14:tracePt t="14064" x="3690938" y="1450975"/>
          <p14:tracePt t="14078" x="3695700" y="1450975"/>
          <p14:tracePt t="14098" x="3698875" y="1447800"/>
          <p14:tracePt t="14112" x="3703638" y="1447800"/>
          <p14:tracePt t="14119" x="3703638" y="1443038"/>
          <p14:tracePt t="14125" x="3709988" y="1443038"/>
          <p14:tracePt t="14147" x="3714750" y="1443038"/>
          <p14:tracePt t="14160" x="3717925" y="1443038"/>
          <p14:tracePt t="14168" x="3717925" y="1439863"/>
          <p14:tracePt t="14174" x="3721100" y="1439863"/>
          <p14:tracePt t="14216" x="3725863" y="1439863"/>
          <p14:tracePt t="14222" x="3725863" y="1436688"/>
          <p14:tracePt t="14285" x="3725863" y="1431925"/>
          <p14:tracePt t="17312" x="3729038" y="1431925"/>
          <p14:tracePt t="17318" x="3740150" y="1431925"/>
          <p14:tracePt t="17346" x="3786188" y="1431925"/>
          <p14:tracePt t="17357" x="3794125" y="1431925"/>
          <p14:tracePt t="17367" x="3819525" y="1431925"/>
          <p14:tracePt t="17380" x="3830638" y="1431925"/>
          <p14:tracePt t="17381" x="3846513" y="1431925"/>
          <p14:tracePt t="17390" x="3862388" y="1431925"/>
          <p14:tracePt t="17401" x="3895725" y="1431925"/>
          <p14:tracePt t="17413" x="3903663" y="1431925"/>
          <p14:tracePt t="17415" x="3917950" y="1431925"/>
          <p14:tracePt t="17423" x="3929063" y="1431925"/>
          <p14:tracePt t="17436" x="3963988" y="1431925"/>
          <p14:tracePt t="17445" x="3971925" y="1431925"/>
          <p14:tracePt t="17456" x="3997325" y="1431925"/>
          <p14:tracePt t="17469" x="4008438" y="1431925"/>
          <p14:tracePt t="17470" x="4016375" y="1431925"/>
          <p14:tracePt t="17479" x="4027488" y="1431925"/>
          <p14:tracePt t="17491" x="4038600" y="1431925"/>
          <p14:tracePt t="17501" x="4051300" y="1431925"/>
          <p14:tracePt t="17512" x="4062413" y="1431925"/>
          <p14:tracePt t="17523" x="4065588" y="1431925"/>
          <p14:tracePt t="17525" x="4076700" y="1431925"/>
          <p14:tracePt t="17534" x="4084638" y="1431925"/>
          <p14:tracePt t="17546" x="4098925" y="1431925"/>
          <p14:tracePt t="17557" x="4111625" y="1431925"/>
          <p14:tracePt t="17567" x="4130675" y="1431925"/>
          <p14:tracePt t="17580" x="4141788" y="1431925"/>
          <p14:tracePt t="17590" x="4156075" y="1431925"/>
          <p14:tracePt t="17601" x="4171950" y="1431925"/>
          <p14:tracePt t="17613" x="4183063" y="1431925"/>
          <p14:tracePt t="17614" x="4191000" y="1431925"/>
          <p14:tracePt t="17623" x="4194175" y="1431925"/>
          <p14:tracePt t="17635" x="4210050" y="1431925"/>
          <p14:tracePt t="17645" x="4216400" y="1431925"/>
          <p14:tracePt t="17656" x="4227513" y="1431925"/>
          <p14:tracePt t="17668" x="4232275" y="1431925"/>
          <p14:tracePt t="17669" x="4235450" y="1431925"/>
          <p14:tracePt t="17679" x="4240213" y="1431925"/>
          <p14:tracePt t="17697" x="4243388" y="1431925"/>
          <p14:tracePt t="17710" x="4246563" y="1431925"/>
          <p14:tracePt t="17793" x="4243388" y="1431925"/>
          <p14:tracePt t="17814" x="4240213" y="1431925"/>
          <p14:tracePt t="17820" x="4235450" y="1431925"/>
          <p14:tracePt t="17827" x="4232275" y="1431925"/>
          <p14:tracePt t="17841" x="4224338" y="1431925"/>
          <p14:tracePt t="17848" x="4221163" y="1431925"/>
          <p14:tracePt t="17856" x="4216400" y="1431925"/>
          <p14:tracePt t="17868" x="4213225" y="1431925"/>
          <p14:tracePt t="17879" x="4210050" y="1431925"/>
          <p14:tracePt t="17890" x="4202113" y="1431925"/>
          <p14:tracePt t="17903" x="4191000" y="1431925"/>
          <p14:tracePt t="17912" x="4186238" y="1431925"/>
          <p14:tracePt t="17924" x="4183063" y="1431925"/>
          <p14:tracePt t="17937" x="4178300" y="1431925"/>
          <p14:tracePt t="17952" x="4175125" y="1431925"/>
          <p14:tracePt t="17958" x="4171950" y="1431925"/>
          <p14:tracePt t="17968" x="4164013" y="1431925"/>
          <p14:tracePt t="17979" x="4156075" y="1431925"/>
          <p14:tracePt t="17990" x="4152900" y="1431925"/>
          <p14:tracePt t="18001" x="4144963" y="1431925"/>
          <p14:tracePt t="18012" x="4141788" y="1431925"/>
          <p14:tracePt t="18014" x="4133850" y="1431925"/>
          <p14:tracePt t="18023" x="4130675" y="1431925"/>
          <p14:tracePt t="18034" x="4122738" y="1431925"/>
          <p14:tracePt t="18046" x="4117975" y="1431925"/>
          <p14:tracePt t="18048" x="4114800" y="1431925"/>
          <p14:tracePt t="18056" x="4111625" y="1431925"/>
          <p14:tracePt t="18069" x="4095750" y="1431925"/>
          <p14:tracePt t="18079" x="4092575" y="1431925"/>
          <p14:tracePt t="18090" x="4084638" y="1431925"/>
          <p14:tracePt t="18102" x="4073525" y="1431925"/>
          <p14:tracePt t="18103" x="4065588" y="1431925"/>
          <p14:tracePt t="18112" x="4054475" y="1431925"/>
          <p14:tracePt t="18123" x="4038600" y="1431925"/>
          <p14:tracePt t="18134" x="4032250" y="1431925"/>
          <p14:tracePt t="18145" x="4005263" y="1431925"/>
          <p14:tracePt t="18157" x="3997325" y="1431925"/>
          <p14:tracePt t="18167" x="3971925" y="1431925"/>
          <p14:tracePt t="18179" x="3944938" y="1431925"/>
          <p14:tracePt t="18190" x="3929063" y="1431925"/>
          <p14:tracePt t="18193" x="3910013" y="1436688"/>
          <p14:tracePt t="18201" x="3903663" y="1436688"/>
          <p14:tracePt t="18213" x="3884613" y="1436688"/>
          <p14:tracePt t="18224" x="3873500" y="1443038"/>
          <p14:tracePt t="18234" x="3846513" y="1443038"/>
          <p14:tracePt t="18246" x="3843338" y="1443038"/>
          <p14:tracePt t="18247" x="3830638" y="1443038"/>
          <p14:tracePt t="18256" x="3824288" y="1443038"/>
          <p14:tracePt t="18268" x="3819525" y="1443038"/>
          <p14:tracePt t="18269" x="3816350" y="1443038"/>
          <p14:tracePt t="18279" x="3808413" y="1443038"/>
          <p14:tracePt t="18290" x="3797300" y="1443038"/>
          <p14:tracePt t="18302" x="3789363" y="1443038"/>
          <p14:tracePt t="18313" x="3783013" y="1443038"/>
          <p14:tracePt t="18323" x="3775075" y="1443038"/>
          <p14:tracePt t="18335" x="3770313" y="1443038"/>
          <p14:tracePt t="18337" x="3767138" y="1443038"/>
          <p14:tracePt t="18351" x="3763963" y="1443038"/>
          <p14:tracePt t="18357" x="3759200" y="1443038"/>
          <p14:tracePt t="18368" x="3752850" y="1443038"/>
          <p14:tracePt t="18378" x="3748088" y="1443038"/>
          <p14:tracePt t="18391" x="3744913" y="1443038"/>
          <p14:tracePt t="18392" x="3740150" y="1443038"/>
          <p14:tracePt t="18406" x="3736975" y="1443038"/>
          <p14:tracePt t="18426" x="3733800" y="1443038"/>
          <p14:tracePt t="18440" x="3729038" y="1443038"/>
          <p14:tracePt t="18544" x="3733800" y="1443038"/>
          <p14:tracePt t="18563" x="3736975" y="1443038"/>
          <p14:tracePt t="18590" x="3748088" y="1447800"/>
          <p14:tracePt t="18612" x="3756025" y="1447800"/>
          <p14:tracePt t="18625" x="3759200" y="1447800"/>
          <p14:tracePt t="18632" x="3763963" y="1447800"/>
          <p14:tracePt t="18646" x="3767138" y="1447800"/>
          <p14:tracePt t="18653" x="3770313" y="1447800"/>
          <p14:tracePt t="18660" x="3775075" y="1447800"/>
          <p14:tracePt t="18674" x="3778250" y="1447800"/>
          <p14:tracePt t="18680" x="3786188" y="1447800"/>
          <p14:tracePt t="18690" x="3789363" y="1447800"/>
          <p14:tracePt t="18702" x="3797300" y="1447800"/>
          <p14:tracePt t="18712" x="3800475" y="1447800"/>
          <p14:tracePt t="18723" x="3808413" y="1447800"/>
          <p14:tracePt t="18736" x="3819525" y="1447800"/>
          <p14:tracePt t="18745" x="3827463" y="1447800"/>
          <p14:tracePt t="18757" x="3835400" y="1447800"/>
          <p14:tracePt t="18768" x="3846513" y="1447800"/>
          <p14:tracePt t="18779" x="3854450" y="1447800"/>
          <p14:tracePt t="18791" x="3868738" y="1447800"/>
          <p14:tracePt t="18801" x="3876675" y="1447800"/>
          <p14:tracePt t="18812" x="3895725" y="1447800"/>
          <p14:tracePt t="18823" x="3898900" y="1447800"/>
          <p14:tracePt t="18825" x="3903663" y="1447800"/>
          <p14:tracePt t="18835" x="3914775" y="1447800"/>
          <p14:tracePt t="18846" x="3922713" y="1447800"/>
          <p14:tracePt t="18857" x="3925888" y="1447800"/>
          <p14:tracePt t="18868" x="3937000" y="1447800"/>
          <p14:tracePt t="18879" x="3941763" y="1447800"/>
          <p14:tracePt t="18890" x="3944938" y="1447800"/>
          <p14:tracePt t="18908" x="3948113" y="1447800"/>
          <p14:tracePt t="18921" x="3952875" y="1447800"/>
          <p14:tracePt t="18935" x="3956050" y="1447800"/>
          <p14:tracePt t="19004" x="3959225" y="1447800"/>
          <p14:tracePt t="19018" x="3967163" y="1447800"/>
          <p14:tracePt t="19031" x="3971925" y="1447800"/>
          <p14:tracePt t="19052" x="3975100" y="1447800"/>
          <p14:tracePt t="19059" x="3978275" y="1447800"/>
          <p14:tracePt t="19066" x="3986213" y="1447800"/>
          <p14:tracePt t="19073" x="3989388" y="1447800"/>
          <p14:tracePt t="19079" x="3997325" y="1447800"/>
          <p14:tracePt t="19090" x="4005263" y="1447800"/>
          <p14:tracePt t="19101" x="4019550" y="1447800"/>
          <p14:tracePt t="19112" x="4024313" y="1447800"/>
          <p14:tracePt t="19114" x="4032250" y="1447800"/>
          <p14:tracePt t="19123" x="4043363" y="1447800"/>
          <p14:tracePt t="19135" x="4054475" y="1447800"/>
          <p14:tracePt t="19145" x="4065588" y="1447800"/>
          <p14:tracePt t="19156" x="4081463" y="1447800"/>
          <p14:tracePt t="19169" x="4087813" y="1447800"/>
          <p14:tracePt t="19170" x="4098925" y="1447800"/>
          <p14:tracePt t="19179" x="4106863" y="1447800"/>
          <p14:tracePt t="19190" x="4125913" y="1447800"/>
          <p14:tracePt t="19201" x="4141788" y="1447800"/>
          <p14:tracePt t="19212" x="4164013" y="1447800"/>
          <p14:tracePt t="19225" x="4183063" y="1447800"/>
          <p14:tracePt t="19234" x="4191000" y="1447800"/>
          <p14:tracePt t="19245" x="4210050" y="1447800"/>
          <p14:tracePt t="19258" x="4216400" y="1447800"/>
          <p14:tracePt t="19259" x="4224338" y="1447800"/>
          <p14:tracePt t="19267" x="4232275" y="1447800"/>
          <p14:tracePt t="19279" x="4246563" y="1447800"/>
          <p14:tracePt t="19289" x="4257675" y="1447800"/>
          <p14:tracePt t="19301" x="4276725" y="1447800"/>
          <p14:tracePt t="19313" x="4281488" y="1447800"/>
          <p14:tracePt t="19314" x="4287838" y="1447800"/>
          <p14:tracePt t="19323" x="4300538" y="1447800"/>
          <p14:tracePt t="19334" x="4314825" y="1447800"/>
          <p14:tracePt t="19346" x="4319588" y="1447800"/>
          <p14:tracePt t="19357" x="4325938" y="1447800"/>
          <p14:tracePt t="19369" x="4333875" y="1447800"/>
          <p14:tracePt t="19379" x="4341813" y="1447800"/>
          <p14:tracePt t="19389" x="4349750" y="1447800"/>
          <p14:tracePt t="19401" x="4352925" y="1447800"/>
          <p14:tracePt t="19412" x="4356100" y="1447800"/>
          <p14:tracePt t="19423" x="4360863" y="1447800"/>
          <p14:tracePt t="19437" x="4364038" y="1447800"/>
          <p14:tracePt t="19451" x="4367213" y="1447800"/>
          <p14:tracePt t="19472" x="4375150" y="1447800"/>
          <p14:tracePt t="20339" x="4371975" y="1447800"/>
          <p14:tracePt t="20359" x="4367213" y="1447800"/>
          <p14:tracePt t="20373" x="4364038" y="1447800"/>
          <p14:tracePt t="20387" x="4360863" y="1447800"/>
          <p14:tracePt t="20400" x="4356100" y="1447800"/>
          <p14:tracePt t="20407" x="4352925" y="1447800"/>
          <p14:tracePt t="20414" x="4349750" y="1447800"/>
          <p14:tracePt t="20423" x="4344988" y="1447800"/>
          <p14:tracePt t="20435" x="4337050" y="1447800"/>
          <p14:tracePt t="20446" x="4333875" y="1447800"/>
          <p14:tracePt t="20457" x="4325938" y="1447800"/>
          <p14:tracePt t="20468" x="4322763" y="1447800"/>
          <p14:tracePt t="20479" x="4319588" y="1447800"/>
          <p14:tracePt t="20490" x="4306888" y="1447800"/>
          <p14:tracePt t="20501" x="4300538" y="1447800"/>
          <p14:tracePt t="20512" x="4295775" y="1447800"/>
          <p14:tracePt t="20524" x="4292600" y="1447800"/>
          <p14:tracePt t="20526" x="4287838" y="1447800"/>
          <p14:tracePt t="20534" x="4281488" y="1447800"/>
          <p14:tracePt t="20545" x="4273550" y="1447800"/>
          <p14:tracePt t="20558" x="4270375" y="1447800"/>
          <p14:tracePt t="20568" x="4265613" y="1447800"/>
          <p14:tracePt t="20579" x="4262438" y="1447800"/>
          <p14:tracePt t="20590" x="4257675" y="1447800"/>
          <p14:tracePt t="20601" x="4257675" y="1450975"/>
          <p14:tracePt t="20628" x="4257675" y="1455738"/>
          <p14:tracePt t="20648" x="4257675" y="1458913"/>
          <p14:tracePt t="20683" x="4257675" y="1462088"/>
          <p14:tracePt t="20696" x="4262438" y="1462088"/>
          <p14:tracePt t="20717" x="4265613" y="1462088"/>
          <p14:tracePt t="20724" x="4265613" y="1466850"/>
          <p14:tracePt t="20744" x="4270375" y="1466850"/>
          <p14:tracePt t="20786" x="4270375" y="1470025"/>
          <p14:tracePt t="20910" x="4270375" y="1477963"/>
          <p14:tracePt t="20923" x="4270375" y="1481138"/>
          <p14:tracePt t="20946" x="4270375" y="1485900"/>
          <p14:tracePt t="20958" x="4270375" y="1489075"/>
          <p14:tracePt t="20972" x="4270375" y="1492250"/>
          <p14:tracePt t="20992" x="4273550" y="1497013"/>
          <p14:tracePt t="21006" x="4276725" y="1497013"/>
          <p14:tracePt t="21020" x="4284663" y="1500188"/>
          <p14:tracePt t="21040" x="4287838" y="1500188"/>
          <p14:tracePt t="21054" x="4292600" y="1500188"/>
          <p14:tracePt t="21089" x="4295775" y="1500188"/>
          <p14:tracePt t="21116" x="4295775" y="1508125"/>
          <p14:tracePt t="21124" x="4300538" y="1508125"/>
          <p14:tracePt t="21136" x="4303713" y="1511300"/>
          <p14:tracePt t="21171" x="4303713" y="1516063"/>
          <p14:tracePt t="21206" x="4306888" y="1516063"/>
          <p14:tracePt t="21288" x="4314825" y="1516063"/>
          <p14:tracePt t="21316" x="4314825" y="1519238"/>
          <p14:tracePt t="21330" x="4314825" y="1522413"/>
          <p14:tracePt t="21336" x="4319588" y="1522413"/>
          <p14:tracePt t="21350" x="4322763" y="1527175"/>
          <p14:tracePt t="21357" x="4322763" y="1530350"/>
          <p14:tracePt t="21364" x="4325938" y="1530350"/>
          <p14:tracePt t="21370" x="4325938" y="1538288"/>
          <p14:tracePt t="21378" x="4330700" y="1546225"/>
          <p14:tracePt t="21390" x="4333875" y="1549400"/>
          <p14:tracePt t="21392" x="4337050" y="1552575"/>
          <p14:tracePt t="21401" x="4337050" y="1557338"/>
          <p14:tracePt t="21412" x="4349750" y="1571625"/>
          <p14:tracePt t="21424" x="4352925" y="1582738"/>
          <p14:tracePt t="21426" x="4356100" y="1587500"/>
          <p14:tracePt t="21434" x="4360863" y="1590675"/>
          <p14:tracePt t="21447" x="4367213" y="1606550"/>
          <p14:tracePt t="21457" x="4371975" y="1609725"/>
          <p14:tracePt t="21468" x="4371975" y="1617663"/>
          <p14:tracePt t="21479" x="4375150" y="1620838"/>
          <p14:tracePt t="21490" x="4379913" y="1625600"/>
          <p14:tracePt t="21501" x="4383088" y="1628775"/>
          <p14:tracePt t="21515" x="4383088" y="1631950"/>
          <p14:tracePt t="21523" x="4386263" y="1639888"/>
          <p14:tracePt t="21536" x="4391025" y="1644650"/>
          <p14:tracePt t="21537" x="4398963" y="1647825"/>
          <p14:tracePt t="21545" x="4402138" y="1647825"/>
          <p14:tracePt t="21556" x="4410075" y="1655763"/>
          <p14:tracePt t="21568" x="4413250" y="1655763"/>
          <p14:tracePt t="21578" x="4416425" y="1658938"/>
          <p14:tracePt t="21591" x="4416425" y="1662113"/>
          <p14:tracePt t="21601" x="4421188" y="1662113"/>
          <p14:tracePt t="21612" x="4429125" y="1670050"/>
          <p14:tracePt t="21625" x="4432300" y="1674813"/>
          <p14:tracePt t="21777" x="4424363" y="1674813"/>
          <p14:tracePt t="21783" x="4424363" y="1666875"/>
          <p14:tracePt t="21812" x="4421188" y="1662113"/>
          <p14:tracePt t="21824" x="4421188" y="1658938"/>
          <p14:tracePt t="21825" x="4421188" y="1655763"/>
          <p14:tracePt t="21835" x="4416425" y="1651000"/>
          <p14:tracePt t="21845" x="4416425" y="1647825"/>
          <p14:tracePt t="21858" x="4416425" y="1644650"/>
          <p14:tracePt t="21867" x="4416425" y="1631950"/>
          <p14:tracePt t="21880" x="4413250" y="1628775"/>
          <p14:tracePt t="21894" x="4413250" y="1625600"/>
          <p14:tracePt t="21908" x="4413250" y="1620838"/>
          <p14:tracePt t="21922" x="4410075" y="1620838"/>
          <p14:tracePt t="21929" x="4410075" y="1617663"/>
          <p14:tracePt t="21935" x="4405313" y="1617663"/>
          <p14:tracePt t="21946" x="4405313" y="1614488"/>
          <p14:tracePt t="21957" x="4402138" y="1614488"/>
          <p14:tracePt t="21970" x="4394200" y="1609725"/>
          <p14:tracePt t="21979" x="4394200" y="1601788"/>
          <p14:tracePt t="21990" x="4391025" y="1601788"/>
          <p14:tracePt t="22001" x="4386263" y="1601788"/>
          <p14:tracePt t="22017" x="4383088" y="1601788"/>
          <p14:tracePt t="22024" x="4379913" y="1601788"/>
          <p14:tracePt t="22034" x="4375150" y="1601788"/>
          <p14:tracePt t="22046" x="4364038" y="1601788"/>
          <p14:tracePt t="22056" x="4360863" y="1601788"/>
          <p14:tracePt t="22068" x="4349750" y="1601788"/>
          <p14:tracePt t="22080" x="4325938" y="1598613"/>
          <p14:tracePt t="22090" x="4311650" y="1595438"/>
          <p14:tracePt t="22101" x="4295775" y="1587500"/>
          <p14:tracePt t="22114" x="4284663" y="1587500"/>
          <p14:tracePt t="22123" x="4281488" y="1587500"/>
          <p14:tracePt t="22135" x="4265613" y="1587500"/>
          <p14:tracePt t="22146" x="4262438" y="1587500"/>
          <p14:tracePt t="22156" x="4254500" y="1587500"/>
          <p14:tracePt t="22169" x="4243388" y="1587500"/>
          <p14:tracePt t="22179" x="4240213" y="1582738"/>
          <p14:tracePt t="22190" x="4227513" y="1582738"/>
          <p14:tracePt t="22201" x="4221163" y="1579563"/>
          <p14:tracePt t="22203" x="4216400" y="1579563"/>
          <p14:tracePt t="22212" x="4210050" y="1579563"/>
          <p14:tracePt t="22224" x="4202113" y="1576388"/>
          <p14:tracePt t="22234" x="4194175" y="1576388"/>
          <p14:tracePt t="22245" x="4186238" y="1576388"/>
          <p14:tracePt t="22258" x="4183063" y="1576388"/>
          <p14:tracePt t="22267" x="4178300" y="1571625"/>
          <p14:tracePt t="22279" x="4175125" y="1571625"/>
          <p14:tracePt t="22314" x="4175125" y="1568450"/>
          <p14:tracePt t="22341" x="4175125" y="1560513"/>
          <p14:tracePt t="22376" x="4175125" y="1557338"/>
          <p14:tracePt t="22390" x="4178300" y="1557338"/>
          <p14:tracePt t="22409" x="4183063" y="1557338"/>
          <p14:tracePt t="22445" x="4186238" y="1557338"/>
          <p14:tracePt t="22478" x="4191000" y="1557338"/>
          <p14:tracePt t="22513" x="4197350" y="1557338"/>
          <p14:tracePt t="22526" x="4202113" y="1565275"/>
          <p14:tracePt t="22548" x="4205288" y="1565275"/>
          <p14:tracePt t="22554" x="4205288" y="1568450"/>
          <p14:tracePt t="22561" x="4210050" y="1568450"/>
          <p14:tracePt t="22575" x="4213225" y="1568450"/>
          <p14:tracePt t="22602" x="4216400" y="1568450"/>
          <p14:tracePt t="22616" x="4221163" y="1568450"/>
          <p14:tracePt t="22630" x="4227513" y="1568450"/>
          <p14:tracePt t="22650" x="4232275" y="1568450"/>
          <p14:tracePt t="22657" x="4235450" y="1568450"/>
          <p14:tracePt t="22664" x="4240213" y="1568450"/>
          <p14:tracePt t="22671" x="4243388" y="1568450"/>
          <p14:tracePt t="22685" x="4246563" y="1568450"/>
          <p14:tracePt t="22691" x="4251325" y="1568450"/>
          <p14:tracePt t="22701" x="4262438" y="1568450"/>
          <p14:tracePt t="22713" x="4270375" y="1568450"/>
          <p14:tracePt t="22724" x="4273550" y="1568450"/>
          <p14:tracePt t="22734" x="4287838" y="1568450"/>
          <p14:tracePt t="22746" x="4295775" y="1568450"/>
          <p14:tracePt t="22747" x="4306888" y="1568450"/>
          <p14:tracePt t="22757" x="4311650" y="1560513"/>
          <p14:tracePt t="22768" x="4330700" y="1560513"/>
          <p14:tracePt t="22779" x="4333875" y="1560513"/>
          <p14:tracePt t="22790" x="4352925" y="1560513"/>
          <p14:tracePt t="22802" x="4367213" y="1557338"/>
          <p14:tracePt t="22812" x="4375150" y="1557338"/>
          <p14:tracePt t="22823" x="4394200" y="1557338"/>
          <p14:tracePt t="22835" x="4402138" y="1552575"/>
          <p14:tracePt t="22836" x="4410075" y="1552575"/>
          <p14:tracePt t="22845" x="4421188" y="1552575"/>
          <p14:tracePt t="22857" x="4432300" y="1549400"/>
          <p14:tracePt t="22867" x="4443413" y="1549400"/>
          <p14:tracePt t="22878" x="4462463" y="1549400"/>
          <p14:tracePt t="22891" x="4465638" y="1549400"/>
          <p14:tracePt t="22892" x="4473575" y="1549400"/>
          <p14:tracePt t="22901" x="4484688" y="1549400"/>
          <p14:tracePt t="22913" x="4492625" y="1549400"/>
          <p14:tracePt t="22924" x="4503738" y="1541463"/>
          <p14:tracePt t="22934" x="4522788" y="1538288"/>
          <p14:tracePt t="22946" x="4538663" y="1535113"/>
          <p14:tracePt t="22957" x="4545013" y="1535113"/>
          <p14:tracePt t="22967" x="4560888" y="1530350"/>
          <p14:tracePt t="22979" x="4568825" y="1530350"/>
          <p14:tracePt t="22981" x="4579938" y="1530350"/>
          <p14:tracePt t="22990" x="4583113" y="1527175"/>
          <p14:tracePt t="23002" x="4598988" y="1527175"/>
          <p14:tracePt t="23012" x="4602163" y="1527175"/>
          <p14:tracePt t="23023" x="4605338" y="1527175"/>
          <p14:tracePt t="23035" x="4610100" y="1527175"/>
          <p14:tracePt t="23045" x="4613275" y="1527175"/>
          <p14:tracePt t="23057" x="4618038" y="1527175"/>
          <p14:tracePt t="23277" x="4613275" y="1527175"/>
          <p14:tracePt t="23297" x="4610100" y="1527175"/>
          <p14:tracePt t="23318" x="4605338" y="1527175"/>
          <p14:tracePt t="23332" x="4602163" y="1527175"/>
          <p14:tracePt t="23338" x="4594225" y="1527175"/>
          <p14:tracePt t="25721" x="4591050" y="1530350"/>
          <p14:tracePt t="25726" x="4587875" y="1530350"/>
          <p14:tracePt t="25756" x="4579938" y="1538288"/>
          <p14:tracePt t="25775" x="4575175" y="1538288"/>
          <p14:tracePt t="25788" x="4572000" y="1538288"/>
          <p14:tracePt t="25809" x="4572000" y="1541463"/>
          <p14:tracePt t="25830" x="4572000" y="1549400"/>
          <p14:tracePt t="25843" x="4572000" y="1552575"/>
          <p14:tracePt t="25857" x="4572000" y="1557338"/>
          <p14:tracePt t="25988" x="4572000" y="1552575"/>
          <p14:tracePt t="26001" x="4572000" y="1546225"/>
          <p14:tracePt t="26015" x="4575175" y="1546225"/>
          <p14:tracePt t="26022" x="4575175" y="1541463"/>
          <p14:tracePt t="26036" x="4575175" y="1538288"/>
          <p14:tracePt t="26057" x="4579938" y="1535113"/>
          <p14:tracePt t="26070" x="4583113" y="1530350"/>
          <p14:tracePt t="26091" x="4583113" y="1527175"/>
          <p14:tracePt t="26098" x="4583113" y="1522413"/>
          <p14:tracePt t="26105" x="4583113" y="1516063"/>
          <p14:tracePt t="26113" x="4583113" y="1511300"/>
          <p14:tracePt t="26123" x="4583113" y="1508125"/>
          <p14:tracePt t="26134" x="4583113" y="1500188"/>
          <p14:tracePt t="26153" x="4579938" y="1497013"/>
          <p14:tracePt t="26159" x="4575175" y="1497013"/>
          <p14:tracePt t="26168" x="4564063" y="1497013"/>
          <p14:tracePt t="26180" x="4556125" y="1497013"/>
          <p14:tracePt t="26182" x="4545013" y="1497013"/>
          <p14:tracePt t="26190" x="4530725" y="1497013"/>
          <p14:tracePt t="26201" x="4511675" y="1497013"/>
          <p14:tracePt t="26212" x="4500563" y="1497013"/>
          <p14:tracePt t="26223" x="4481513" y="1497013"/>
          <p14:tracePt t="26236" x="4465638" y="1497013"/>
          <p14:tracePt t="26246" x="4462463" y="1497013"/>
          <p14:tracePt t="26257" x="4454525" y="1497013"/>
          <p14:tracePt t="26269" x="4451350" y="1497013"/>
          <p14:tracePt t="26270" x="4446588" y="1497013"/>
          <p14:tracePt t="26284" x="4440238" y="1497013"/>
          <p14:tracePt t="26297" x="4435475" y="1497013"/>
          <p14:tracePt t="26318" x="4432300" y="1497013"/>
          <p14:tracePt t="26324" x="4432300" y="1500188"/>
          <p14:tracePt t="26331" x="4429125" y="1500188"/>
          <p14:tracePt t="26346" x="4429125" y="1503363"/>
          <p14:tracePt t="26352" x="4424363" y="1503363"/>
          <p14:tracePt t="26367" x="4421188" y="1508125"/>
          <p14:tracePt t="26387" x="4416425" y="1508125"/>
          <p14:tracePt t="26393" x="4416425" y="1511300"/>
          <p14:tracePt t="26401" x="4410075" y="1511300"/>
          <p14:tracePt t="26414" x="4405313" y="1511300"/>
          <p14:tracePt t="26423" x="4402138" y="1511300"/>
          <p14:tracePt t="26435" x="4394200" y="1519238"/>
          <p14:tracePt t="26446" x="4391025" y="1519238"/>
          <p14:tracePt t="26457" x="4379913" y="1522413"/>
          <p14:tracePt t="26468" x="4375150" y="1527175"/>
          <p14:tracePt t="26470" x="4371975" y="1527175"/>
          <p14:tracePt t="26479" x="4364038" y="1527175"/>
          <p14:tracePt t="26490" x="4356100" y="1530350"/>
          <p14:tracePt t="26502" x="4349750" y="1535113"/>
          <p14:tracePt t="26512" x="4330700" y="1538288"/>
          <p14:tracePt t="26525" x="4319588" y="1546225"/>
          <p14:tracePt t="26526" x="4314825" y="1549400"/>
          <p14:tracePt t="26534" x="4306888" y="1549400"/>
          <p14:tracePt t="26545" x="4284663" y="1560513"/>
          <p14:tracePt t="26557" x="4281488" y="1560513"/>
          <p14:tracePt t="26567" x="4262438" y="1565275"/>
          <p14:tracePt t="26580" x="4243388" y="1576388"/>
          <p14:tracePt t="26590" x="4232275" y="1579563"/>
          <p14:tracePt t="26601" x="4197350" y="1587500"/>
          <p14:tracePt t="26612" x="4175125" y="1598613"/>
          <p14:tracePt t="26614" x="4152900" y="1601788"/>
          <p14:tracePt t="26623" x="4130675" y="1609725"/>
          <p14:tracePt t="26635" x="4081463" y="1620838"/>
          <p14:tracePt t="26646" x="4057650" y="1620838"/>
          <p14:tracePt t="26648" x="4043363" y="1620838"/>
          <p14:tracePt t="26657" x="4032250" y="1625600"/>
          <p14:tracePt t="26668" x="4016375" y="1625600"/>
          <p14:tracePt t="26670" x="4005263" y="1625600"/>
          <p14:tracePt t="26679" x="3997325" y="1625600"/>
          <p14:tracePt t="26690" x="3978275" y="1625600"/>
          <p14:tracePt t="26701" x="3967163" y="1625600"/>
          <p14:tracePt t="26712" x="3956050" y="1625600"/>
          <p14:tracePt t="26724" x="3941763" y="1625600"/>
          <p14:tracePt t="26734" x="3929063" y="1625600"/>
          <p14:tracePt t="26745" x="3910013" y="1625600"/>
          <p14:tracePt t="26758" x="3903663" y="1625600"/>
          <p14:tracePt t="26759" x="3898900" y="1625600"/>
          <p14:tracePt t="26768" x="3887788" y="1625600"/>
          <p14:tracePt t="26779" x="3876675" y="1625600"/>
          <p14:tracePt t="26790" x="3865563" y="1625600"/>
          <p14:tracePt t="26801" x="3846513" y="1625600"/>
          <p14:tracePt t="26813" x="3843338" y="1625600"/>
          <p14:tracePt t="26815" x="3830638" y="1625600"/>
          <p14:tracePt t="26823" x="3824288" y="1625600"/>
          <p14:tracePt t="26834" x="3808413" y="1625600"/>
          <p14:tracePt t="26846" x="3800475" y="1625600"/>
          <p14:tracePt t="26856" x="3786188" y="1625600"/>
          <p14:tracePt t="26869" x="3778250" y="1625600"/>
          <p14:tracePt t="26879" x="3767138" y="1625600"/>
          <p14:tracePt t="26890" x="3759200" y="1625600"/>
          <p14:tracePt t="26901" x="3756025" y="1625600"/>
          <p14:tracePt t="26903" x="3752850" y="1625600"/>
          <p14:tracePt t="26912" x="3748088" y="1625600"/>
          <p14:tracePt t="26924" x="3740150" y="1625600"/>
          <p14:tracePt t="26937" x="3736975" y="1625600"/>
          <p14:tracePt t="26951" x="3733800" y="1625600"/>
          <p14:tracePt t="26972" x="3729038" y="1625600"/>
          <p14:tracePt t="26986" x="3725863" y="1625600"/>
          <p14:tracePt t="27013" x="3721100" y="1625600"/>
          <p14:tracePt t="27048" x="3721100" y="1620838"/>
          <p14:tracePt t="27062" x="3721100" y="1617663"/>
          <p14:tracePt t="27097" x="3721100" y="1614488"/>
          <p14:tracePt t="27200" x="3725863" y="1606550"/>
          <p14:tracePt t="27212" x="3729038" y="1606550"/>
          <p14:tracePt t="27234" x="3733800" y="1601788"/>
          <p14:tracePt t="27978" x="3736975" y="1601788"/>
          <p14:tracePt t="27984" x="3736975" y="1598613"/>
          <p14:tracePt t="27990" x="3744913" y="1598613"/>
          <p14:tracePt t="28001" x="3744913" y="1595438"/>
          <p14:tracePt t="28012" x="3748088" y="1595438"/>
          <p14:tracePt t="28025" x="3748088" y="1590675"/>
          <p14:tracePt t="28026" x="3752850" y="1590675"/>
          <p14:tracePt t="28034" x="3752850" y="1587500"/>
          <p14:tracePt t="28045" x="3756025" y="1587500"/>
          <p14:tracePt t="28057" x="3759200" y="1582738"/>
          <p14:tracePt t="28059" x="3763963" y="1582738"/>
          <p14:tracePt t="28068" x="3767138" y="1582738"/>
          <p14:tracePt t="28080" x="3775075" y="1576388"/>
          <p14:tracePt t="28090" x="3778250" y="1576388"/>
          <p14:tracePt t="28101" x="3783013" y="1576388"/>
          <p14:tracePt t="28113" x="3786188" y="1571625"/>
          <p14:tracePt t="28115" x="3789363" y="1571625"/>
          <p14:tracePt t="28123" x="3794125" y="1568450"/>
          <p14:tracePt t="28135" x="3800475" y="1565275"/>
          <p14:tracePt t="28146" x="3808413" y="1565275"/>
          <p14:tracePt t="28157" x="3813175" y="1560513"/>
          <p14:tracePt t="28169" x="3816350" y="1560513"/>
          <p14:tracePt t="28170" x="3819525" y="1557338"/>
          <p14:tracePt t="28179" x="3824288" y="1557338"/>
          <p14:tracePt t="28190" x="3830638" y="1552575"/>
          <p14:tracePt t="28201" x="3838575" y="1552575"/>
          <p14:tracePt t="28212" x="3838575" y="1549400"/>
          <p14:tracePt t="28224" x="3843338" y="1541463"/>
          <p14:tracePt t="28234" x="3846513" y="1541463"/>
          <p14:tracePt t="28245" x="3849688" y="1541463"/>
          <p14:tracePt t="28327" x="3846513" y="1541463"/>
          <p14:tracePt t="28341" x="3843338" y="1541463"/>
          <p14:tracePt t="28362" x="3835400" y="1541463"/>
          <p14:tracePt t="28375" x="3830638" y="1541463"/>
          <p14:tracePt t="28382" x="3830638" y="1546225"/>
          <p14:tracePt t="28390" x="3827463" y="1546225"/>
          <p14:tracePt t="28401" x="3827463" y="1549400"/>
          <p14:tracePt t="28403" x="3824288" y="1549400"/>
          <p14:tracePt t="28417" x="3824288" y="1552575"/>
          <p14:tracePt t="28424" x="3819525" y="1552575"/>
          <p14:tracePt t="28435" x="3819525" y="1557338"/>
          <p14:tracePt t="28446" x="3816350" y="1560513"/>
          <p14:tracePt t="28457" x="3813175" y="1560513"/>
          <p14:tracePt t="28468" x="3813175" y="1565275"/>
          <p14:tracePt t="28479" x="3805238" y="1568450"/>
          <p14:tracePt t="28491" x="3800475" y="1568450"/>
          <p14:tracePt t="28501" x="3800475" y="1571625"/>
          <p14:tracePt t="28527" x="3800475" y="1579563"/>
          <p14:tracePt t="28554" x="3800475" y="1582738"/>
          <p14:tracePt t="28672" x="3808413" y="1582738"/>
          <p14:tracePt t="28692" x="3813175" y="1582738"/>
          <p14:tracePt t="28706" x="3816350" y="1582738"/>
          <p14:tracePt t="28720" x="3819525" y="1582738"/>
          <p14:tracePt t="28748" x="3824288" y="1582738"/>
          <p14:tracePt t="28761" x="3827463" y="1582738"/>
          <p14:tracePt t="28775" x="3830638" y="1582738"/>
          <p14:tracePt t="28781" x="3830638" y="1576388"/>
          <p14:tracePt t="28788" x="3838575" y="1576388"/>
          <p14:tracePt t="28802" x="3838575" y="1571625"/>
          <p14:tracePt t="28809" x="3843338" y="1571625"/>
          <p14:tracePt t="28823" x="3846513" y="1568450"/>
          <p14:tracePt t="28836" x="3849688" y="1568450"/>
          <p14:tracePt t="28843" x="3849688" y="1565275"/>
          <p14:tracePt t="28857" x="3854450" y="1565275"/>
          <p14:tracePt t="28870" x="3857625" y="1565275"/>
          <p14:tracePt t="28878" x="3862388" y="1565275"/>
          <p14:tracePt t="28885" x="3868738" y="1565275"/>
          <p14:tracePt t="28891" x="3873500" y="1565275"/>
          <p14:tracePt t="28902" x="3876675" y="1565275"/>
          <p14:tracePt t="28913" x="3884613" y="1565275"/>
          <p14:tracePt t="28924" x="3895725" y="1565275"/>
          <p14:tracePt t="28926" x="3898900" y="1565275"/>
          <p14:tracePt t="28934" x="3903663" y="1565275"/>
          <p14:tracePt t="28947" x="3922713" y="1565275"/>
          <p14:tracePt t="28956" x="3925888" y="1565275"/>
          <p14:tracePt t="28968" x="3944938" y="1565275"/>
          <p14:tracePt t="28979" x="3952875" y="1565275"/>
          <p14:tracePt t="28981" x="3959225" y="1565275"/>
          <p14:tracePt t="28990" x="3967163" y="1565275"/>
          <p14:tracePt t="29002" x="3986213" y="1565275"/>
          <p14:tracePt t="29013" x="3989388" y="1565275"/>
          <p14:tracePt t="29023" x="4005263" y="1565275"/>
          <p14:tracePt t="29034" x="4013200" y="1565275"/>
          <p14:tracePt t="29036" x="4016375" y="1565275"/>
          <p14:tracePt t="29046" x="4019550" y="1565275"/>
          <p14:tracePt t="29057" x="4032250" y="1565275"/>
          <p14:tracePt t="29068" x="4035425" y="1565275"/>
          <p14:tracePt t="29079" x="4038600" y="1565275"/>
          <p14:tracePt t="29091" x="4038600" y="1568450"/>
          <p14:tracePt t="29104" x="4038600" y="1571625"/>
          <p14:tracePt t="29153" x="4038600" y="1579563"/>
          <p14:tracePt t="29159" x="4035425" y="1579563"/>
          <p14:tracePt t="29174" x="4035425" y="1582738"/>
          <p14:tracePt t="29194" x="4035425" y="1587500"/>
          <p14:tracePt t="29208" x="4035425" y="1590675"/>
          <p14:tracePt t="29229" x="4032250" y="1590675"/>
          <p14:tracePt t="29277" x="4024313" y="1590675"/>
          <p14:tracePt t="29298" x="4024313" y="1595438"/>
          <p14:tracePt t="29311" x="4024313" y="1598613"/>
          <p14:tracePt t="29325" x="4019550" y="1598613"/>
          <p14:tracePt t="29353" x="4016375" y="1598613"/>
          <p14:tracePt t="29366" x="4013200" y="1598613"/>
          <p14:tracePt t="29511" x="4016375" y="1598613"/>
          <p14:tracePt t="29531" x="4019550" y="1598613"/>
          <p14:tracePt t="29547" x="4027488" y="1598613"/>
          <p14:tracePt t="29557" x="4027488" y="1595438"/>
          <p14:tracePt t="29568" x="4032250" y="1595438"/>
          <p14:tracePt t="29579" x="4035425" y="1595438"/>
          <p14:tracePt t="29590" x="4038600" y="1595438"/>
          <p14:tracePt t="29601" x="4046538" y="1595438"/>
          <p14:tracePt t="29613" x="4051300" y="1595438"/>
          <p14:tracePt t="29624" x="4057650" y="1595438"/>
          <p14:tracePt t="29635" x="4062413" y="1595438"/>
          <p14:tracePt t="29648" x="4065588" y="1595438"/>
          <p14:tracePt t="29662" x="4068763" y="1595438"/>
          <p14:tracePt t="29676" x="4073525" y="1595438"/>
          <p14:tracePt t="29683" x="4073525" y="1590675"/>
          <p14:tracePt t="29690" x="4076700" y="1590675"/>
          <p14:tracePt t="29710" x="4081463" y="1590675"/>
          <p14:tracePt t="29724" x="4087813" y="1590675"/>
          <p14:tracePt t="29738" x="4092575" y="1590675"/>
          <p14:tracePt t="29808" x="4084638" y="1590675"/>
          <p14:tracePt t="29820" x="4081463" y="1590675"/>
          <p14:tracePt t="29841" x="4076700" y="1590675"/>
          <p14:tracePt t="29855" x="4073525" y="1590675"/>
          <p14:tracePt t="29861" x="4073525" y="1587500"/>
          <p14:tracePt t="29868" x="4068763" y="1587500"/>
          <p14:tracePt t="29882" x="4065588" y="1587500"/>
          <p14:tracePt t="29903" x="4062413" y="1587500"/>
          <p14:tracePt t="29916" x="4054475" y="1587500"/>
          <p14:tracePt t="29937" x="4051300" y="1587500"/>
          <p14:tracePt t="29951" x="4046538" y="1587500"/>
          <p14:tracePt t="29965" x="4043363" y="1587500"/>
          <p14:tracePt t="29979" x="4038600" y="1587500"/>
          <p14:tracePt t="29999" x="4035425" y="1587500"/>
          <p14:tracePt t="30013" x="4032250" y="1587500"/>
          <p14:tracePt t="30026" x="4024313" y="1587500"/>
          <p14:tracePt t="30040" x="4019550" y="1587500"/>
          <p14:tracePt t="30054" x="4016375" y="1587500"/>
          <p14:tracePt t="30061" x="4013200" y="1587500"/>
          <p14:tracePt t="30068" x="4008438" y="1587500"/>
          <p14:tracePt t="30079" x="4005263" y="1587500"/>
          <p14:tracePt t="30090" x="3997325" y="1587500"/>
          <p14:tracePt t="30102" x="3989388" y="1587500"/>
          <p14:tracePt t="30103" x="3983038" y="1587500"/>
          <p14:tracePt t="30112" x="3978275" y="1582738"/>
          <p14:tracePt t="30124" x="3963988" y="1582738"/>
          <p14:tracePt t="30136" x="3959225" y="1582738"/>
          <p14:tracePt t="30138" x="3956050" y="1582738"/>
          <p14:tracePt t="30145" x="3952875" y="1582738"/>
          <p14:tracePt t="30158" x="3948113" y="1582738"/>
          <p14:tracePt t="30168" x="3944938" y="1582738"/>
          <p14:tracePt t="30179" x="3933825" y="1582738"/>
          <p14:tracePt t="30190" x="3929063" y="1582738"/>
          <p14:tracePt t="30201" x="3922713" y="1582738"/>
          <p14:tracePt t="30213" x="3917950" y="1582738"/>
          <p14:tracePt t="30224" x="3914775" y="1582738"/>
          <p14:tracePt t="30235" x="3906838" y="1582738"/>
          <p14:tracePt t="30247" x="3903663" y="1582738"/>
          <p14:tracePt t="30248" x="3898900" y="1582738"/>
          <p14:tracePt t="30261" x="3895725" y="1582738"/>
          <p14:tracePt t="30268" x="3892550" y="1582738"/>
          <p14:tracePt t="30280" x="3887788" y="1582738"/>
          <p14:tracePt t="30281" x="3884613" y="1582738"/>
          <p14:tracePt t="30290" x="3879850" y="1582738"/>
          <p14:tracePt t="30302" x="3873500" y="1582738"/>
          <p14:tracePt t="30312" x="3868738" y="1582738"/>
          <p14:tracePt t="30323" x="3862388" y="1582738"/>
          <p14:tracePt t="30337" x="3857625" y="1582738"/>
          <p14:tracePt t="30345" x="3854450" y="1582738"/>
          <p14:tracePt t="30357" x="3849688" y="1582738"/>
          <p14:tracePt t="30371" x="3843338" y="1582738"/>
          <p14:tracePt t="30385" x="3838575" y="1582738"/>
          <p14:tracePt t="30399" x="3835400" y="1582738"/>
          <p14:tracePt t="30413" x="3830638" y="1582738"/>
          <p14:tracePt t="30501" x="3835400" y="1582738"/>
          <p14:tracePt t="30515" x="3838575" y="1582738"/>
          <p14:tracePt t="30545" x="3849688" y="1582738"/>
          <p14:tracePt t="30557" x="3857625" y="1582738"/>
          <p14:tracePt t="30568" x="3862388" y="1582738"/>
          <p14:tracePt t="30579" x="3868738" y="1582738"/>
          <p14:tracePt t="30591" x="3887788" y="1582738"/>
          <p14:tracePt t="30601" x="3906838" y="1579563"/>
          <p14:tracePt t="30612" x="3933825" y="1576388"/>
          <p14:tracePt t="30624" x="3948113" y="1576388"/>
          <p14:tracePt t="30625" x="3963988" y="1576388"/>
          <p14:tracePt t="30634" x="3983038" y="1576388"/>
          <p14:tracePt t="30647" x="4019550" y="1576388"/>
          <p14:tracePt t="30657" x="4035425" y="1576388"/>
          <p14:tracePt t="30667" x="4062413" y="1576388"/>
          <p14:tracePt t="30680" x="4076700" y="1576388"/>
          <p14:tracePt t="30681" x="4087813" y="1576388"/>
          <p14:tracePt t="30690" x="4095750" y="1576388"/>
          <p14:tracePt t="30701" x="4114800" y="1576388"/>
          <p14:tracePt t="30713" x="4122738" y="1576388"/>
          <p14:tracePt t="30723" x="4133850" y="1576388"/>
          <p14:tracePt t="30736" x="4141788" y="1576388"/>
          <p14:tracePt t="30746" x="4148138" y="1576388"/>
          <p14:tracePt t="30757" x="4156075" y="1576388"/>
          <p14:tracePt t="30768" x="4160838" y="1576388"/>
          <p14:tracePt t="30770" x="4164013" y="1576388"/>
          <p14:tracePt t="30784" x="4167188" y="1576388"/>
          <p14:tracePt t="30790" x="4171950" y="1576388"/>
          <p14:tracePt t="30801" x="4175125" y="1576388"/>
          <p14:tracePt t="30812" x="4191000" y="1576388"/>
          <p14:tracePt t="30824" x="4194175" y="1576388"/>
          <p14:tracePt t="30826" x="4205288" y="1576388"/>
          <p14:tracePt t="30835" x="4210050" y="1576388"/>
          <p14:tracePt t="30846" x="4227513" y="1576388"/>
          <p14:tracePt t="30857" x="4235450" y="1576388"/>
          <p14:tracePt t="30868" x="4262438" y="1576388"/>
          <p14:tracePt t="30880" x="4287838" y="1576388"/>
          <p14:tracePt t="30890" x="4295775" y="1576388"/>
          <p14:tracePt t="30901" x="4330700" y="1576388"/>
          <p14:tracePt t="30912" x="4341813" y="1576388"/>
          <p14:tracePt t="30914" x="4356100" y="1576388"/>
          <p14:tracePt t="30924" x="4364038" y="1576388"/>
          <p14:tracePt t="30935" x="4379913" y="1576388"/>
          <p14:tracePt t="30945" x="4391025" y="1576388"/>
          <p14:tracePt t="30956" x="4402138" y="1576388"/>
          <p14:tracePt t="30969" x="4405313" y="1576388"/>
          <p14:tracePt t="30970" x="4410075" y="1576388"/>
          <p14:tracePt t="30979" x="4416425" y="1576388"/>
          <p14:tracePt t="30990" x="4424363" y="1579563"/>
          <p14:tracePt t="31003" x="4429125" y="1579563"/>
          <p14:tracePt t="31012" x="4429125" y="1582738"/>
          <p14:tracePt t="31025" x="4432300" y="1587500"/>
          <p14:tracePt t="31045" x="4432300" y="1595438"/>
          <p14:tracePt t="31059" x="4432300" y="1598613"/>
          <p14:tracePt t="31093" x="4432300" y="1601788"/>
          <p14:tracePt t="31245" x="4429125" y="1601788"/>
          <p14:tracePt t="31272" x="4424363" y="1601788"/>
          <p14:tracePt t="31286" x="4421188" y="1601788"/>
          <p14:tracePt t="31307" x="4413250" y="1601788"/>
          <p14:tracePt t="31320" x="4410075" y="1601788"/>
          <p14:tracePt t="31334" x="4405313" y="1601788"/>
          <p14:tracePt t="31347" x="4402138" y="1601788"/>
          <p14:tracePt t="31355" x="4402138" y="1598613"/>
          <p14:tracePt t="31369" x="4398963" y="1590675"/>
          <p14:tracePt t="31382" x="4394200" y="1590675"/>
          <p14:tracePt t="31389" x="4394200" y="1587500"/>
          <p14:tracePt t="31396" x="4391025" y="1587500"/>
          <p14:tracePt t="31507" x="4391025" y="1595438"/>
          <p14:tracePt t="31519" x="4391025" y="1598613"/>
          <p14:tracePt t="31555" x="4391025" y="1601788"/>
          <p14:tracePt t="31568" x="4391025" y="1606550"/>
          <p14:tracePt t="31581" x="4391025" y="1609725"/>
          <p14:tracePt t="31589" x="4391025" y="1614488"/>
          <p14:tracePt t="31603" x="4391025" y="1617663"/>
          <p14:tracePt t="31609" x="4391025" y="1620838"/>
          <p14:tracePt t="31616" x="4391025" y="1628775"/>
          <p14:tracePt t="31630" x="4391025" y="1631950"/>
          <p14:tracePt t="31637" x="4391025" y="1636713"/>
          <p14:tracePt t="31645" x="4391025" y="1639888"/>
          <p14:tracePt t="31658" x="4391025" y="1655763"/>
          <p14:tracePt t="31667" x="4391025" y="1662113"/>
          <p14:tracePt t="31679" x="4391025" y="1689100"/>
          <p14:tracePt t="31690" x="4383088" y="1711325"/>
          <p14:tracePt t="31692" x="4383088" y="1735138"/>
          <p14:tracePt t="31701" x="4383088" y="1749425"/>
          <p14:tracePt t="31713" x="4379913" y="1795463"/>
          <p14:tracePt t="31723" x="4379913" y="1814513"/>
          <p14:tracePt t="31735" x="4379913" y="1839913"/>
          <p14:tracePt t="31746" x="4379913" y="1855788"/>
          <p14:tracePt t="31748" x="4379913" y="1863725"/>
          <p14:tracePt t="31757" x="4371975" y="1874838"/>
          <p14:tracePt t="31768" x="4371975" y="1893888"/>
          <p14:tracePt t="31779" x="4371975" y="1912938"/>
          <p14:tracePt t="31790" x="4371975" y="1943100"/>
          <p14:tracePt t="31802" x="4371975" y="1995488"/>
          <p14:tracePt t="31812" x="4375150" y="2036763"/>
          <p14:tracePt t="31823" x="4383088" y="2162175"/>
          <p14:tracePt t="31835" x="4398963" y="2222500"/>
          <p14:tracePt t="31836" x="4405313" y="2286000"/>
          <p14:tracePt t="31846" x="4413250" y="2335213"/>
          <p14:tracePt t="31857" x="4421188" y="2400300"/>
          <p14:tracePt t="31868" x="4421188" y="2422525"/>
          <p14:tracePt t="31879" x="4424363" y="2463800"/>
          <p14:tracePt t="31891" x="4432300" y="2479675"/>
          <p14:tracePt t="31892" x="4432300" y="2490788"/>
          <p14:tracePt t="31901" x="4432300" y="2498725"/>
          <p14:tracePt t="31912" x="4432300" y="2520950"/>
          <p14:tracePt t="31924" x="4432300" y="2528888"/>
          <p14:tracePt t="31926" x="4432300" y="2540000"/>
          <p14:tracePt t="31934" x="4432300" y="2547938"/>
          <p14:tracePt t="31947" x="4432300" y="2562225"/>
          <p14:tracePt t="31957" x="4432300" y="2565400"/>
          <p14:tracePt t="31968" x="4429125" y="2573338"/>
          <p14:tracePt t="31979" x="4421188" y="2578100"/>
          <p14:tracePt t="31990" x="4416425" y="2584450"/>
          <p14:tracePt t="32002" x="4410075" y="2584450"/>
          <p14:tracePt t="32012" x="4405313" y="2584450"/>
          <p14:tracePt t="32023" x="4402138" y="2584450"/>
          <p14:tracePt t="32036" x="4398963" y="2584450"/>
          <p14:tracePt t="32050" x="4391025" y="2584450"/>
          <p14:tracePt t="32071" x="4386263" y="2584450"/>
          <p14:tracePt t="32078" x="4386263" y="2581275"/>
          <p14:tracePt t="32084" x="4383088" y="2581275"/>
          <p14:tracePt t="32091" x="4379913" y="2581275"/>
          <p14:tracePt t="32101" x="4375150" y="2578100"/>
          <p14:tracePt t="32112" x="4367213" y="2570163"/>
          <p14:tracePt t="32124" x="4364038" y="2570163"/>
          <p14:tracePt t="32125" x="4356100" y="2565400"/>
          <p14:tracePt t="32134" x="4352925" y="2562225"/>
          <p14:tracePt t="32147" x="4341813" y="2551113"/>
          <p14:tracePt t="32157" x="4333875" y="2547938"/>
          <p14:tracePt t="32168" x="4314825" y="2540000"/>
          <p14:tracePt t="32180" x="4311650" y="2532063"/>
          <p14:tracePt t="32181" x="4306888" y="2528888"/>
          <p14:tracePt t="32190" x="4303713" y="2520950"/>
          <p14:tracePt t="32201" x="4287838" y="2505075"/>
          <p14:tracePt t="32212" x="4276725" y="2498725"/>
          <p14:tracePt t="32223" x="4254500" y="2471738"/>
          <p14:tracePt t="32236" x="4232275" y="2430463"/>
          <p14:tracePt t="32245" x="4221163" y="2414588"/>
          <p14:tracePt t="32257" x="4197350" y="2384425"/>
          <p14:tracePt t="32268" x="4186238" y="2381250"/>
          <p14:tracePt t="32270" x="4183063" y="2370138"/>
          <p14:tracePt t="32279" x="4178300" y="2365375"/>
          <p14:tracePt t="32290" x="4175125" y="2362200"/>
          <p14:tracePt t="32301" x="4167188" y="2357438"/>
          <p14:tracePt t="32312" x="4164013" y="2354263"/>
          <p14:tracePt t="32324" x="4164013" y="2351088"/>
          <p14:tracePt t="32326" x="4160838" y="2351088"/>
          <p14:tracePt t="32346" x="4156075" y="2351088"/>
          <p14:tracePt t="32359" x="4152900" y="2351088"/>
          <p14:tracePt t="32394" x="4152900" y="2354263"/>
          <p14:tracePt t="32408" x="4152900" y="2357438"/>
          <p14:tracePt t="32428" x="4152900" y="2362200"/>
          <p14:tracePt t="32442" x="4152900" y="2365375"/>
          <p14:tracePt t="32462" x="4148138" y="2365375"/>
          <p14:tracePt t="32497" x="4148138" y="2362200"/>
          <p14:tracePt t="32600" x="4148138" y="2357438"/>
          <p14:tracePt t="32669" x="4144963" y="2357438"/>
          <p14:tracePt t="32690" x="4141788" y="2357438"/>
          <p14:tracePt t="32703" x="4133850" y="2357438"/>
          <p14:tracePt t="32717" x="4130675" y="2357438"/>
          <p14:tracePt t="32738" x="4125913" y="2354263"/>
          <p14:tracePt t="32801" x="4122738" y="2354263"/>
          <p14:tracePt t="32889" x="4122738" y="2351088"/>
          <p14:tracePt t="33020" x="4125913" y="2351088"/>
          <p14:tracePt t="33033" x="4130675" y="2351088"/>
          <p14:tracePt t="33057" x="4137025" y="2351088"/>
          <p14:tracePt t="33068" x="4141788" y="2351088"/>
          <p14:tracePt t="33081" x="4144963" y="2351088"/>
          <p14:tracePt t="33095" x="4148138" y="2351088"/>
          <p14:tracePt t="33109" x="4152900" y="2351088"/>
          <p14:tracePt t="33123" x="4156075" y="2351088"/>
          <p14:tracePt t="33144" x="4160838" y="2351088"/>
          <p14:tracePt t="33158" x="4164013" y="2351088"/>
          <p14:tracePt t="33164" x="4171950" y="2351088"/>
          <p14:tracePt t="33171" x="4175125" y="2351088"/>
          <p14:tracePt t="33179" x="4178300" y="2351088"/>
          <p14:tracePt t="33191" x="4183063" y="2351088"/>
          <p14:tracePt t="33201" x="4186238" y="2351088"/>
          <p14:tracePt t="33213" x="4194175" y="2351088"/>
          <p14:tracePt t="33223" x="4202113" y="2351088"/>
          <p14:tracePt t="33234" x="4210050" y="2343150"/>
          <p14:tracePt t="33246" x="4213225" y="2343150"/>
          <p14:tracePt t="33257" x="4216400" y="2343150"/>
          <p14:tracePt t="33268" x="4224338" y="2343150"/>
          <p14:tracePt t="33288" x="4232275" y="2343150"/>
          <p14:tracePt t="33302" x="4235450" y="2343150"/>
          <p14:tracePt t="33316" x="4240213" y="2346325"/>
          <p14:tracePt t="33336" x="4240213" y="2351088"/>
          <p14:tracePt t="33350" x="4240213" y="2354263"/>
          <p14:tracePt t="33454" x="4240213" y="2357438"/>
          <p14:tracePt t="33529" x="4240213" y="2362200"/>
          <p14:tracePt t="33543" x="4240213" y="2365375"/>
          <p14:tracePt t="33564" x="4240213" y="2370138"/>
          <p14:tracePt t="33577" x="4240213" y="2373313"/>
          <p14:tracePt t="33584" x="4240213" y="2381250"/>
          <p14:tracePt t="33591" x="4240213" y="2384425"/>
          <p14:tracePt t="33601" x="4240213" y="2389188"/>
          <p14:tracePt t="33612" x="4240213" y="2392363"/>
          <p14:tracePt t="33624" x="4240213" y="2395538"/>
          <p14:tracePt t="33625" x="4243388" y="2395538"/>
          <p14:tracePt t="33635" x="4243388" y="2400300"/>
          <p14:tracePt t="33646" x="4246563" y="2419350"/>
          <p14:tracePt t="33657" x="4254500" y="2436813"/>
          <p14:tracePt t="33667" x="4265613" y="2474913"/>
          <p14:tracePt t="33680" x="4287838" y="2573338"/>
          <p14:tracePt t="33690" x="4311650" y="2614613"/>
          <p14:tracePt t="33701" x="4337050" y="2706688"/>
          <p14:tracePt t="33713" x="4344988" y="2728913"/>
          <p14:tracePt t="33723" x="4356100" y="2786063"/>
          <p14:tracePt t="33736" x="4371975" y="2816225"/>
          <p14:tracePt t="33745" x="4379913" y="2841625"/>
          <p14:tracePt t="33757" x="4398963" y="2879725"/>
          <p14:tracePt t="33768" x="4410075" y="2898775"/>
          <p14:tracePt t="33770" x="4421188" y="2921000"/>
          <p14:tracePt t="33779" x="4432300" y="2947988"/>
          <p14:tracePt t="33791" x="4465638" y="2997200"/>
          <p14:tracePt t="33801" x="4476750" y="3022600"/>
          <p14:tracePt t="33812" x="4495800" y="3065463"/>
          <p14:tracePt t="33824" x="4500563" y="3079750"/>
          <p14:tracePt t="33826" x="4503738" y="3090863"/>
          <p14:tracePt t="33835" x="4511675" y="3101975"/>
          <p14:tracePt t="33846" x="4514850" y="3114675"/>
          <p14:tracePt t="33857" x="4514850" y="3117850"/>
          <p14:tracePt t="33868" x="4519613" y="3128963"/>
          <p14:tracePt t="33880" x="4522788" y="3133725"/>
          <p14:tracePt t="33890" x="4525963" y="3136900"/>
          <p14:tracePt t="33902" x="4525963" y="3144838"/>
          <p14:tracePt t="33912" x="4530725" y="3148013"/>
          <p14:tracePt t="33928" x="4530725" y="3151188"/>
          <p14:tracePt t="33942" x="4530725" y="3159125"/>
          <p14:tracePt t="34066" x="4530725" y="3155950"/>
          <p14:tracePt t="34086" x="4530725" y="3151188"/>
          <p14:tracePt t="34101" x="4525963" y="3151188"/>
          <p14:tracePt t="34112" x="4525963" y="3148013"/>
          <p14:tracePt t="34123" x="4525963" y="3144838"/>
          <p14:tracePt t="34135" x="4525963" y="3140075"/>
          <p14:tracePt t="34162" x="4525963" y="3136900"/>
          <p14:tracePt t="34169" x="4522788" y="3136900"/>
          <p14:tracePt t="34175" x="4522788" y="3133725"/>
          <p14:tracePt t="34197" x="4519613" y="3128963"/>
          <p14:tracePt t="34210" x="4519613" y="3121025"/>
          <p14:tracePt t="34224" x="4519613" y="3117850"/>
          <p14:tracePt t="34245" x="4519613" y="3114675"/>
          <p14:tracePt t="34259" x="4519613" y="3109913"/>
          <p14:tracePt t="34265" x="4514850" y="3109913"/>
          <p14:tracePt t="34279" x="4514850" y="3106738"/>
          <p14:tracePt t="34292" x="4514850" y="3101975"/>
          <p14:tracePt t="34307" x="4514850" y="3098800"/>
          <p14:tracePt t="34320" x="4514850" y="3090863"/>
          <p14:tracePt t="34334" x="4514850" y="3087688"/>
          <p14:tracePt t="34355" x="4514850" y="3084513"/>
          <p14:tracePt t="34368" x="4514850" y="3079750"/>
          <p14:tracePt t="34437" x="4514850" y="3084513"/>
          <p14:tracePt t="34458" x="4514850" y="3087688"/>
          <p14:tracePt t="34465" x="4511675" y="3087688"/>
          <p14:tracePt t="34471" x="4511675" y="3095625"/>
          <p14:tracePt t="34485" x="4511675" y="3098800"/>
          <p14:tracePt t="34521" x="4508500" y="3101975"/>
          <p14:tracePt t="34541" x="4500563" y="3101975"/>
          <p14:tracePt t="34554" x="4495800" y="3106738"/>
          <p14:tracePt t="34568" x="4492625" y="3106738"/>
          <p14:tracePt t="34588" x="4489450" y="3106738"/>
          <p14:tracePt t="34603" x="4484688" y="3106738"/>
          <p14:tracePt t="34616" x="4481513" y="3106738"/>
          <p14:tracePt t="34630" x="4476750" y="3106738"/>
          <p14:tracePt t="34650" x="4470400" y="3106738"/>
          <p14:tracePt t="34664" x="4465638" y="3106738"/>
          <p14:tracePt t="34678" x="4462463" y="3106738"/>
          <p14:tracePt t="34692" x="4459288" y="3106738"/>
          <p14:tracePt t="34705" x="4454525" y="3106738"/>
          <p14:tracePt t="34712" x="4451350" y="3101975"/>
          <p14:tracePt t="34719" x="4446588" y="3101975"/>
          <p14:tracePt t="34733" x="4440238" y="3101975"/>
          <p14:tracePt t="34740" x="4435475" y="3098800"/>
          <p14:tracePt t="34746" x="4432300" y="3098800"/>
          <p14:tracePt t="34757" x="4429125" y="3098800"/>
          <p14:tracePt t="34768" x="4413250" y="3098800"/>
          <p14:tracePt t="34779" x="4410075" y="3098800"/>
          <p14:tracePt t="34790" x="4398963" y="3090863"/>
          <p14:tracePt t="34802" x="4391025" y="3090863"/>
          <p14:tracePt t="34812" x="4379913" y="3087688"/>
          <p14:tracePt t="34823" x="4371975" y="3084513"/>
          <p14:tracePt t="34835" x="4360863" y="3079750"/>
          <p14:tracePt t="34836" x="4349750" y="3071813"/>
          <p14:tracePt t="34846" x="4333875" y="3068638"/>
          <p14:tracePt t="34857" x="4306888" y="3054350"/>
          <p14:tracePt t="34868" x="4295775" y="3046413"/>
          <p14:tracePt t="34879" x="4281488" y="3038475"/>
          <p14:tracePt t="34891" x="4273550" y="3030538"/>
          <p14:tracePt t="34892" x="4270375" y="3030538"/>
          <p14:tracePt t="34901" x="4262438" y="3027363"/>
          <p14:tracePt t="34912" x="4251325" y="3022600"/>
          <p14:tracePt t="34923" x="4246563" y="3019425"/>
          <p14:tracePt t="34935" x="4235450" y="3019425"/>
          <p14:tracePt t="34947" x="4232275" y="3016250"/>
          <p14:tracePt t="34957" x="4227513" y="3011488"/>
          <p14:tracePt t="34968" x="4221163" y="3011488"/>
          <p14:tracePt t="34981" x="4216400" y="3011488"/>
          <p14:tracePt t="34994" x="4213225" y="3011488"/>
          <p14:tracePt t="35008" x="4205288" y="3011488"/>
          <p14:tracePt t="35202" x="4205288" y="3008313"/>
          <p14:tracePt t="35221" x="4205288" y="3000375"/>
          <p14:tracePt t="35319" x="4205288" y="2997200"/>
          <p14:tracePt t="35346" x="4205288" y="2992438"/>
          <p14:tracePt t="35359" x="4205288" y="2989263"/>
          <p14:tracePt t="35373" x="4205288" y="2986088"/>
          <p14:tracePt t="35380" x="4202113" y="2981325"/>
          <p14:tracePt t="35386" x="4202113" y="2978150"/>
          <p14:tracePt t="35393" x="4197350" y="2970213"/>
          <p14:tracePt t="35401" x="4197350" y="2967038"/>
          <p14:tracePt t="35413" x="4194175" y="2959100"/>
          <p14:tracePt t="35414" x="4194175" y="2947988"/>
          <p14:tracePt t="35423" x="4194175" y="2940050"/>
          <p14:tracePt t="35435" x="4194175" y="2921000"/>
          <p14:tracePt t="35446" x="4194175" y="2913063"/>
          <p14:tracePt t="35457" x="4194175" y="2901950"/>
          <p14:tracePt t="35469" x="4194175" y="2898775"/>
          <p14:tracePt t="35471" x="4194175" y="2887663"/>
          <p14:tracePt t="35483" x="4194175" y="2882900"/>
          <p14:tracePt t="35490" x="4194175" y="2879725"/>
          <p14:tracePt t="35503" x="4194175" y="2876550"/>
          <p14:tracePt t="35517" x="4194175" y="2871788"/>
          <p14:tracePt t="35538" x="4197350" y="2871788"/>
          <p14:tracePt t="35551" x="4202113" y="2871788"/>
          <p14:tracePt t="35572" x="4205288" y="2871788"/>
          <p14:tracePt t="35579" x="4205288" y="2876550"/>
          <p14:tracePt t="35586" x="4213225" y="2876550"/>
          <p14:tracePt t="35600" x="4216400" y="2879725"/>
          <p14:tracePt t="35613" x="4221163" y="2879725"/>
          <p14:tracePt t="35648" x="4224338" y="2882900"/>
          <p14:tracePt t="35662" x="4227513" y="2882900"/>
          <p14:tracePt t="35676" x="4232275" y="2882900"/>
          <p14:tracePt t="35696" x="4235450" y="2882900"/>
          <p14:tracePt t="35703" x="4243388" y="2882900"/>
          <p14:tracePt t="35710" x="4246563" y="2882900"/>
          <p14:tracePt t="35717" x="4251325" y="2882900"/>
          <p14:tracePt t="35724" x="4254500" y="2882900"/>
          <p14:tracePt t="35735" x="4257675" y="2882900"/>
          <p14:tracePt t="35745" x="4265613" y="2882900"/>
          <p14:tracePt t="35758" x="4273550" y="2882900"/>
          <p14:tracePt t="35760" x="4276725" y="2882900"/>
          <p14:tracePt t="35768" x="4284663" y="2882900"/>
          <p14:tracePt t="35779" x="4292600" y="2882900"/>
          <p14:tracePt t="35790" x="4303713" y="2882900"/>
          <p14:tracePt t="35801" x="4311650" y="2882900"/>
          <p14:tracePt t="35814" x="4325938" y="2890838"/>
          <p14:tracePt t="35827" x="4330700" y="2890838"/>
          <p14:tracePt t="35835" x="4333875" y="2895600"/>
          <p14:tracePt t="35846" x="4337050" y="2895600"/>
          <p14:tracePt t="35857" x="4341813" y="2895600"/>
          <p14:tracePt t="35869" x="4344988" y="2895600"/>
          <p14:tracePt t="35882" x="4352925" y="2895600"/>
          <p14:tracePt t="35924" x="4352925" y="2898775"/>
          <p14:tracePt t="35937" x="4356100" y="2898775"/>
          <p14:tracePt t="35951" x="4360863" y="2898775"/>
          <p14:tracePt t="35965" x="4364038" y="2898775"/>
          <p14:tracePt t="36357" x="4364038" y="2901950"/>
          <p14:tracePt t="36363" x="4364038" y="2913063"/>
          <p14:tracePt t="36391" x="4364038" y="2959100"/>
          <p14:tracePt t="36401" x="4364038" y="2974975"/>
          <p14:tracePt t="36413" x="4364038" y="3054350"/>
          <p14:tracePt t="36424" x="4364038" y="3095625"/>
          <p14:tracePt t="36426" x="4364038" y="3148013"/>
          <p14:tracePt t="36435" x="4364038" y="3186113"/>
          <p14:tracePt t="36447" x="4371975" y="3298825"/>
          <p14:tracePt t="36457" x="4379913" y="3370263"/>
          <p14:tracePt t="36468" x="4394200" y="3503613"/>
          <p14:tracePt t="36480" x="4394200" y="3556000"/>
          <p14:tracePt t="36481" x="4394200" y="3605213"/>
          <p14:tracePt t="36490" x="4402138" y="3646488"/>
          <p14:tracePt t="36501" x="4402138" y="3711575"/>
          <p14:tracePt t="36512" x="4402138" y="3741738"/>
          <p14:tracePt t="36523" x="4402138" y="3794125"/>
          <p14:tracePt t="36536" x="4402138" y="3821113"/>
          <p14:tracePt t="36546" x="4402138" y="3832225"/>
          <p14:tracePt t="36557" x="4394200" y="3846513"/>
          <p14:tracePt t="36570" x="4391025" y="3851275"/>
          <p14:tracePt t="36579" x="4391025" y="3854450"/>
          <p14:tracePt t="36591" x="4386263" y="3862388"/>
          <p14:tracePt t="36601" x="4383088" y="3862388"/>
          <p14:tracePt t="36612" x="4383088" y="3865563"/>
          <p14:tracePt t="36625" x="4379913" y="3865563"/>
          <p14:tracePt t="36635" x="4375150" y="3865563"/>
          <p14:tracePt t="36646" x="4367213" y="3865563"/>
          <p14:tracePt t="36657" x="4360863" y="3865563"/>
          <p14:tracePt t="36667" x="4349750" y="3862388"/>
          <p14:tracePt t="36681" x="4333875" y="3859213"/>
          <p14:tracePt t="36690" x="4322763" y="3851275"/>
          <p14:tracePt t="36701" x="4306888" y="3846513"/>
          <p14:tracePt t="36713" x="4300538" y="3843338"/>
          <p14:tracePt t="36714" x="4287838" y="3843338"/>
          <p14:tracePt t="36724" x="4281488" y="3835400"/>
          <p14:tracePt t="36735" x="4265613" y="3832225"/>
          <p14:tracePt t="36746" x="4262438" y="3829050"/>
          <p14:tracePt t="36757" x="4246563" y="3824288"/>
          <p14:tracePt t="36769" x="4235450" y="3813175"/>
          <p14:tracePt t="36779" x="4227513" y="3810000"/>
          <p14:tracePt t="36791" x="4216400" y="3802063"/>
          <p14:tracePt t="36802" x="4213225" y="3798888"/>
          <p14:tracePt t="36812" x="4191000" y="3783013"/>
          <p14:tracePt t="36824" x="4178300" y="3771900"/>
          <p14:tracePt t="36826" x="4171950" y="3763963"/>
          <p14:tracePt t="36835" x="4152900" y="3752850"/>
          <p14:tracePt t="36846" x="4114800" y="3711575"/>
          <p14:tracePt t="36857" x="4098925" y="3692525"/>
          <p14:tracePt t="36868" x="4068763" y="3657600"/>
          <p14:tracePt t="36880" x="4043363" y="3624263"/>
          <p14:tracePt t="36890" x="4035425" y="3613150"/>
          <p14:tracePt t="36901" x="4013200" y="3586163"/>
          <p14:tracePt t="36913" x="4008438" y="3575050"/>
          <p14:tracePt t="36915" x="4005263" y="3571875"/>
          <p14:tracePt t="36924" x="4002088" y="3567113"/>
          <p14:tracePt t="36935" x="3989388" y="3552825"/>
          <p14:tracePt t="36946" x="3986213" y="3548063"/>
          <p14:tracePt t="36957" x="3978275" y="3544888"/>
          <p14:tracePt t="36969" x="3975100" y="3541713"/>
          <p14:tracePt t="36970" x="3975100" y="3536950"/>
          <p14:tracePt t="36979" x="3971925" y="3536950"/>
          <p14:tracePt t="36990" x="3967163" y="3533775"/>
          <p14:tracePt t="37002" x="3959225" y="3533775"/>
          <p14:tracePt t="37003" x="3959225" y="3529013"/>
          <p14:tracePt t="37017" x="3956050" y="3529013"/>
          <p14:tracePt t="37031" x="3952875" y="3529013"/>
          <p14:tracePt t="37052" x="3948113" y="3529013"/>
          <p14:tracePt t="37114" x="3948113" y="3522663"/>
          <p14:tracePt t="37142" x="3948113" y="3517900"/>
          <p14:tracePt t="37155" x="3948113" y="3514725"/>
          <p14:tracePt t="37175" x="3952875" y="3511550"/>
          <p14:tracePt t="37189" x="3956050" y="3511550"/>
          <p14:tracePt t="37210" x="3963988" y="3511550"/>
          <p14:tracePt t="37217" x="3963988" y="3506788"/>
          <p14:tracePt t="37224" x="3967163" y="3506788"/>
          <p14:tracePt t="37237" x="3971925" y="3506788"/>
          <p14:tracePt t="37258" x="3975100" y="3506788"/>
          <p14:tracePt t="37265" x="3978275" y="3506788"/>
          <p14:tracePt t="37272" x="3983038" y="3503613"/>
          <p14:tracePt t="37279" x="3986213" y="3503613"/>
          <p14:tracePt t="37291" x="3994150" y="3498850"/>
          <p14:tracePt t="37292" x="4002088" y="3498850"/>
          <p14:tracePt t="37301" x="4005263" y="3495675"/>
          <p14:tracePt t="37313" x="4013200" y="3495675"/>
          <p14:tracePt t="37324" x="4024313" y="3487738"/>
          <p14:tracePt t="37334" x="4038600" y="3484563"/>
          <p14:tracePt t="37347" x="4046538" y="3484563"/>
          <p14:tracePt t="37348" x="4051300" y="3484563"/>
          <p14:tracePt t="37357" x="4062413" y="3481388"/>
          <p14:tracePt t="37368" x="4073525" y="3476625"/>
          <p14:tracePt t="37379" x="4084638" y="3476625"/>
          <p14:tracePt t="37390" x="4103688" y="3468688"/>
          <p14:tracePt t="37402" x="4114800" y="3468688"/>
          <p14:tracePt t="37403" x="4117975" y="3468688"/>
          <p14:tracePt t="37413" x="4125913" y="3468688"/>
          <p14:tracePt t="37424" x="4141788" y="3468688"/>
          <p14:tracePt t="37435" x="4148138" y="3468688"/>
          <p14:tracePt t="37437" x="4160838" y="3465513"/>
          <p14:tracePt t="37446" x="4164013" y="3465513"/>
          <p14:tracePt t="37458" x="4171950" y="3465513"/>
          <p14:tracePt t="37468" x="4183063" y="3465513"/>
          <p14:tracePt t="37479" x="4191000" y="3462338"/>
          <p14:tracePt t="37491" x="4202113" y="3462338"/>
          <p14:tracePt t="37492" x="4205288" y="3462338"/>
          <p14:tracePt t="37502" x="4210050" y="3462338"/>
          <p14:tracePt t="37513" x="4224338" y="3454400"/>
          <p14:tracePt t="37524" x="4227513" y="3454400"/>
          <p14:tracePt t="37534" x="4246563" y="3454400"/>
          <p14:tracePt t="37547" x="4254500" y="3454400"/>
          <p14:tracePt t="37557" x="4262438" y="3454400"/>
          <p14:tracePt t="37568" x="4273550" y="3454400"/>
          <p14:tracePt t="37579" x="4276725" y="3454400"/>
          <p14:tracePt t="37590" x="4284663" y="3454400"/>
          <p14:tracePt t="37602" x="4292600" y="3454400"/>
          <p14:tracePt t="37615" x="4295775" y="3454400"/>
          <p14:tracePt t="37624" x="4303713" y="3454400"/>
          <p14:tracePt t="37636" x="4306888" y="3454400"/>
          <p14:tracePt t="37637" x="4311650" y="3454400"/>
          <p14:tracePt t="37646" x="4314825" y="3454400"/>
          <p14:tracePt t="37657" x="4322763" y="3454400"/>
          <p14:tracePt t="37678" x="4325938" y="3454400"/>
          <p14:tracePt t="37692" x="4333875" y="3454400"/>
          <p14:tracePt t="37705" x="4337050" y="3454400"/>
          <p14:tracePt t="37782" x="4337050" y="3449638"/>
          <p14:tracePt t="37802" x="4337050" y="3446463"/>
          <p14:tracePt t="38641" x="4352925" y="3446463"/>
          <p14:tracePt t="38647" x="4375150" y="3446463"/>
          <p14:tracePt t="38659" x="4398963" y="3446463"/>
          <p14:tracePt t="38679" x="4451350" y="3446463"/>
          <p14:tracePt t="38690" x="4476750" y="3446463"/>
          <p14:tracePt t="38702" x="4489450" y="3443288"/>
          <p14:tracePt t="38703" x="4495800" y="3443288"/>
          <p14:tracePt t="38712" x="4503738" y="3443288"/>
          <p14:tracePt t="38723" x="4514850" y="3438525"/>
          <p14:tracePt t="38734" x="4519613" y="3438525"/>
          <p14:tracePt t="38745" x="4530725" y="3438525"/>
          <p14:tracePt t="38765" x="4533900" y="3438525"/>
          <p14:tracePt t="38778" x="4538663" y="3438525"/>
          <p14:tracePt t="38813" x="4538663" y="3443288"/>
          <p14:tracePt t="38819" x="4533900" y="3443288"/>
          <p14:tracePt t="38833" x="4525963" y="3443288"/>
          <p14:tracePt t="38840" x="4522788" y="3443288"/>
          <p14:tracePt t="38847" x="4519613" y="3446463"/>
          <p14:tracePt t="38856" x="4514850" y="3446463"/>
          <p14:tracePt t="38869" x="4500563" y="3449638"/>
          <p14:tracePt t="38880" x="4495800" y="3449638"/>
          <p14:tracePt t="38890" x="4489450" y="3454400"/>
          <p14:tracePt t="38902" x="4489450" y="3457575"/>
          <p14:tracePt t="38903" x="4484688" y="3457575"/>
          <p14:tracePt t="38913" x="4481513" y="3457575"/>
          <p14:tracePt t="38923" x="4473575" y="3465513"/>
          <p14:tracePt t="38935" x="4473575" y="3468688"/>
          <p14:tracePt t="38946" x="4465638" y="3473450"/>
          <p14:tracePt t="38957" x="4462463" y="3473450"/>
          <p14:tracePt t="38968" x="4459288" y="3476625"/>
          <p14:tracePt t="38979" x="4454525" y="3481388"/>
          <p14:tracePt t="38992" x="4454525" y="3484563"/>
          <p14:tracePt t="39005" x="4451350" y="3484563"/>
          <p14:tracePt t="39013" x="4451350" y="3487738"/>
          <p14:tracePt t="39024" x="4446588" y="3487738"/>
          <p14:tracePt t="39034" x="4443413" y="3495675"/>
          <p14:tracePt t="39054" x="4435475" y="3495675"/>
          <p14:tracePt t="39060" x="4432300" y="3495675"/>
          <p14:tracePt t="39068" x="4429125" y="3495675"/>
          <p14:tracePt t="39081" x="4424363" y="3495675"/>
          <p14:tracePt t="39090" x="4421188" y="3498850"/>
          <p14:tracePt t="39102" x="4413250" y="3498850"/>
          <p14:tracePt t="39113" x="4405313" y="3498850"/>
          <p14:tracePt t="39124" x="4394200" y="3498850"/>
          <p14:tracePt t="39136" x="4391025" y="3498850"/>
          <p14:tracePt t="39137" x="4386263" y="3498850"/>
          <p14:tracePt t="39146" x="4375150" y="3498850"/>
          <p14:tracePt t="39157" x="4367213" y="3498850"/>
          <p14:tracePt t="39168" x="4364038" y="3498850"/>
          <p14:tracePt t="39179" x="4356100" y="3487738"/>
          <p14:tracePt t="39191" x="4341813" y="3481388"/>
          <p14:tracePt t="39202" x="4337050" y="3476625"/>
          <p14:tracePt t="39212" x="4314825" y="3462338"/>
          <p14:tracePt t="39224" x="4311650" y="3449638"/>
          <p14:tracePt t="39226" x="4300538" y="3438525"/>
          <p14:tracePt t="39235" x="4287838" y="3416300"/>
          <p14:tracePt t="39247" x="4257675" y="3317875"/>
          <p14:tracePt t="39257" x="4235450" y="3246438"/>
          <p14:tracePt t="39268" x="4210050" y="3109913"/>
          <p14:tracePt t="39280" x="4202113" y="3049588"/>
          <p14:tracePt t="39281" x="4186238" y="2997200"/>
          <p14:tracePt t="39290" x="4178300" y="2913063"/>
          <p14:tracePt t="39302" x="4171950" y="2773363"/>
          <p14:tracePt t="39313" x="4164013" y="2713038"/>
          <p14:tracePt t="39323" x="4164013" y="2619375"/>
          <p14:tracePt t="39336" x="4164013" y="2547938"/>
          <p14:tracePt t="39346" x="4164013" y="2524125"/>
          <p14:tracePt t="39356" x="4160838" y="2463800"/>
          <p14:tracePt t="39368" x="4160838" y="2433638"/>
          <p14:tracePt t="39370" x="4152900" y="2400300"/>
          <p14:tracePt t="39379" x="4152900" y="2370138"/>
          <p14:tracePt t="39391" x="4144963" y="2324100"/>
          <p14:tracePt t="39401" x="4144963" y="2305050"/>
          <p14:tracePt t="39412" x="4141788" y="2266950"/>
          <p14:tracePt t="39424" x="4133850" y="2252663"/>
          <p14:tracePt t="39426" x="4130675" y="2233613"/>
          <p14:tracePt t="39435" x="4122738" y="2211388"/>
          <p14:tracePt t="39446" x="4111625" y="2154238"/>
          <p14:tracePt t="39457" x="4103688" y="2120900"/>
          <p14:tracePt t="39468" x="4076700" y="2033588"/>
          <p14:tracePt t="39480" x="4068763" y="2003425"/>
          <p14:tracePt t="39481" x="4057650" y="1976438"/>
          <p14:tracePt t="39490" x="4043363" y="1943100"/>
          <p14:tracePt t="39501" x="4024313" y="1900238"/>
          <p14:tracePt t="39513" x="4013200" y="1885950"/>
          <p14:tracePt t="39515" x="4005263" y="1870075"/>
          <p14:tracePt t="39524" x="3989388" y="1844675"/>
          <p14:tracePt t="39536" x="3978275" y="1809750"/>
          <p14:tracePt t="39546" x="3967163" y="1795463"/>
          <p14:tracePt t="39557" x="3959225" y="1773238"/>
          <p14:tracePt t="39569" x="3952875" y="1765300"/>
          <p14:tracePt t="39570" x="3948113" y="1760538"/>
          <p14:tracePt t="39579" x="3948113" y="1749425"/>
          <p14:tracePt t="39590" x="3944938" y="1741488"/>
          <p14:tracePt t="39602" x="3944938" y="1738313"/>
          <p14:tracePt t="39612" x="3941763" y="1735138"/>
          <p14:tracePt t="39625" x="3937000" y="1727200"/>
          <p14:tracePt t="39635" x="3933825" y="1727200"/>
          <p14:tracePt t="39646" x="3922713" y="1724025"/>
          <p14:tracePt t="39659" x="3917950" y="1719263"/>
          <p14:tracePt t="39673" x="3914775" y="1716088"/>
          <p14:tracePt t="39687" x="3910013" y="1716088"/>
          <p14:tracePt t="39700" x="3906838" y="1716088"/>
          <p14:tracePt t="39721" x="3903663" y="1716088"/>
          <p14:tracePt t="39742" x="3898900" y="1716088"/>
          <p14:tracePt t="39769" x="3892550" y="1716088"/>
          <p14:tracePt t="39782" x="3892550" y="1719263"/>
          <p14:tracePt t="39797" x="3892550" y="1724025"/>
          <p14:tracePt t="39838" x="3892550" y="1730375"/>
          <p14:tracePt t="39866" x="3892550" y="1735138"/>
          <p14:tracePt t="39886" x="3892550" y="1738313"/>
          <p14:tracePt t="39914" x="3892550" y="1741488"/>
          <p14:tracePt t="40010" x="3895725" y="1738313"/>
          <p14:tracePt t="40023" x="3898900" y="1738313"/>
          <p14:tracePt t="40058" x="3906838" y="1727200"/>
          <p14:tracePt t="40068" x="3906838" y="1724025"/>
          <p14:tracePt t="40079" x="3910013" y="1716088"/>
          <p14:tracePt t="40090" x="3914775" y="1711325"/>
          <p14:tracePt t="40101" x="3917950" y="1704975"/>
          <p14:tracePt t="40114" x="3917950" y="1689100"/>
          <p14:tracePt t="40124" x="3922713" y="1685925"/>
          <p14:tracePt t="40134" x="3922713" y="1677988"/>
          <p14:tracePt t="40147" x="3922713" y="1670050"/>
          <p14:tracePt t="40148" x="3922713" y="1666875"/>
          <p14:tracePt t="40157" x="3929063" y="1662113"/>
          <p14:tracePt t="40168" x="3929063" y="1658938"/>
          <p14:tracePt t="40179" x="3933825" y="1655763"/>
          <p14:tracePt t="40190" x="3933825" y="1647825"/>
          <p14:tracePt t="40202" x="3937000" y="1644650"/>
          <p14:tracePt t="40203" x="3937000" y="1636713"/>
          <p14:tracePt t="40213" x="3937000" y="1628775"/>
          <p14:tracePt t="40224" x="3941763" y="1625600"/>
          <p14:tracePt t="40235" x="3941763" y="1620838"/>
          <p14:tracePt t="40237" x="3941763" y="1617663"/>
          <p14:tracePt t="40250" x="3941763" y="1609725"/>
          <p14:tracePt t="40264" x="3941763" y="1606550"/>
          <p14:tracePt t="40271" x="3937000" y="1606550"/>
          <p14:tracePt t="40292" x="3933825" y="1606550"/>
          <p14:tracePt t="40305" x="3925888" y="1606550"/>
          <p14:tracePt t="40320" x="3922713" y="1606550"/>
          <p14:tracePt t="40340" x="3917950" y="1606550"/>
          <p14:tracePt t="40354" x="3914775" y="1606550"/>
          <p14:tracePt t="40368" x="3910013" y="1606550"/>
          <p14:tracePt t="40381" x="3906838" y="1606550"/>
          <p14:tracePt t="40402" x="3903663" y="1606550"/>
          <p14:tracePt t="40409" x="3898900" y="1606550"/>
          <p14:tracePt t="40416" x="3892550" y="1606550"/>
          <p14:tracePt t="40429" x="3887788" y="1606550"/>
          <p14:tracePt t="40436" x="3884613" y="1606550"/>
          <p14:tracePt t="40446" x="3879850" y="1606550"/>
          <p14:tracePt t="40458" x="3876675" y="1606550"/>
          <p14:tracePt t="40468" x="3873500" y="1614488"/>
          <p14:tracePt t="40479" x="3868738" y="1614488"/>
          <p14:tracePt t="40491" x="3862388" y="1614488"/>
          <p14:tracePt t="40492" x="3862388" y="1617663"/>
          <p14:tracePt t="40502" x="3857625" y="1617663"/>
          <p14:tracePt t="40512" x="3849688" y="1617663"/>
          <p14:tracePt t="40524" x="3846513" y="1617663"/>
          <p14:tracePt t="40534" x="3843338" y="1617663"/>
          <p14:tracePt t="40547" x="3838575" y="1617663"/>
          <p14:tracePt t="40557" x="3830638" y="1617663"/>
          <p14:tracePt t="40568" x="3824288" y="1617663"/>
          <p14:tracePt t="40580" x="3819525" y="1617663"/>
          <p14:tracePt t="40590" x="3816350" y="1617663"/>
          <p14:tracePt t="40602" x="3813175" y="1617663"/>
          <p14:tracePt t="40612" x="3808413" y="1617663"/>
          <p14:tracePt t="40623" x="3800475" y="1617663"/>
          <p14:tracePt t="40643" x="3797300" y="1617663"/>
          <p14:tracePt t="40657" x="3794125" y="1617663"/>
          <p14:tracePt t="40670" x="3789363" y="1617663"/>
          <p14:tracePt t="40691" x="3786188" y="1617663"/>
          <p14:tracePt t="40761" x="3783013" y="1617663"/>
          <p14:tracePt t="40794" x="3778250" y="1617663"/>
          <p14:tracePt t="40829" x="3775075" y="1617663"/>
          <p14:tracePt t="40842" x="3767138" y="1617663"/>
          <p14:tracePt t="40857" x="3763963" y="1617663"/>
          <p14:tracePt t="40877" x="3759200" y="1617663"/>
          <p14:tracePt t="40925" x="3759200" y="1609725"/>
          <p14:tracePt t="40945" x="3759200" y="1606550"/>
          <p14:tracePt t="40966" x="3759200" y="1601788"/>
          <p14:tracePt t="41001" x="3759200" y="1598613"/>
          <p14:tracePt t="41021" x="3756025" y="1595438"/>
          <p14:tracePt t="41042" x="3752850" y="1595438"/>
          <p14:tracePt t="41071" x="3752850" y="1590675"/>
          <p14:tracePt t="41084" x="3748088" y="1590675"/>
          <p14:tracePt t="41167" x="3744913" y="1590675"/>
          <p14:tracePt t="41187" x="3736975" y="1590675"/>
          <p14:tracePt t="41214" x="3733800" y="1590675"/>
          <p14:tracePt t="41305" x="3740150" y="1590675"/>
          <p14:tracePt t="43891" x="3740150" y="1595438"/>
          <p14:tracePt t="43904" x="3740150" y="1598613"/>
          <p14:tracePt t="43924" x="3740150" y="1601788"/>
          <p14:tracePt t="44221" x="3736975" y="1601788"/>
          <p14:tracePt t="44269" x="3733800" y="1601788"/>
          <p14:tracePt t="44372" x="3733800" y="1598613"/>
          <p14:tracePt t="44385" x="3733800" y="1595438"/>
          <p14:tracePt t="44413" x="3729038" y="1595438"/>
          <p14:tracePt t="44424" x="3725863" y="1590675"/>
          <p14:tracePt t="44435" x="3725863" y="1587500"/>
          <p14:tracePt t="44454" x="3725863" y="1579563"/>
          <p14:tracePt t="44468" x="3721100" y="1579563"/>
          <p14:tracePt t="44635" x="3721100" y="1582738"/>
          <p14:tracePt t="44661" x="3717925" y="1582738"/>
          <p14:tracePt t="44669" x="3717925" y="1587500"/>
          <p14:tracePt t="44689" x="3717925" y="1590675"/>
          <p14:tracePt t="44737" x="3717925" y="1595438"/>
          <p14:tracePt t="44765" x="3717925" y="1598613"/>
          <p14:tracePt t="44807" x="3717925" y="1601788"/>
          <p14:tracePt t="44840" x="3717925" y="1606550"/>
          <p14:tracePt t="44869" x="3717925" y="1614488"/>
          <p14:tracePt t="44881" x="3717925" y="1617663"/>
          <p14:tracePt t="44909" x="3717925" y="1620838"/>
          <p14:tracePt t="44936" x="3717925" y="1625600"/>
          <p14:tracePt t="44964" x="3717925" y="1628775"/>
          <p14:tracePt t="45033" x="3717925" y="1631950"/>
          <p14:tracePt t="45048" x="3717925" y="1636713"/>
          <p14:tracePt t="45053" x="3721100" y="1636713"/>
          <p14:tracePt t="45067" x="3721100" y="1644650"/>
          <p14:tracePt t="45074" x="3725863" y="1644650"/>
          <p14:tracePt t="45088" x="3729038" y="1644650"/>
          <p14:tracePt t="45094" x="3729038" y="1647825"/>
          <p14:tracePt t="45115" x="3733800" y="1647825"/>
          <p14:tracePt t="45122" x="3733800" y="1651000"/>
          <p14:tracePt t="45198" x="3733800" y="1655763"/>
          <p14:tracePt t="45218" x="3733800" y="1658938"/>
          <p14:tracePt t="45240" x="3733800" y="1662113"/>
          <p14:tracePt t="45267" x="3733800" y="1666875"/>
          <p14:tracePt t="45329" x="3733800" y="1670050"/>
          <p14:tracePt t="45356" x="3733800" y="1677988"/>
          <p14:tracePt t="45432" x="3733800" y="1681163"/>
          <p14:tracePt t="45507" x="3733800" y="1685925"/>
          <p14:tracePt t="45535" x="3733800" y="1689100"/>
          <p14:tracePt t="45563" x="3733800" y="1693863"/>
          <p14:tracePt t="45577" x="3733800" y="1697038"/>
          <p14:tracePt t="45591" x="3729038" y="1697038"/>
          <p14:tracePt t="45597" x="3729038" y="1700213"/>
          <p14:tracePt t="45631" x="3725863" y="1700213"/>
          <p14:tracePt t="45639" x="3725863" y="1708150"/>
          <p14:tracePt t="45659" x="3725863" y="1711325"/>
          <p14:tracePt t="45680" x="3725863" y="1716088"/>
          <p14:tracePt t="45694" x="3725863" y="1719263"/>
          <p14:tracePt t="45714" x="3725863" y="1724025"/>
          <p14:tracePt t="45728" x="3725863" y="1727200"/>
          <p14:tracePt t="45756" x="3725863" y="1730375"/>
          <p14:tracePt t="45797" x="3721100" y="1730375"/>
          <p14:tracePt t="45804" x="3721100" y="1738313"/>
          <p14:tracePt t="45838" x="3717925" y="1741488"/>
          <p14:tracePt t="45866" x="3714750" y="1741488"/>
          <p14:tracePt t="45900" x="3714750" y="1746250"/>
          <p14:tracePt t="45915" x="3714750" y="1749425"/>
          <p14:tracePt t="45921" x="3706813" y="1749425"/>
          <p14:tracePt t="45942" x="3703638" y="1749425"/>
          <p14:tracePt t="45970" x="3698875" y="1749425"/>
          <p14:tracePt t="45976" x="3698875" y="1754188"/>
          <p14:tracePt t="45990" x="3698875" y="1757363"/>
          <p14:tracePt t="46004" x="3698875" y="1760538"/>
          <p14:tracePt t="46024" x="3698875" y="1768475"/>
          <p14:tracePt t="46031" x="3695700" y="1768475"/>
          <p14:tracePt t="46045" x="3690938" y="1768475"/>
          <p14:tracePt t="46052" x="3690938" y="1773238"/>
          <p14:tracePt t="46079" x="3687763" y="1773238"/>
          <p14:tracePt t="46100" x="3687763" y="1776413"/>
          <p14:tracePt t="46114" x="3684588" y="1776413"/>
          <p14:tracePt t="46121" x="3684588" y="1779588"/>
          <p14:tracePt t="46156" x="3676650" y="1779588"/>
          <p14:tracePt t="46176" x="3673475" y="1779588"/>
          <p14:tracePt t="46217" x="3668713" y="1779588"/>
          <p14:tracePt t="46320" x="3668713" y="1776413"/>
          <p14:tracePt t="46362" x="3673475" y="1776413"/>
          <p14:tracePt t="46375" x="3679825" y="1776413"/>
          <p14:tracePt t="46395" x="3684588" y="1776413"/>
          <p14:tracePt t="46410" x="3687763" y="1776413"/>
          <p14:tracePt t="46437" x="3690938" y="1776413"/>
          <p14:tracePt t="46471" x="3695700" y="1779588"/>
          <p14:tracePt t="46491" x="3695700" y="1784350"/>
          <p14:tracePt t="46505" x="3695700" y="1787525"/>
          <p14:tracePt t="46513" x="3698875" y="1787525"/>
          <p14:tracePt t="46519" x="3698875" y="1790700"/>
          <p14:tracePt t="46526" x="3698875" y="1795463"/>
          <p14:tracePt t="46535" x="3698875" y="1803400"/>
          <p14:tracePt t="46553" x="3698875" y="1806575"/>
          <p14:tracePt t="46568" x="3698875" y="1809750"/>
          <p14:tracePt t="46582" x="3698875" y="1814513"/>
          <p14:tracePt t="46595" x="3703638" y="1814513"/>
          <p14:tracePt t="46602" x="3703638" y="1817688"/>
          <p14:tracePt t="46608" x="3703638" y="1820863"/>
          <p14:tracePt t="46615" x="3709988" y="1825625"/>
          <p14:tracePt t="46623" x="3709988" y="1833563"/>
          <p14:tracePt t="46636" x="3709988" y="1836738"/>
          <p14:tracePt t="46646" x="3709988" y="1839913"/>
          <p14:tracePt t="46657" x="3709988" y="1847850"/>
          <p14:tracePt t="46669" x="3709988" y="1851025"/>
          <p14:tracePt t="46680" x="3709988" y="1855788"/>
          <p14:tracePt t="46691" x="3709988" y="1866900"/>
          <p14:tracePt t="46702" x="3709988" y="1870075"/>
          <p14:tracePt t="46713" x="3709988" y="1874838"/>
          <p14:tracePt t="46725" x="3709988" y="1882775"/>
          <p14:tracePt t="46734" x="3709988" y="1885950"/>
          <p14:tracePt t="46746" x="3709988" y="1889125"/>
          <p14:tracePt t="46758" x="3709988" y="1897063"/>
          <p14:tracePt t="46760" x="3709988" y="1900238"/>
          <p14:tracePt t="46774" x="3709988" y="1905000"/>
          <p14:tracePt t="46795" x="3709988" y="1908175"/>
          <p14:tracePt t="46808" x="3709988" y="1912938"/>
          <p14:tracePt t="46828" x="3709988" y="1916113"/>
          <p14:tracePt t="46835" x="3709988" y="1919288"/>
          <p14:tracePt t="46842" x="3709988" y="1927225"/>
          <p14:tracePt t="46857" x="3709988" y="1930400"/>
          <p14:tracePt t="46863" x="3709988" y="1935163"/>
          <p14:tracePt t="46869" x="3709988" y="1938338"/>
          <p14:tracePt t="46880" x="3709988" y="1943100"/>
          <p14:tracePt t="46892" x="3709988" y="1946275"/>
          <p14:tracePt t="46901" x="3709988" y="1949450"/>
          <p14:tracePt t="46913" x="3706813" y="1949450"/>
          <p14:tracePt t="46924" x="3706813" y="1957388"/>
          <p14:tracePt t="46935" x="3706813" y="1962150"/>
          <p14:tracePt t="46947" x="3706813" y="1965325"/>
          <p14:tracePt t="46966" x="3706813" y="1968500"/>
          <p14:tracePt t="46973" x="3703638" y="1968500"/>
          <p14:tracePt t="46980" x="3703638" y="1973263"/>
          <p14:tracePt t="47001" x="3703638" y="1976438"/>
          <p14:tracePt t="47015" x="3703638" y="1979613"/>
          <p14:tracePt t="47028" x="3703638" y="1987550"/>
          <p14:tracePt t="47049" x="3703638" y="1992313"/>
          <p14:tracePt t="47055" x="3703638" y="1995488"/>
          <p14:tracePt t="47063" x="3703638" y="1998663"/>
          <p14:tracePt t="47069" x="3703638" y="2003425"/>
          <p14:tracePt t="47083" x="3709988" y="2006600"/>
          <p14:tracePt t="47091" x="3709988" y="2009775"/>
          <p14:tracePt t="47102" x="3709988" y="2014538"/>
          <p14:tracePt t="47104" x="3709988" y="2022475"/>
          <p14:tracePt t="47113" x="3709988" y="2025650"/>
          <p14:tracePt t="47124" x="3714750" y="2028825"/>
          <p14:tracePt t="47138" x="3714750" y="2033588"/>
          <p14:tracePt t="47146" x="3714750" y="2036763"/>
          <p14:tracePt t="47166" x="3714750" y="2041525"/>
          <p14:tracePt t="47180" x="3714750" y="2044700"/>
          <p14:tracePt t="47200" x="3714750" y="2052638"/>
          <p14:tracePt t="47228" x="3717925" y="2052638"/>
          <p14:tracePt t="47345" x="3721100" y="2052638"/>
          <p14:tracePt t="47372" x="3725863" y="2052638"/>
          <p14:tracePt t="47393" x="3729038" y="2052638"/>
          <p14:tracePt t="47462" x="3733800" y="2052638"/>
          <p14:tracePt t="47475" x="3740150" y="2052638"/>
          <p14:tracePt t="47511" x="3744913" y="2052638"/>
          <p14:tracePt t="47524" x="3748088" y="2052638"/>
          <p14:tracePt t="47544" x="3752850" y="2052638"/>
          <p14:tracePt t="47585" x="3756025" y="2052638"/>
          <p14:tracePt t="48204" x="3756025" y="2047875"/>
          <p14:tracePt t="48211" x="3756025" y="2044700"/>
          <p14:tracePt t="48218" x="3756025" y="2041525"/>
          <p14:tracePt t="48225" x="3752850" y="2036763"/>
          <p14:tracePt t="48239" x="3752850" y="2033588"/>
          <p14:tracePt t="48247" x="3748088" y="2028825"/>
          <p14:tracePt t="48258" x="3748088" y="2025650"/>
          <p14:tracePt t="48260" x="3748088" y="2017713"/>
          <p14:tracePt t="48268" x="3748088" y="2014538"/>
          <p14:tracePt t="48280" x="3744913" y="2009775"/>
          <p14:tracePt t="48294" x="3744913" y="2006600"/>
          <p14:tracePt t="48302" x="3744913" y="2003425"/>
          <p14:tracePt t="48315" x="3744913" y="1998663"/>
          <p14:tracePt t="48323" x="3744913" y="1995488"/>
          <p14:tracePt t="48336" x="3744913" y="1992313"/>
          <p14:tracePt t="48349" x="3744913" y="1984375"/>
          <p14:tracePt t="48363" x="3744913" y="1979613"/>
          <p14:tracePt t="48377" x="3744913" y="1976438"/>
          <p14:tracePt t="48398" x="3744913" y="1973263"/>
          <p14:tracePt t="48411" x="3744913" y="1968500"/>
          <p14:tracePt t="48425" x="3744913" y="1965325"/>
          <p14:tracePt t="48446" x="3744913" y="1962150"/>
          <p14:tracePt t="48459" x="3744913" y="1954213"/>
          <p14:tracePt t="48480" x="3744913" y="1949450"/>
          <p14:tracePt t="48493" x="3744913" y="1946275"/>
          <p14:tracePt t="48508" x="3744913" y="1943100"/>
          <p14:tracePt t="48528" x="3744913" y="1938338"/>
          <p14:tracePt t="48542" x="3744913" y="1935163"/>
          <p14:tracePt t="48562" x="3744913" y="1930400"/>
          <p14:tracePt t="48576" x="3744913" y="1924050"/>
          <p14:tracePt t="48583" x="3744913" y="1919288"/>
          <p14:tracePt t="48591" x="3744913" y="1916113"/>
          <p14:tracePt t="48602" x="3744913" y="1912938"/>
          <p14:tracePt t="48613" x="3744913" y="1908175"/>
          <p14:tracePt t="48624" x="3744913" y="1900238"/>
          <p14:tracePt t="48635" x="3744913" y="1893888"/>
          <p14:tracePt t="48646" x="3744913" y="1889125"/>
          <p14:tracePt t="48658" x="3744913" y="1882775"/>
          <p14:tracePt t="48659" x="3744913" y="1878013"/>
          <p14:tracePt t="48668" x="3744913" y="1874838"/>
          <p14:tracePt t="48680" x="3744913" y="1870075"/>
          <p14:tracePt t="48690" x="3744913" y="1863725"/>
          <p14:tracePt t="48702" x="3744913" y="1855788"/>
          <p14:tracePt t="48714" x="3744913" y="1847850"/>
          <p14:tracePt t="48724" x="3744913" y="1836738"/>
          <p14:tracePt t="48735" x="3744913" y="1833563"/>
          <p14:tracePt t="48737" x="3744913" y="1828800"/>
          <p14:tracePt t="48746" x="3744913" y="1825625"/>
          <p14:tracePt t="48757" x="3744913" y="1809750"/>
          <p14:tracePt t="48770" x="3744913" y="1803400"/>
          <p14:tracePt t="48779" x="3744913" y="1798638"/>
          <p14:tracePt t="48790" x="3744913" y="1795463"/>
          <p14:tracePt t="48802" x="3744913" y="1790700"/>
          <p14:tracePt t="48804" x="3744913" y="1787525"/>
          <p14:tracePt t="48812" x="3744913" y="1776413"/>
          <p14:tracePt t="48824" x="3736975" y="1768475"/>
          <p14:tracePt t="48835" x="3736975" y="1765300"/>
          <p14:tracePt t="48846" x="3733800" y="1757363"/>
          <p14:tracePt t="48858" x="3729038" y="1741488"/>
          <p14:tracePt t="48868" x="3729038" y="1738313"/>
          <p14:tracePt t="48880" x="3725863" y="1727200"/>
          <p14:tracePt t="48890" x="3725863" y="1724025"/>
          <p14:tracePt t="48903" x="3721100" y="1716088"/>
          <p14:tracePt t="48913" x="3714750" y="1708150"/>
          <p14:tracePt t="48924" x="3714750" y="1700213"/>
          <p14:tracePt t="48936" x="3709988" y="1697038"/>
          <p14:tracePt t="48947" x="3709988" y="1693863"/>
          <p14:tracePt t="48949" x="3709988" y="1689100"/>
          <p14:tracePt t="48958" x="3706813" y="1685925"/>
          <p14:tracePt t="48969" x="3703638" y="1681163"/>
          <p14:tracePt t="48979" x="3703638" y="1677988"/>
          <p14:tracePt t="48991" x="3698875" y="1677988"/>
          <p14:tracePt t="49003" x="3698875" y="1670050"/>
          <p14:tracePt t="49004" x="3695700" y="1666875"/>
          <p14:tracePt t="49013" x="3695700" y="1662113"/>
          <p14:tracePt t="49024" x="3690938" y="1658938"/>
          <p14:tracePt t="49035" x="3690938" y="1655763"/>
          <p14:tracePt t="49038" x="3687763" y="1655763"/>
          <p14:tracePt t="49050" x="3687763" y="1651000"/>
          <p14:tracePt t="49065" x="3687763" y="1647825"/>
          <p14:tracePt t="49086" x="3679825" y="1639888"/>
          <p14:tracePt t="49099" x="3679825" y="1636713"/>
          <p14:tracePt t="49216" x="3684588" y="1636713"/>
          <p14:tracePt t="49237" x="3687763" y="1636713"/>
          <p14:tracePt t="49258" x="3690938" y="1636713"/>
          <p14:tracePt t="49271" x="3695700" y="1636713"/>
          <p14:tracePt t="49299" x="3698875" y="1636713"/>
          <p14:tracePt t="49313" x="3703638" y="1636713"/>
          <p14:tracePt t="49327" x="3706813" y="1636713"/>
          <p14:tracePt t="49341" x="3709988" y="1636713"/>
          <p14:tracePt t="49361" x="3717925" y="1636713"/>
          <p14:tracePt t="49375" x="3721100" y="1636713"/>
          <p14:tracePt t="49389" x="3725863" y="1636713"/>
          <p14:tracePt t="49409" x="3729038" y="1636713"/>
          <p14:tracePt t="49416" x="3729038" y="1644650"/>
          <p14:tracePt t="49424" x="3733800" y="1644650"/>
          <p14:tracePt t="49437" x="3736975" y="1644650"/>
          <p14:tracePt t="49446" x="3736975" y="1647825"/>
          <p14:tracePt t="49459" x="3740150" y="1647825"/>
          <p14:tracePt t="49473" x="3740150" y="1651000"/>
          <p14:tracePt t="49479" x="3748088" y="1651000"/>
          <p14:tracePt t="49492" x="3752850" y="1651000"/>
          <p14:tracePt t="49506" x="3756025" y="1655763"/>
          <p14:tracePt t="49527" x="3759200" y="1655763"/>
          <p14:tracePt t="49540" x="3763963" y="1655763"/>
          <p14:tracePt t="49554" x="3767138" y="1655763"/>
          <p14:tracePt t="49568" x="3767138" y="1658938"/>
          <p14:tracePt t="49574" x="3770313" y="1658938"/>
          <p14:tracePt t="49588" x="3778250" y="1658938"/>
          <p14:tracePt t="49601" x="3783013" y="1658938"/>
          <p14:tracePt t="49623" x="3786188" y="1658938"/>
          <p14:tracePt t="49636" x="3789363" y="1658938"/>
          <p14:tracePt t="49642" x="3789363" y="1662113"/>
          <p14:tracePt t="49649" x="3794125" y="1662113"/>
          <p14:tracePt t="49658" x="3797300" y="1662113"/>
          <p14:tracePt t="49670" x="3800475" y="1662113"/>
          <p14:tracePt t="49679" x="3808413" y="1662113"/>
          <p14:tracePt t="49691" x="3813175" y="1662113"/>
          <p14:tracePt t="49702" x="3816350" y="1662113"/>
          <p14:tracePt t="49712" x="3819525" y="1662113"/>
          <p14:tracePt t="49726" x="3824288" y="1662113"/>
          <p14:tracePt t="49746" x="3827463" y="1662113"/>
          <p14:tracePt t="49760" x="3830638" y="1662113"/>
          <p14:tracePt t="49773" x="3835400" y="1662113"/>
          <p14:tracePt t="49788" x="3843338" y="1662113"/>
          <p14:tracePt t="49822" x="3846513" y="1662113"/>
          <p14:tracePt t="49966" x="3849688" y="1662113"/>
          <p14:tracePt t="49980" x="3854450" y="1662113"/>
          <p14:tracePt t="50001" x="3857625" y="1662113"/>
          <p14:tracePt t="50014" x="3862388" y="1662113"/>
          <p14:tracePt t="50021" x="3865563" y="1662113"/>
          <p14:tracePt t="50028" x="3865563" y="1658938"/>
          <p14:tracePt t="50035" x="3873500" y="1658938"/>
          <p14:tracePt t="50046" x="3876675" y="1658938"/>
          <p14:tracePt t="50057" x="3884613" y="1655763"/>
          <p14:tracePt t="50070" x="3892550" y="1655763"/>
          <p14:tracePt t="50079" x="3895725" y="1651000"/>
          <p14:tracePt t="50091" x="3906838" y="1647825"/>
          <p14:tracePt t="50101" x="3910013" y="1647825"/>
          <p14:tracePt t="50113" x="3914775" y="1647825"/>
          <p14:tracePt t="50125" x="3922713" y="1647825"/>
          <p14:tracePt t="50135" x="3929063" y="1647825"/>
          <p14:tracePt t="50146" x="3933825" y="1647825"/>
          <p14:tracePt t="50157" x="3937000" y="1647825"/>
          <p14:tracePt t="50168" x="3941763" y="1647825"/>
          <p14:tracePt t="50180" x="3944938" y="1647825"/>
          <p14:tracePt t="50200" x="3948113" y="1647825"/>
          <p14:tracePt t="50214" x="3952875" y="1647825"/>
          <p14:tracePt t="50227" x="3959225" y="1647825"/>
          <p14:tracePt t="50317" x="3956050" y="1647825"/>
          <p14:tracePt t="50324" x="3956050" y="1651000"/>
          <p14:tracePt t="50331" x="3952875" y="1651000"/>
          <p14:tracePt t="50337" x="3952875" y="1655763"/>
          <p14:tracePt t="50943" x="3959225" y="1655763"/>
          <p14:tracePt t="50950" x="3967163" y="1655763"/>
          <p14:tracePt t="50958" x="3986213" y="1651000"/>
          <p14:tracePt t="50969" x="4002088" y="1651000"/>
          <p14:tracePt t="50971" x="4013200" y="1647825"/>
          <p14:tracePt t="50980" x="4019550" y="1647825"/>
          <p14:tracePt t="50991" x="4046538" y="1644650"/>
          <p14:tracePt t="51002" x="4057650" y="1644650"/>
          <p14:tracePt t="51013" x="4076700" y="1636713"/>
          <p14:tracePt t="51026" x="4095750" y="1636713"/>
          <p14:tracePt t="51035" x="4098925" y="1636713"/>
          <p14:tracePt t="51046" x="4114800" y="1636713"/>
          <p14:tracePt t="51057" x="4117975" y="1636713"/>
          <p14:tracePt t="51068" x="4133850" y="1636713"/>
          <p14:tracePt t="51080" x="4137025" y="1636713"/>
          <p14:tracePt t="51082" x="4141788" y="1636713"/>
          <p14:tracePt t="51091" x="4144963" y="1636713"/>
          <p14:tracePt t="51102" x="4160838" y="1636713"/>
          <p14:tracePt t="51113" x="4164013" y="1636713"/>
          <p14:tracePt t="51115" x="4171950" y="1636713"/>
          <p14:tracePt t="51124" x="4175125" y="1636713"/>
          <p14:tracePt t="51136" x="4191000" y="1636713"/>
          <p14:tracePt t="51146" x="4194175" y="1636713"/>
          <p14:tracePt t="51157" x="4210050" y="1636713"/>
          <p14:tracePt t="51170" x="4213225" y="1636713"/>
          <p14:tracePt t="51179" x="4216400" y="1636713"/>
          <p14:tracePt t="51191" x="4224338" y="1636713"/>
          <p14:tracePt t="51201" x="4227513" y="1636713"/>
          <p14:tracePt t="51213" x="4235450" y="1636713"/>
          <p14:tracePt t="51225" x="4243388" y="1636713"/>
          <p14:tracePt t="51235" x="4246563" y="1636713"/>
          <p14:tracePt t="51246" x="4251325" y="1636713"/>
          <p14:tracePt t="51260" x="4254500" y="1636713"/>
          <p14:tracePt t="51273" x="4257675" y="1636713"/>
          <p14:tracePt t="51287" x="4262438" y="1636713"/>
          <p14:tracePt t="51300" x="4265613" y="1636713"/>
          <p14:tracePt t="51307" x="4265613" y="1644650"/>
          <p14:tracePt t="51315" x="4273550" y="1644650"/>
          <p14:tracePt t="51324" x="4276725" y="1644650"/>
          <p14:tracePt t="51336" x="4284663" y="1644650"/>
          <p14:tracePt t="51347" x="4287838" y="1644650"/>
          <p14:tracePt t="51357" x="4292600" y="1644650"/>
          <p14:tracePt t="51377" x="4295775" y="1644650"/>
          <p14:tracePt t="51391" x="4303713" y="1644650"/>
          <p14:tracePt t="51404" x="4306888" y="1644650"/>
          <p14:tracePt t="51418" x="4311650" y="1644650"/>
          <p14:tracePt t="51439" x="4314825" y="1644650"/>
          <p14:tracePt t="51466" x="4314825" y="1647825"/>
          <p14:tracePt t="51638" x="4311650" y="1647825"/>
          <p14:tracePt t="51652" x="4306888" y="1647825"/>
          <p14:tracePt t="51666" x="4300538" y="1647825"/>
          <p14:tracePt t="51681" x="4295775" y="1647825"/>
          <p14:tracePt t="51700" x="4292600" y="1647825"/>
          <p14:tracePt t="51714" x="4287838" y="1647825"/>
          <p14:tracePt t="51734" x="4284663" y="1647825"/>
          <p14:tracePt t="51748" x="4281488" y="1647825"/>
          <p14:tracePt t="51754" x="4276725" y="1647825"/>
          <p14:tracePt t="51762" x="4270375" y="1647825"/>
          <p14:tracePt t="51770" x="4265613" y="1647825"/>
          <p14:tracePt t="51780" x="4262438" y="1647825"/>
          <p14:tracePt t="51790" x="4254500" y="1647825"/>
          <p14:tracePt t="51803" x="4251325" y="1647825"/>
          <p14:tracePt t="51813" x="4246563" y="1647825"/>
          <p14:tracePt t="51824" x="4240213" y="1647825"/>
          <p14:tracePt t="51837" x="4235450" y="1647825"/>
          <p14:tracePt t="51852" x="4232275" y="1647825"/>
          <p14:tracePt t="51865" x="4227513" y="1647825"/>
          <p14:tracePt t="51886" x="4224338" y="1647825"/>
          <p14:tracePt t="51900" x="4221163" y="1647825"/>
          <p14:tracePt t="51913" x="4216400" y="1647825"/>
          <p14:tracePt t="51927" x="4213225" y="1647825"/>
          <p14:tracePt t="51954" x="4205288" y="1647825"/>
          <p14:tracePt t="51969" x="4202113" y="1647825"/>
          <p14:tracePt t="51989" x="4197350" y="1647825"/>
          <p14:tracePt t="51996" x="4197350" y="1639888"/>
          <p14:tracePt t="52017" x="4197350" y="1636713"/>
          <p14:tracePt t="52037" x="4194175" y="1636713"/>
          <p14:tracePt t="52052" x="4194175" y="1631950"/>
          <p14:tracePt t="52064" x="4191000" y="1631950"/>
          <p14:tracePt t="52079" x="4186238" y="1631950"/>
          <p14:tracePt t="52100" x="4183063" y="1631950"/>
          <p14:tracePt t="52113" x="4175125" y="1631950"/>
          <p14:tracePt t="52126" x="4171950" y="1631950"/>
          <p14:tracePt t="52140" x="4167188" y="1631950"/>
          <p14:tracePt t="52161" x="4164013" y="1631950"/>
          <p14:tracePt t="52175" x="4160838" y="1631950"/>
          <p14:tracePt t="52189" x="4156075" y="1631950"/>
          <p14:tracePt t="52202" x="4152900" y="1631950"/>
          <p14:tracePt t="52223" x="4144963" y="1631950"/>
          <p14:tracePt t="52313" x="4144963" y="1636713"/>
          <p14:tracePt t="52326" x="4144963" y="1644650"/>
          <p14:tracePt t="52347" x="4144963" y="1647825"/>
          <p14:tracePt t="52361" x="4148138" y="1651000"/>
          <p14:tracePt t="52388" x="4152900" y="1651000"/>
          <p14:tracePt t="52402" x="4156075" y="1651000"/>
          <p14:tracePt t="52416" x="4160838" y="1651000"/>
          <p14:tracePt t="52429" x="4164013" y="1651000"/>
          <p14:tracePt t="52450" x="4167188" y="1651000"/>
          <p14:tracePt t="52456" x="4171950" y="1651000"/>
          <p14:tracePt t="52470" x="4178300" y="1651000"/>
          <p14:tracePt t="52478" x="4183063" y="1651000"/>
          <p14:tracePt t="52491" x="4186238" y="1651000"/>
          <p14:tracePt t="52497" x="4191000" y="1651000"/>
          <p14:tracePt t="52504" x="4194175" y="1651000"/>
          <p14:tracePt t="52518" x="4197350" y="1651000"/>
          <p14:tracePt t="52526" x="4202113" y="1651000"/>
          <p14:tracePt t="52535" x="4210050" y="1651000"/>
          <p14:tracePt t="52546" x="4216400" y="1651000"/>
          <p14:tracePt t="52557" x="4221163" y="1651000"/>
          <p14:tracePt t="52568" x="4224338" y="1647825"/>
          <p14:tracePt t="52581" x="4232275" y="1639888"/>
          <p14:tracePt t="52591" x="4235450" y="1639888"/>
          <p14:tracePt t="52602" x="4243388" y="1636713"/>
          <p14:tracePt t="52613" x="4246563" y="1636713"/>
          <p14:tracePt t="52615" x="4246563" y="1631950"/>
          <p14:tracePt t="52624" x="4251325" y="1631950"/>
          <p14:tracePt t="52635" x="4251325" y="1628775"/>
          <p14:tracePt t="52646" x="4254500" y="1625600"/>
          <p14:tracePt t="52657" x="4257675" y="1625600"/>
          <p14:tracePt t="52669" x="4257675" y="1620838"/>
          <p14:tracePt t="52679" x="4257675" y="1617663"/>
          <p14:tracePt t="52698" x="4257675" y="1614488"/>
          <p14:tracePt t="52711" x="4257675" y="1606550"/>
          <p14:tracePt t="52725" x="4257675" y="1601788"/>
          <p14:tracePt t="52746" x="4254500" y="1598613"/>
          <p14:tracePt t="52752" x="4251325" y="1598613"/>
          <p14:tracePt t="52759" x="4246563" y="1595438"/>
          <p14:tracePt t="52768" x="4240213" y="1595438"/>
          <p14:tracePt t="52780" x="4235450" y="1590675"/>
          <p14:tracePt t="52794" x="4232275" y="1587500"/>
          <p14:tracePt t="52808" x="4227513" y="1587500"/>
          <p14:tracePt t="52815" x="4227513" y="1582738"/>
          <p14:tracePt t="52828" x="4224338" y="1576388"/>
          <p14:tracePt t="52849" x="4221163" y="1576388"/>
          <p14:tracePt t="52855" x="4221163" y="1571625"/>
          <p14:tracePt t="52863" x="4216400" y="1571625"/>
          <p14:tracePt t="52877" x="4213225" y="1571625"/>
          <p14:tracePt t="52897" x="4205288" y="1568450"/>
          <p14:tracePt t="52911" x="4202113" y="1565275"/>
          <p14:tracePt t="52925" x="4197350" y="1565275"/>
          <p14:tracePt t="52945" x="4194175" y="1565275"/>
          <p14:tracePt t="52959" x="4191000" y="1565275"/>
          <p14:tracePt t="52972" x="4186238" y="1565275"/>
          <p14:tracePt t="52993" x="4183063" y="1565275"/>
          <p14:tracePt t="53008" x="4175125" y="1565275"/>
          <p14:tracePt t="53021" x="4171950" y="1565275"/>
          <p14:tracePt t="53028" x="4167188" y="1565275"/>
          <p14:tracePt t="53036" x="4164013" y="1565275"/>
          <p14:tracePt t="53046" x="4160838" y="1565275"/>
          <p14:tracePt t="53048" x="4156075" y="1565275"/>
          <p14:tracePt t="53062" x="4152900" y="1565275"/>
          <p14:tracePt t="53077" x="4144963" y="1565275"/>
          <p14:tracePt t="53090" x="4141788" y="1565275"/>
          <p14:tracePt t="53097" x="4141788" y="1568450"/>
          <p14:tracePt t="53111" x="4137025" y="1571625"/>
          <p14:tracePt t="53124" x="4133850" y="1579563"/>
          <p14:tracePt t="53131" x="4133850" y="1582738"/>
          <p14:tracePt t="53138" x="4130675" y="1582738"/>
          <p14:tracePt t="53152" x="4125913" y="1587500"/>
          <p14:tracePt t="53165" x="4125913" y="1590675"/>
          <p14:tracePt t="53172" x="4122738" y="1590675"/>
          <p14:tracePt t="53186" x="4114800" y="1595438"/>
          <p14:tracePt t="53193" x="4114800" y="1598613"/>
          <p14:tracePt t="53202" x="4111625" y="1601788"/>
          <p14:tracePt t="53214" x="4106863" y="1609725"/>
          <p14:tracePt t="53224" x="4106863" y="1614488"/>
          <p14:tracePt t="53235" x="4103688" y="1620838"/>
          <p14:tracePt t="53249" x="4103688" y="1625600"/>
          <p14:tracePt t="53257" x="4103688" y="1628775"/>
          <p14:tracePt t="53269" x="4103688" y="1631950"/>
          <p14:tracePt t="53282" x="4103688" y="1636713"/>
          <p14:tracePt t="53296" x="4103688" y="1644650"/>
          <p14:tracePt t="53303" x="4103688" y="1647825"/>
          <p14:tracePt t="53317" x="4103688" y="1651000"/>
          <p14:tracePt t="53324" x="4106863" y="1651000"/>
          <p14:tracePt t="53337" x="4111625" y="1651000"/>
          <p14:tracePt t="53351" x="4117975" y="1655763"/>
          <p14:tracePt t="53365" x="4122738" y="1658938"/>
          <p14:tracePt t="53386" x="4125913" y="1662113"/>
          <p14:tracePt t="53400" x="4130675" y="1662113"/>
          <p14:tracePt t="53414" x="4133850" y="1662113"/>
          <p14:tracePt t="53427" x="4137025" y="1662113"/>
          <p14:tracePt t="53448" x="4141788" y="1662113"/>
          <p14:tracePt t="53455" x="4141788" y="1658938"/>
          <p14:tracePt t="53461" x="4148138" y="1655763"/>
          <p14:tracePt t="53482" x="4152900" y="1651000"/>
          <p14:tracePt t="53489" x="4152900" y="1647825"/>
          <p14:tracePt t="53496" x="4156075" y="1639888"/>
          <p14:tracePt t="53502" x="4160838" y="1636713"/>
          <p14:tracePt t="53513" x="4164013" y="1631950"/>
          <p14:tracePt t="53523" x="4171950" y="1625600"/>
          <p14:tracePt t="53536" x="4178300" y="1620838"/>
          <p14:tracePt t="53537" x="4183063" y="1617663"/>
          <p14:tracePt t="53550" x="4186238" y="1614488"/>
          <p14:tracePt t="53557" x="4191000" y="1606550"/>
          <p14:tracePt t="53569" x="4194175" y="1601788"/>
          <p14:tracePt t="53579" x="4202113" y="1595438"/>
          <p14:tracePt t="53591" x="4210050" y="1595438"/>
          <p14:tracePt t="53593" x="4210050" y="1590675"/>
          <p14:tracePt t="53602" x="4210050" y="1587500"/>
          <p14:tracePt t="53613" x="4213225" y="1576388"/>
          <p14:tracePt t="53624" x="4216400" y="1576388"/>
          <p14:tracePt t="53626" x="4216400" y="1571625"/>
          <p14:tracePt t="53635" x="4221163" y="1571625"/>
          <p14:tracePt t="53647" x="4221163" y="1565275"/>
          <p14:tracePt t="53668" x="4221163" y="1560513"/>
          <p14:tracePt t="53681" x="4221163" y="1557338"/>
          <p14:tracePt t="53702" x="4221163" y="1552575"/>
          <p14:tracePt t="53715" x="4221163" y="1546225"/>
          <p14:tracePt t="53729" x="4221163" y="1541463"/>
          <p14:tracePt t="53750" x="4221163" y="1538288"/>
          <p14:tracePt t="53757" x="4216400" y="1538288"/>
          <p14:tracePt t="53770" x="4213225" y="1538288"/>
          <p14:tracePt t="53778" x="4205288" y="1538288"/>
          <p14:tracePt t="53784" x="4202113" y="1538288"/>
          <p14:tracePt t="53792" x="4197350" y="1538288"/>
          <p14:tracePt t="53802" x="4197350" y="1535113"/>
          <p14:tracePt t="53813" x="4191000" y="1535113"/>
          <p14:tracePt t="53824" x="4186238" y="1535113"/>
          <p14:tracePt t="53835" x="4183063" y="1535113"/>
          <p14:tracePt t="53847" x="4175125" y="1535113"/>
          <p14:tracePt t="53860" x="4171950" y="1535113"/>
          <p14:tracePt t="53874" x="4167188" y="1535113"/>
          <p14:tracePt t="53895" x="4164013" y="1535113"/>
          <p14:tracePt t="53909" x="4160838" y="1535113"/>
          <p14:tracePt t="53922" x="4156075" y="1535113"/>
          <p14:tracePt t="53936" x="4152900" y="1535113"/>
          <p14:tracePt t="53957" x="4144963" y="1535113"/>
          <p14:tracePt t="53963" x="4144963" y="1538288"/>
          <p14:tracePt t="53985" x="4144963" y="1541463"/>
          <p14:tracePt t="53998" x="4141788" y="1549400"/>
          <p14:tracePt t="54012" x="4141788" y="1552575"/>
          <p14:tracePt t="54033" x="4141788" y="1557338"/>
          <p14:tracePt t="54047" x="4141788" y="1560513"/>
          <p14:tracePt t="54066" x="4141788" y="1565275"/>
          <p14:tracePt t="54080" x="4141788" y="1568450"/>
          <p14:tracePt t="54094" x="4141788" y="1571625"/>
          <p14:tracePt t="54115" x="4141788" y="1579563"/>
          <p14:tracePt t="54129" x="4141788" y="1582738"/>
          <p14:tracePt t="54136" x="4137025" y="1582738"/>
          <p14:tracePt t="54149" x="4137025" y="1587500"/>
          <p14:tracePt t="54156" x="4137025" y="1590675"/>
          <p14:tracePt t="54163" x="4137025" y="1595438"/>
          <p14:tracePt t="54177" x="4137025" y="1598613"/>
          <p14:tracePt t="54191" x="4137025" y="1601788"/>
          <p14:tracePt t="54197" x="4137025" y="1609725"/>
          <p14:tracePt t="54211" x="4137025" y="1614488"/>
          <p14:tracePt t="54232" x="4137025" y="1617663"/>
          <p14:tracePt t="54246" x="4137025" y="1620838"/>
          <p14:tracePt t="54293" x="4137025" y="1625600"/>
          <p14:tracePt t="54307" x="4141788" y="1628775"/>
          <p14:tracePt t="54321" x="4148138" y="1631950"/>
          <p14:tracePt t="54336" x="4148138" y="1636713"/>
          <p14:tracePt t="54342" x="4152900" y="1644650"/>
          <p14:tracePt t="54348" x="4156075" y="1644650"/>
          <p14:tracePt t="54363" x="4160838" y="1647825"/>
          <p14:tracePt t="54376" x="4164013" y="1651000"/>
          <p14:tracePt t="54390" x="4167188" y="1651000"/>
          <p14:tracePt t="54403" x="4171950" y="1651000"/>
          <p14:tracePt t="54410" x="4178300" y="1655763"/>
          <p14:tracePt t="54418" x="4183063" y="1655763"/>
          <p14:tracePt t="54424" x="4183063" y="1658938"/>
          <p14:tracePt t="54435" x="4186238" y="1658938"/>
          <p14:tracePt t="54446" x="4191000" y="1662113"/>
          <p14:tracePt t="54458" x="4194175" y="1662113"/>
          <p14:tracePt t="54459" x="4194175" y="1666875"/>
          <p14:tracePt t="54472" x="4197350" y="1666875"/>
          <p14:tracePt t="54480" x="4197350" y="1674813"/>
          <p14:tracePt t="54490" x="4202113" y="1674813"/>
          <p14:tracePt t="54501" x="4210050" y="1674813"/>
          <p14:tracePt t="54521" x="4213225" y="1674813"/>
          <p14:tracePt t="54534" x="4216400" y="1674813"/>
          <p14:tracePt t="54548" x="4221163" y="1674813"/>
          <p14:tracePt t="54554" x="4224338" y="1677988"/>
          <p14:tracePt t="54569" x="4227513" y="1677988"/>
          <p14:tracePt t="54575" x="4232275" y="1681163"/>
          <p14:tracePt t="54582" x="4235450" y="1681163"/>
          <p14:tracePt t="54596" x="4243388" y="1681163"/>
          <p14:tracePt t="54610" x="4246563" y="1681163"/>
          <p14:tracePt t="54617" x="4251325" y="1681163"/>
          <p14:tracePt t="54637" x="4254500" y="1681163"/>
          <p14:tracePt t="54644" x="4257675" y="1681163"/>
          <p14:tracePt t="54659" x="4262438" y="1677988"/>
          <p14:tracePt t="54665" x="4265613" y="1677988"/>
          <p14:tracePt t="54672" x="4273550" y="1670050"/>
          <p14:tracePt t="54680" x="4276725" y="1670050"/>
          <p14:tracePt t="54691" x="4281488" y="1670050"/>
          <p14:tracePt t="54693" x="4284663" y="1666875"/>
          <p14:tracePt t="54702" x="4287838" y="1666875"/>
          <p14:tracePt t="54713" x="4303713" y="1666875"/>
          <p14:tracePt t="54724" x="4306888" y="1666875"/>
          <p14:tracePt t="54735" x="4319588" y="1666875"/>
          <p14:tracePt t="54747" x="4325938" y="1666875"/>
          <p14:tracePt t="54748" x="4330700" y="1662113"/>
          <p14:tracePt t="54757" x="4333875" y="1662113"/>
          <p14:tracePt t="54769" x="4341813" y="1662113"/>
          <p14:tracePt t="54782" x="4344988" y="1662113"/>
          <p14:tracePt t="54790" x="4349750" y="1662113"/>
          <p14:tracePt t="54803" x="4360863" y="1666875"/>
          <p14:tracePt t="54817" x="4364038" y="1674813"/>
          <p14:tracePt t="54824" x="4364038" y="1677988"/>
          <p14:tracePt t="54836" x="4367213" y="1681163"/>
          <p14:tracePt t="54846" x="4371975" y="1685925"/>
          <p14:tracePt t="54857" x="4371975" y="1689100"/>
          <p14:tracePt t="54868" x="4375150" y="1689100"/>
          <p14:tracePt t="54879" x="4379913" y="1693863"/>
          <p14:tracePt t="54891" x="4379913" y="1697038"/>
          <p14:tracePt t="54893" x="4383088" y="1697038"/>
          <p14:tracePt t="54903" x="4383088" y="1704975"/>
          <p14:tracePt t="54920" x="4383088" y="1708150"/>
          <p14:tracePt t="54933" x="4383088" y="1711325"/>
          <p14:tracePt t="54954" x="4391025" y="1716088"/>
          <p14:tracePt t="54968" x="4391025" y="1719263"/>
          <p14:tracePt t="55058" x="4391025" y="1724025"/>
          <p14:tracePt t="55078" x="4391025" y="1727200"/>
          <p14:tracePt t="55106" x="4391025" y="1735138"/>
          <p14:tracePt t="55134" x="4386263" y="1735138"/>
          <p14:tracePt t="55154" x="4383088" y="1735138"/>
          <p14:tracePt t="55168" x="4379913" y="1735138"/>
          <p14:tracePt t="55182" x="4375150" y="1735138"/>
          <p14:tracePt t="55202" x="4371975" y="1735138"/>
          <p14:tracePt t="55215" x="4367213" y="1735138"/>
          <p14:tracePt t="55223" x="4367213" y="1730375"/>
          <p14:tracePt t="55229" x="4364038" y="1730375"/>
          <p14:tracePt t="55243" x="4356100" y="1730375"/>
          <p14:tracePt t="55258" x="4356100" y="1727200"/>
          <p14:tracePt t="55265" x="4352925" y="1727200"/>
          <p14:tracePt t="55278" x="4349750" y="1727200"/>
          <p14:tracePt t="55285" x="4349750" y="1724025"/>
          <p14:tracePt t="55291" x="4344988" y="1724025"/>
          <p14:tracePt t="55312" x="4341813" y="1724025"/>
          <p14:tracePt t="55326" x="4337050" y="1719263"/>
          <p14:tracePt t="55340" x="4333875" y="1719263"/>
          <p14:tracePt t="55360" x="4330700" y="1719263"/>
          <p14:tracePt t="55366" x="4330700" y="1716088"/>
          <p14:tracePt t="55374" x="4322763" y="1716088"/>
          <p14:tracePt t="55388" x="4319588" y="1716088"/>
          <p14:tracePt t="55402" x="4314825" y="1716088"/>
          <p14:tracePt t="55443" x="4311650" y="1716088"/>
          <p14:tracePt t="55547" x="4311650" y="1711325"/>
          <p14:tracePt t="55560" x="4306888" y="1711325"/>
          <p14:tracePt t="56502" x="4311650" y="1711325"/>
          <p14:tracePt t="56509" x="4322763" y="1711325"/>
          <p14:tracePt t="56516" x="4330700" y="1711325"/>
          <p14:tracePt t="56524" x="4333875" y="1711325"/>
          <p14:tracePt t="56537" x="4352925" y="1711325"/>
          <p14:tracePt t="56546" x="4364038" y="1711325"/>
          <p14:tracePt t="56557" x="4375150" y="1711325"/>
          <p14:tracePt t="56569" x="4379913" y="1711325"/>
          <p14:tracePt t="56571" x="4386263" y="1711325"/>
          <p14:tracePt t="56579" x="4394200" y="1711325"/>
          <p14:tracePt t="56592" x="4398963" y="1711325"/>
          <p14:tracePt t="56594" x="4402138" y="1711325"/>
          <p14:tracePt t="56602" x="4405313" y="1711325"/>
          <p14:tracePt t="56614" x="4421188" y="1711325"/>
          <p14:tracePt t="56625" x="4429125" y="1711325"/>
          <p14:tracePt t="56627" x="4440238" y="1711325"/>
          <p14:tracePt t="56635" x="4451350" y="1711325"/>
          <p14:tracePt t="56647" x="4470400" y="1711325"/>
          <p14:tracePt t="56658" x="4476750" y="1711325"/>
          <p14:tracePt t="56662" x="4489450" y="1711325"/>
          <p14:tracePt t="56669" x="4503738" y="1719263"/>
          <p14:tracePt t="56683" x="4525963" y="1724025"/>
          <p14:tracePt t="56691" x="4530725" y="1724025"/>
          <p14:tracePt t="56702" x="4541838" y="1724025"/>
          <p14:tracePt t="56713" x="4545013" y="1724025"/>
          <p14:tracePt t="56724" x="4556125" y="1724025"/>
          <p14:tracePt t="56736" x="4564063" y="1724025"/>
          <p14:tracePt t="56749" x="4568825" y="1724025"/>
          <p14:tracePt t="56770" x="4572000" y="1724025"/>
          <p14:tracePt t="56853" x="4568825" y="1724025"/>
          <p14:tracePt t="56867" x="4564063" y="1724025"/>
          <p14:tracePt t="56881" x="4560888" y="1724025"/>
          <p14:tracePt t="56894" x="4556125" y="1724025"/>
          <p14:tracePt t="56901" x="4549775" y="1724025"/>
          <p14:tracePt t="56914" x="4545013" y="1724025"/>
          <p14:tracePt t="56921" x="4541838" y="1724025"/>
          <p14:tracePt t="56935" x="4538663" y="1724025"/>
          <p14:tracePt t="56942" x="4533900" y="1724025"/>
          <p14:tracePt t="56956" x="4530725" y="1724025"/>
          <p14:tracePt t="56977" x="4525963" y="1724025"/>
          <p14:tracePt t="56991" x="4519613" y="1724025"/>
          <p14:tracePt t="57004" x="4514850" y="1724025"/>
          <p14:tracePt t="57026" x="4511675" y="1724025"/>
          <p14:tracePt t="57039" x="4508500" y="1724025"/>
          <p14:tracePt t="57054" x="4503738" y="1724025"/>
          <p14:tracePt t="57073" x="4500563" y="1724025"/>
          <p14:tracePt t="57121" x="4495800" y="1724025"/>
          <p14:tracePt t="57149" x="4492625" y="1724025"/>
          <p14:tracePt t="57176" x="4492625" y="1719263"/>
          <p14:tracePt t="57183" x="4484688" y="1719263"/>
          <p14:tracePt t="57204" x="4481513" y="1719263"/>
          <p14:tracePt t="57231" x="4476750" y="1719263"/>
          <p14:tracePt t="57252" x="4473575" y="1719263"/>
          <p14:tracePt t="57272" x="4470400" y="1719263"/>
          <p14:tracePt t="57301" x="4465638" y="1719263"/>
          <p14:tracePt t="57314" x="4462463" y="1719263"/>
          <p14:tracePt t="57328" x="4454525" y="1719263"/>
          <p14:tracePt t="57348" x="4451350" y="1719263"/>
          <p14:tracePt t="57362" x="4446588" y="1719263"/>
          <p14:tracePt t="57369" x="4446588" y="1711325"/>
          <p14:tracePt t="57375" x="4443413" y="1711325"/>
          <p14:tracePt t="57389" x="4440238" y="1711325"/>
          <p14:tracePt t="57410" x="4435475" y="1708150"/>
          <p14:tracePt t="57416" x="4432300" y="1708150"/>
          <p14:tracePt t="57430" x="4424363" y="1708150"/>
          <p14:tracePt t="57444" x="4421188" y="1708150"/>
          <p14:tracePt t="57459" x="4416425" y="1708150"/>
          <p14:tracePt t="57465" x="4413250" y="1708150"/>
          <p14:tracePt t="57486" x="4410075" y="1708150"/>
          <p14:tracePt t="57499" x="4405313" y="1708150"/>
          <p14:tracePt t="57506" x="4402138" y="1708150"/>
          <p14:tracePt t="57513" x="4394200" y="1708150"/>
          <p14:tracePt t="57527" x="4391025" y="1708150"/>
          <p14:tracePt t="57540" x="4386263" y="1708150"/>
          <p14:tracePt t="57548" x="4383088" y="1708150"/>
          <p14:tracePt t="57561" x="4379913" y="1708150"/>
          <p14:tracePt t="57569" x="4375150" y="1708150"/>
          <p14:tracePt t="57581" x="4371975" y="1704975"/>
          <p14:tracePt t="57602" x="4367213" y="1704975"/>
          <p14:tracePt t="57616" x="4360863" y="1704975"/>
          <p14:tracePt t="57630" x="4356100" y="1704975"/>
          <p14:tracePt t="57644" x="4352925" y="1704975"/>
          <p14:tracePt t="57816" x="4356100" y="1704975"/>
          <p14:tracePt t="57844" x="4364038" y="1704975"/>
          <p14:tracePt t="57864" x="4367213" y="1704975"/>
          <p14:tracePt t="57885" x="4371975" y="1704975"/>
          <p14:tracePt t="57891" x="4371975" y="1708150"/>
          <p14:tracePt t="57898" x="4375150" y="1708150"/>
          <p14:tracePt t="57912" x="4379913" y="1708150"/>
          <p14:tracePt t="57933" x="4383088" y="1708150"/>
          <p14:tracePt t="57947" x="4386263" y="1708150"/>
          <p14:tracePt t="57961" x="4391025" y="1708150"/>
          <p14:tracePt t="57981" x="4398963" y="1708150"/>
          <p14:tracePt t="57995" x="4402138" y="1708150"/>
          <p14:tracePt t="58009" x="4405313" y="1708150"/>
          <p14:tracePt t="58023" x="4410075" y="1708150"/>
          <p14:tracePt t="58043" x="4413250" y="1708150"/>
          <p14:tracePt t="58057" x="4416425" y="1708150"/>
          <p14:tracePt t="58070" x="4421188" y="1708150"/>
          <p14:tracePt t="58092" x="4429125" y="1708150"/>
          <p14:tracePt t="58105" x="4432300" y="1708150"/>
          <p14:tracePt t="58408" x="4432300" y="1704975"/>
          <p14:tracePt t="58435" x="4432300" y="1700213"/>
          <p14:tracePt t="58456" x="4432300" y="1697038"/>
          <p14:tracePt t="58532" x="4432300" y="1693863"/>
          <p14:tracePt t="58546" x="4424363" y="1689100"/>
          <p14:tracePt t="58559" x="4424363" y="1685925"/>
          <p14:tracePt t="58581" x="4421188" y="1677988"/>
          <p14:tracePt t="58593" x="4421188" y="1674813"/>
          <p14:tracePt t="58608" x="4416425" y="1670050"/>
          <p14:tracePt t="58622" x="4413250" y="1666875"/>
          <p14:tracePt t="58642" x="4410075" y="1662113"/>
          <p14:tracePt t="58648" x="4405313" y="1658938"/>
          <p14:tracePt t="58655" x="4402138" y="1655763"/>
          <p14:tracePt t="58662" x="4394200" y="1647825"/>
          <p14:tracePt t="58669" x="4386263" y="1647825"/>
          <p14:tracePt t="58679" x="4383088" y="1644650"/>
          <p14:tracePt t="58690" x="4367213" y="1639888"/>
          <p14:tracePt t="58702" x="4364038" y="1639888"/>
          <p14:tracePt t="58703" x="4360863" y="1636713"/>
          <p14:tracePt t="58712" x="4352925" y="1636713"/>
          <p14:tracePt t="58724" x="4341813" y="1631950"/>
          <p14:tracePt t="58735" x="4337050" y="1631950"/>
          <p14:tracePt t="58746" x="4330700" y="1628775"/>
          <p14:tracePt t="58758" x="4325938" y="1628775"/>
          <p14:tracePt t="58759" x="4322763" y="1628775"/>
          <p14:tracePt t="58768" x="4314825" y="1628775"/>
          <p14:tracePt t="58779" x="4311650" y="1628775"/>
          <p14:tracePt t="58780" x="4306888" y="1620838"/>
          <p14:tracePt t="58793" x="4303713" y="1620838"/>
          <p14:tracePt t="58802" x="4300538" y="1620838"/>
          <p14:tracePt t="58814" x="4292600" y="1620838"/>
          <p14:tracePt t="58823" x="4287838" y="1620838"/>
          <p14:tracePt t="58836" x="4276725" y="1620838"/>
          <p14:tracePt t="58848" x="4273550" y="1620838"/>
          <p14:tracePt t="58857" x="4270375" y="1620838"/>
          <p14:tracePt t="58869" x="4265613" y="1620838"/>
          <p14:tracePt t="58880" x="4262438" y="1620838"/>
          <p14:tracePt t="58891" x="4257675" y="1625600"/>
          <p14:tracePt t="58903" x="4251325" y="1625600"/>
          <p14:tracePt t="58904" x="4246563" y="1628775"/>
          <p14:tracePt t="58913" x="4243388" y="1628775"/>
          <p14:tracePt t="58924" x="4235450" y="1631950"/>
          <p14:tracePt t="58937" x="4232275" y="1636713"/>
          <p14:tracePt t="58952" x="4227513" y="1639888"/>
          <p14:tracePt t="58965" x="4221163" y="1644650"/>
          <p14:tracePt t="58972" x="4221163" y="1647825"/>
          <p14:tracePt t="58980" x="4221163" y="1655763"/>
          <p14:tracePt t="58993" x="4216400" y="1658938"/>
          <p14:tracePt t="59002" x="4213225" y="1662113"/>
          <p14:tracePt t="59013" x="4213225" y="1666875"/>
          <p14:tracePt t="59025" x="4213225" y="1670050"/>
          <p14:tracePt t="59027" x="4213225" y="1674813"/>
          <p14:tracePt t="59035" x="4213225" y="1677988"/>
          <p14:tracePt t="59048" x="4213225" y="1685925"/>
          <p14:tracePt t="59057" x="4213225" y="1689100"/>
          <p14:tracePt t="59068" x="4216400" y="1697038"/>
          <p14:tracePt t="59079" x="4216400" y="1700213"/>
          <p14:tracePt t="59091" x="4224338" y="1704975"/>
          <p14:tracePt t="59103" x="4227513" y="1708150"/>
          <p14:tracePt t="59113" x="4227513" y="1716088"/>
          <p14:tracePt t="59125" x="4232275" y="1716088"/>
          <p14:tracePt t="59135" x="4232275" y="1719263"/>
          <p14:tracePt t="59137" x="4235450" y="1719263"/>
          <p14:tracePt t="59151" x="4240213" y="1719263"/>
          <p14:tracePt t="59165" x="4243388" y="1719263"/>
          <p14:tracePt t="59185" x="4246563" y="1719263"/>
          <p14:tracePt t="59199" x="4254500" y="1719263"/>
          <p14:tracePt t="59206" x="4257675" y="1719263"/>
          <p14:tracePt t="59213" x="4262438" y="1719263"/>
          <p14:tracePt t="59226" x="4265613" y="1719263"/>
          <p14:tracePt t="59235" x="4270375" y="1719263"/>
          <p14:tracePt t="59246" x="4273550" y="1719263"/>
          <p14:tracePt t="59258" x="4273550" y="1711325"/>
          <p14:tracePt t="59269" x="4276725" y="1708150"/>
          <p14:tracePt t="59280" x="4284663" y="1708150"/>
          <p14:tracePt t="59282" x="4284663" y="1704975"/>
          <p14:tracePt t="59291" x="4287838" y="1704975"/>
          <p14:tracePt t="59302" x="4292600" y="1700213"/>
          <p14:tracePt t="59313" x="4295775" y="1697038"/>
          <p14:tracePt t="59317" x="4300538" y="1697038"/>
          <p14:tracePt t="59324" x="4303713" y="1697038"/>
          <p14:tracePt t="59336" x="4303713" y="1693863"/>
          <p14:tracePt t="59337" x="4306888" y="1693863"/>
          <p14:tracePt t="59346" x="4311650" y="1689100"/>
          <p14:tracePt t="59357" x="4322763" y="1689100"/>
          <p14:tracePt t="59368" x="4325938" y="1689100"/>
          <p14:tracePt t="59371" x="4330700" y="1689100"/>
          <p14:tracePt t="59385" x="4333875" y="1689100"/>
          <p14:tracePt t="59399" x="4337050" y="1689100"/>
          <p14:tracePt t="59412" x="4341813" y="1689100"/>
          <p14:tracePt t="59447" x="4341813" y="1693863"/>
          <p14:tracePt t="59467" x="4341813" y="1697038"/>
          <p14:tracePt t="59481" x="4341813" y="1700213"/>
          <p14:tracePt t="59502" x="4341813" y="1704975"/>
          <p14:tracePt t="59515" x="4341813" y="1708150"/>
          <p14:tracePt t="59530" x="4341813" y="1716088"/>
          <p14:tracePt t="59550" x="4341813" y="1719263"/>
          <p14:tracePt t="59564" x="4341813" y="1724025"/>
          <p14:tracePt t="59585" x="4337050" y="1724025"/>
          <p14:tracePt t="59598" x="4333875" y="1724025"/>
          <p14:tracePt t="59619" x="4330700" y="1727200"/>
          <p14:tracePt t="59633" x="4325938" y="1727200"/>
          <p14:tracePt t="59647" x="4322763" y="1727200"/>
          <p14:tracePt t="59668" x="4314825" y="1727200"/>
          <p14:tracePt t="59681" x="4311650" y="1727200"/>
          <p14:tracePt t="59695" x="4306888" y="1730375"/>
          <p14:tracePt t="59715" x="4303713" y="1730375"/>
          <p14:tracePt t="59729" x="4300538" y="1730375"/>
          <p14:tracePt t="59743" x="4295775" y="1735138"/>
          <p14:tracePt t="59757" x="4292600" y="1735138"/>
          <p14:tracePt t="59778" x="4287838" y="1738313"/>
          <p14:tracePt t="59792" x="4281488" y="1738313"/>
          <p14:tracePt t="59798" x="4276725" y="1738313"/>
          <p14:tracePt t="59812" x="4273550" y="1741488"/>
          <p14:tracePt t="59818" x="4270375" y="1741488"/>
          <p14:tracePt t="59825" x="4265613" y="1741488"/>
          <p14:tracePt t="59835" x="4262438" y="1741488"/>
          <p14:tracePt t="59846" x="4251325" y="1741488"/>
          <p14:tracePt t="59858" x="4246563" y="1741488"/>
          <p14:tracePt t="59859" x="4243388" y="1741488"/>
          <p14:tracePt t="59868" x="4240213" y="1749425"/>
          <p14:tracePt t="59881" x="4224338" y="1749425"/>
          <p14:tracePt t="59891" x="4221163" y="1749425"/>
          <p14:tracePt t="59901" x="4210050" y="1754188"/>
          <p14:tracePt t="59914" x="4205288" y="1754188"/>
          <p14:tracePt t="59915" x="4197350" y="1754188"/>
          <p14:tracePt t="59924" x="4191000" y="1754188"/>
          <p14:tracePt t="59936" x="4183063" y="1757363"/>
          <p14:tracePt t="59946" x="4171950" y="1760538"/>
          <p14:tracePt t="59957" x="4164013" y="1760538"/>
          <p14:tracePt t="59970" x="4148138" y="1765300"/>
          <p14:tracePt t="59979" x="4144963" y="1765300"/>
          <p14:tracePt t="59990" x="4133850" y="1765300"/>
          <p14:tracePt t="60004" x="4130675" y="1765300"/>
          <p14:tracePt t="60005" x="4122738" y="1773238"/>
          <p14:tracePt t="60013" x="4117975" y="1773238"/>
          <p14:tracePt t="60025" x="4111625" y="1773238"/>
          <p14:tracePt t="60035" x="4098925" y="1776413"/>
          <p14:tracePt t="60046" x="4092575" y="1776413"/>
          <p14:tracePt t="60057" x="4087813" y="1776413"/>
          <p14:tracePt t="60059" x="4081463" y="1776413"/>
          <p14:tracePt t="60068" x="4076700" y="1776413"/>
          <p14:tracePt t="60080" x="4065588" y="1776413"/>
          <p14:tracePt t="60091" x="4057650" y="1776413"/>
          <p14:tracePt t="60102" x="4054475" y="1776413"/>
          <p14:tracePt t="60115" x="4043363" y="1776413"/>
          <p14:tracePt t="60124" x="4038600" y="1776413"/>
          <p14:tracePt t="60136" x="4032250" y="1776413"/>
          <p14:tracePt t="60147" x="4027488" y="1776413"/>
          <p14:tracePt t="60149" x="4024313" y="1776413"/>
          <p14:tracePt t="60163" x="4019550" y="1776413"/>
          <p14:tracePt t="60176" x="4013200" y="1776413"/>
          <p14:tracePt t="60191" x="4008438" y="1776413"/>
          <p14:tracePt t="60197" x="4008438" y="1779588"/>
          <p14:tracePt t="60211" x="4005263" y="1779588"/>
          <p14:tracePt t="60225" x="4002088" y="1784350"/>
          <p14:tracePt t="60231" x="3997325" y="1784350"/>
          <p14:tracePt t="60246" x="3994150" y="1784350"/>
          <p14:tracePt t="60265" x="3989388" y="1784350"/>
          <p14:tracePt t="60279" x="3983038" y="1784350"/>
          <p14:tracePt t="60306" x="3983038" y="1787525"/>
          <p14:tracePt t="60334" x="3983038" y="1790700"/>
          <p14:tracePt t="60355" x="3986213" y="1790700"/>
          <p14:tracePt t="60389" x="3989388" y="1790700"/>
          <p14:tracePt t="60410" x="3989388" y="1795463"/>
          <p14:tracePt t="60416" x="3994150" y="1795463"/>
          <p14:tracePt t="60424" x="3994150" y="1803400"/>
          <p14:tracePt t="60435" x="3997325" y="1803400"/>
          <p14:tracePt t="60446" x="4002088" y="1806575"/>
          <p14:tracePt t="60465" x="4005263" y="1806575"/>
          <p14:tracePt t="60527" x="4005263" y="1809750"/>
          <p14:tracePt t="60699" x="4002088" y="1809750"/>
          <p14:tracePt t="60741" x="3997325" y="1809750"/>
          <p14:tracePt t="60796" x="3994150" y="1809750"/>
          <p14:tracePt t="61050" x="3997325" y="1809750"/>
          <p14:tracePt t="61063" x="4002088" y="1809750"/>
          <p14:tracePt t="61077" x="4005263" y="1809750"/>
          <p14:tracePt t="61097" x="4008438" y="1809750"/>
          <p14:tracePt t="61111" x="4016375" y="1809750"/>
          <p14:tracePt t="61125" x="4019550" y="1809750"/>
          <p14:tracePt t="61146" x="4024313" y="1809750"/>
          <p14:tracePt t="61159" x="4024313" y="1806575"/>
          <p14:tracePt t="61174" x="4024313" y="1798638"/>
          <p14:tracePt t="61180" x="4027488" y="1798638"/>
          <p14:tracePt t="61187" x="4027488" y="1795463"/>
          <p14:tracePt t="61202" x="4032250" y="1795463"/>
          <p14:tracePt t="61208" x="4032250" y="1790700"/>
          <p14:tracePt t="61221" x="4032250" y="1787525"/>
          <p14:tracePt t="61228" x="4035425" y="1787525"/>
          <p14:tracePt t="61242" x="4038600" y="1784350"/>
          <p14:tracePt t="61257" x="4038600" y="1779588"/>
          <p14:tracePt t="61263" x="4046538" y="1779588"/>
          <p14:tracePt t="61339" x="4046538" y="1776413"/>
          <p14:tracePt t="61366" x="4046538" y="1773238"/>
          <p14:tracePt t="61408" x="4046538" y="1765300"/>
          <p14:tracePt t="61504" x="4046538" y="1768475"/>
          <p14:tracePt t="61525" x="4046538" y="1773238"/>
          <p14:tracePt t="61538" x="4046538" y="1776413"/>
          <p14:tracePt t="61642" x="4046538" y="1773238"/>
          <p14:tracePt t="61669" x="4046538" y="1765300"/>
          <p14:tracePt t="61682" x="4046538" y="1760538"/>
          <p14:tracePt t="61703" x="4046538" y="1757363"/>
          <p14:tracePt t="61724" x="4046538" y="1754188"/>
          <p14:tracePt t="61737" x="4046538" y="1749425"/>
          <p14:tracePt t="61758" x="4051300" y="1746250"/>
          <p14:tracePt t="61772" x="4051300" y="1741488"/>
          <p14:tracePt t="61786" x="4051300" y="1735138"/>
          <p14:tracePt t="61807" x="4051300" y="1730375"/>
          <p14:tracePt t="61820" x="4051300" y="1727200"/>
          <p14:tracePt t="61841" x="4051300" y="1724025"/>
          <p14:tracePt t="61847" x="4043363" y="1724025"/>
          <p14:tracePt t="61854" x="4043363" y="1719263"/>
          <p14:tracePt t="61862" x="4038600" y="1719263"/>
          <p14:tracePt t="61876" x="4035425" y="1716088"/>
          <p14:tracePt t="61891" x="4035425" y="1711325"/>
          <p14:tracePt t="61896" x="4032250" y="1711325"/>
          <p14:tracePt t="61902" x="4032250" y="1704975"/>
          <p14:tracePt t="61913" x="4027488" y="1704975"/>
          <p14:tracePt t="61924" x="4024313" y="1700213"/>
          <p14:tracePt t="61938" x="4024313" y="1697038"/>
          <p14:tracePt t="61946" x="4019550" y="1697038"/>
          <p14:tracePt t="61958" x="4013200" y="1697038"/>
          <p14:tracePt t="61972" x="4008438" y="1697038"/>
          <p14:tracePt t="62240" x="4008438" y="1693863"/>
          <p14:tracePt t="62323" x="4005263" y="1693863"/>
          <p14:tracePt t="62412" x="4008438" y="1693863"/>
          <p14:tracePt t="62426" x="4016375" y="1693863"/>
          <p14:tracePt t="62433" x="4016375" y="1697038"/>
          <p14:tracePt t="62439" x="4019550" y="1697038"/>
          <p14:tracePt t="62453" x="4019550" y="1700213"/>
          <p14:tracePt t="62460" x="4024313" y="1700213"/>
          <p14:tracePt t="62474" x="4027488" y="1708150"/>
          <p14:tracePt t="62487" x="4032250" y="1711325"/>
          <p14:tracePt t="62502" x="4032250" y="1716088"/>
          <p14:tracePt t="62508" x="4035425" y="1716088"/>
          <p14:tracePt t="62523" x="4035425" y="1719263"/>
          <p14:tracePt t="62529" x="4038600" y="1719263"/>
          <p14:tracePt t="62536" x="4038600" y="1724025"/>
          <p14:tracePt t="62557" x="4038600" y="1727200"/>
          <p14:tracePt t="62563" x="4046538" y="1727200"/>
          <p14:tracePt t="62571" x="4046538" y="1730375"/>
          <p14:tracePt t="62598" x="4046538" y="1738313"/>
          <p14:tracePt t="62625" x="4046538" y="1741488"/>
          <p14:tracePt t="62639" x="4051300" y="1741488"/>
          <p14:tracePt t="62666" x="4051300" y="1746250"/>
          <p14:tracePt t="62701" x="4054475" y="1746250"/>
          <p14:tracePt t="62737" x="4057650" y="1746250"/>
          <p14:tracePt t="62887" x="4057650" y="1741488"/>
          <p14:tracePt t="62908" x="4057650" y="1735138"/>
          <p14:tracePt t="62935" x="4057650" y="1730375"/>
          <p14:tracePt t="62948" x="4057650" y="1727200"/>
          <p14:tracePt t="62990" x="4057650" y="1724025"/>
          <p14:tracePt t="63025" x="4057650" y="1719263"/>
          <p14:tracePt t="63038" x="4054475" y="1719263"/>
          <p14:tracePt t="63086" x="4054475" y="1716088"/>
          <p14:tracePt t="63107" x="4051300" y="1716088"/>
          <p14:tracePt t="63113" x="4051300" y="1711325"/>
          <p14:tracePt t="63127" x="4043363" y="1711325"/>
          <p14:tracePt t="63134" x="4043363" y="1704975"/>
          <p14:tracePt t="63162" x="4038600" y="1704975"/>
          <p14:tracePt t="63203" x="4038600" y="1700213"/>
          <p14:tracePt t="63210" x="4035425" y="1700213"/>
          <p14:tracePt t="63272" x="4032250" y="1700213"/>
          <p14:tracePt t="63286" x="4027488" y="1700213"/>
          <p14:tracePt t="63300" x="4024313" y="1697038"/>
          <p14:tracePt t="63320" x="4019550" y="1697038"/>
          <p14:tracePt t="63335" x="4013200" y="1697038"/>
          <p14:tracePt t="63349" x="4008438" y="1697038"/>
          <p14:tracePt t="63369" x="4005263" y="1697038"/>
          <p14:tracePt t="63382" x="4002088" y="1697038"/>
          <p14:tracePt t="63396" x="3997325" y="1697038"/>
          <p14:tracePt t="63410" x="3994150" y="1697038"/>
          <p14:tracePt t="63431" x="3989388" y="1697038"/>
          <p14:tracePt t="63444" x="3983038" y="1697038"/>
          <p14:tracePt t="63459" x="3978275" y="1697038"/>
          <p14:tracePt t="63480" x="3975100" y="1697038"/>
          <p14:tracePt t="63485" x="3971925" y="1697038"/>
          <p14:tracePt t="63492" x="3967163" y="1697038"/>
          <p14:tracePt t="63506" x="3963988" y="1697038"/>
          <p14:tracePt t="63513" x="3959225" y="1697038"/>
          <p14:tracePt t="63525" x="3956050" y="1697038"/>
          <p14:tracePt t="63535" x="3948113" y="1697038"/>
          <p14:tracePt t="63548" x="3948113" y="1700213"/>
          <p14:tracePt t="63558" x="3944938" y="1700213"/>
          <p14:tracePt t="63568" x="3941763" y="1708150"/>
          <p14:tracePt t="63580" x="3937000" y="1708150"/>
          <p14:tracePt t="63581" x="3937000" y="1711325"/>
          <p14:tracePt t="63590" x="3933825" y="1711325"/>
          <p14:tracePt t="63602" x="3929063" y="1716088"/>
          <p14:tracePt t="63616" x="3925888" y="1719263"/>
          <p14:tracePt t="63624" x="3925888" y="1724025"/>
          <p14:tracePt t="63636" x="3917950" y="1724025"/>
          <p14:tracePt t="63637" x="3917950" y="1727200"/>
          <p14:tracePt t="63646" x="3917950" y="1730375"/>
          <p14:tracePt t="63657" x="3914775" y="1741488"/>
          <p14:tracePt t="63668" x="3910013" y="1746250"/>
          <p14:tracePt t="63679" x="3906838" y="1749425"/>
          <p14:tracePt t="63692" x="3906838" y="1757363"/>
          <p14:tracePt t="63702" x="3906838" y="1760538"/>
          <p14:tracePt t="63713" x="3906838" y="1768475"/>
          <p14:tracePt t="63725" x="3906838" y="1773238"/>
          <p14:tracePt t="63735" x="3906838" y="1776413"/>
          <p14:tracePt t="63746" x="3906838" y="1779588"/>
          <p14:tracePt t="63758" x="3906838" y="1784350"/>
          <p14:tracePt t="63768" x="3910013" y="1784350"/>
          <p14:tracePt t="63779" x="3910013" y="1787525"/>
          <p14:tracePt t="63791" x="3914775" y="1790700"/>
          <p14:tracePt t="63802" x="3922713" y="1795463"/>
          <p14:tracePt t="63813" x="3922713" y="1803400"/>
          <p14:tracePt t="63815" x="3925888" y="1803400"/>
          <p14:tracePt t="63824" x="3925888" y="1806575"/>
          <p14:tracePt t="63836" x="3929063" y="1806575"/>
          <p14:tracePt t="63847" x="3929063" y="1809750"/>
          <p14:tracePt t="63857" x="3933825" y="1809750"/>
          <p14:tracePt t="63868" x="3937000" y="1809750"/>
          <p14:tracePt t="63880" x="3941763" y="1809750"/>
          <p14:tracePt t="63892" x="3944938" y="1809750"/>
          <p14:tracePt t="63918" x="3952875" y="1809750"/>
          <p14:tracePt t="63932" x="3956050" y="1809750"/>
          <p14:tracePt t="63946" x="3959225" y="1809750"/>
          <p14:tracePt t="63960" x="3963988" y="1809750"/>
          <p14:tracePt t="63981" x="3967163" y="1809750"/>
          <p14:tracePt t="63995" x="3971925" y="1809750"/>
          <p14:tracePt t="64009" x="3975100" y="1809750"/>
          <p14:tracePt t="64030" x="3978275" y="1814513"/>
          <p14:tracePt t="64043" x="3986213" y="1814513"/>
          <p14:tracePt t="64050" x="3986213" y="1817688"/>
          <p14:tracePt t="64057" x="3989388" y="1820863"/>
          <p14:tracePt t="64069" x="3989388" y="1825625"/>
          <p14:tracePt t="64071" x="3994150" y="1825625"/>
          <p14:tracePt t="64084" x="3997325" y="1833563"/>
          <p14:tracePt t="64098" x="4002088" y="1836738"/>
          <p14:tracePt t="64112" x="4005263" y="1836738"/>
          <p14:tracePt t="64118" x="4005263" y="1839913"/>
          <p14:tracePt t="64132" x="4008438" y="1844675"/>
          <p14:tracePt t="64146" x="4016375" y="1844675"/>
          <p14:tracePt t="64153" x="4016375" y="1847850"/>
          <p14:tracePt t="64159" x="4019550" y="1847850"/>
          <p14:tracePt t="64168" x="4024313" y="1851025"/>
          <p14:tracePt t="64180" x="4027488" y="1855788"/>
          <p14:tracePt t="64191" x="4032250" y="1855788"/>
          <p14:tracePt t="64202" x="4035425" y="1866900"/>
          <p14:tracePt t="64214" x="4038600" y="1866900"/>
          <p14:tracePt t="64216" x="4046538" y="1870075"/>
          <p14:tracePt t="64224" x="4051300" y="1874838"/>
          <p14:tracePt t="64235" x="4054475" y="1878013"/>
          <p14:tracePt t="64246" x="4054475" y="1882775"/>
          <p14:tracePt t="64257" x="4057650" y="1885950"/>
          <p14:tracePt t="64270" x="4062413" y="1889125"/>
          <p14:tracePt t="64279" x="4065588" y="1889125"/>
          <p14:tracePt t="64291" x="4065588" y="1897063"/>
          <p14:tracePt t="64302" x="4068763" y="1897063"/>
          <p14:tracePt t="64313" x="4073525" y="1900238"/>
          <p14:tracePt t="64324" x="4073525" y="1905000"/>
          <p14:tracePt t="64336" x="4081463" y="1905000"/>
          <p14:tracePt t="64414" x="4084638" y="1905000"/>
          <p14:tracePt t="64435" x="4087813" y="1905000"/>
          <p14:tracePt t="64448" x="4092575" y="1905000"/>
          <p14:tracePt t="64455" x="4092575" y="1900238"/>
          <p14:tracePt t="64469" x="4095750" y="1900238"/>
          <p14:tracePt t="64483" x="4098925" y="1900238"/>
          <p14:tracePt t="64497" x="4103688" y="1900238"/>
          <p14:tracePt t="64510" x="4111625" y="1900238"/>
          <p14:tracePt t="64531" x="4114800" y="1900238"/>
          <p14:tracePt t="64538" x="4117975" y="1900238"/>
          <p14:tracePt t="64546" x="4122738" y="1900238"/>
          <p14:tracePt t="64558" x="4125913" y="1900238"/>
          <p14:tracePt t="64559" x="4130675" y="1900238"/>
          <p14:tracePt t="64568" x="4133850" y="1900238"/>
          <p14:tracePt t="64580" x="4141788" y="1900238"/>
          <p14:tracePt t="64591" x="4144963" y="1900238"/>
          <p14:tracePt t="64593" x="4148138" y="1900238"/>
          <p14:tracePt t="64601" x="4152900" y="1900238"/>
          <p14:tracePt t="64621" x="4156075" y="1900238"/>
          <p14:tracePt t="64634" x="4160838" y="1900238"/>
          <p14:tracePt t="64648" x="4164013" y="1900238"/>
          <p14:tracePt t="64848" x="4164013" y="1893888"/>
          <p14:tracePt t="64875" x="4164013" y="1889125"/>
          <p14:tracePt t="64902" x="4164013" y="1885950"/>
          <p14:tracePt t="64923" x="4164013" y="1882775"/>
          <p14:tracePt t="64964" x="4164013" y="1878013"/>
          <p14:tracePt t="64992" x="4164013" y="1874838"/>
          <p14:tracePt t="65026" x="4171950" y="1870075"/>
          <p14:tracePt t="65054" x="4175125" y="1870075"/>
          <p14:tracePt t="65060" x="4175125" y="1866900"/>
          <p14:tracePt t="65068" x="4178300" y="1866900"/>
          <p14:tracePt t="65088" x="4183063" y="1866900"/>
          <p14:tracePt t="65102" x="4186238" y="1866900"/>
          <p14:tracePt t="65115" x="4191000" y="1866900"/>
          <p14:tracePt t="65129" x="4194175" y="1866900"/>
          <p14:tracePt t="65150" x="4197350" y="1866900"/>
          <p14:tracePt t="65343" x="4205288" y="1866900"/>
          <p14:tracePt t="65370" x="4210050" y="1866900"/>
          <p14:tracePt t="65391" x="4213225" y="1866900"/>
          <p14:tracePt t="65412" x="4216400" y="1866900"/>
          <p14:tracePt t="65426" x="4221163" y="1866900"/>
          <p14:tracePt t="65460" x="4224338" y="1866900"/>
          <p14:tracePt t="65570" x="4227513" y="1866900"/>
          <p14:tracePt t="65597" x="4235450" y="1866900"/>
          <p14:tracePt t="65625" x="4240213" y="1866900"/>
          <p14:tracePt t="65659" x="4243388" y="1866900"/>
          <p14:tracePt t="65673" x="4246563" y="1866900"/>
          <p14:tracePt t="65687" x="4251325" y="1866900"/>
          <p14:tracePt t="65701" x="4254500" y="1866900"/>
          <p14:tracePt t="65721" x="4257675" y="1866900"/>
          <p14:tracePt t="65735" x="4265613" y="1866900"/>
          <p14:tracePt t="65748" x="4270375" y="1866900"/>
          <p14:tracePt t="65783" x="4273550" y="1866900"/>
          <p14:tracePt t="65797" x="4276725" y="1866900"/>
          <p14:tracePt t="65818" x="4281488" y="1866900"/>
          <p14:tracePt t="65838" x="4284663" y="1866900"/>
          <p14:tracePt t="65851" x="4287838" y="1866900"/>
          <p14:tracePt t="65865" x="4295775" y="1866900"/>
          <p14:tracePt t="65882" x="4300538" y="1866900"/>
          <p14:tracePt t="65907" x="4303713" y="1866900"/>
          <p14:tracePt t="66037" x="4303713" y="1858963"/>
          <p14:tracePt t="66100" x="4303713" y="1855788"/>
          <p14:tracePt t="66141" x="4303713" y="1851025"/>
          <p14:tracePt t="66216" x="4303713" y="1847850"/>
          <p14:tracePt t="66259" x="4300538" y="1847850"/>
          <p14:tracePt t="66271" x="4292600" y="1847850"/>
          <p14:tracePt t="66292" x="4287838" y="1847850"/>
          <p14:tracePt t="66334" x="4284663" y="1847850"/>
          <p14:tracePt t="66368" x="4281488" y="1847850"/>
          <p14:tracePt t="66395" x="4276725" y="1847850"/>
          <p14:tracePt t="66416" x="4273550" y="1847850"/>
          <p14:tracePt t="66677" x="4270375" y="1847850"/>
          <p14:tracePt t="66684" x="4270375" y="1851025"/>
          <p14:tracePt t="66712" x="4270375" y="1855788"/>
          <p14:tracePt t="66801" x="4262438" y="1855788"/>
          <p14:tracePt t="66912" x="4265613" y="1855788"/>
          <p14:tracePt t="66918" x="4265613" y="1851025"/>
          <p14:tracePt t="66925" x="4270375" y="1851025"/>
          <p14:tracePt t="66935" x="4270375" y="1847850"/>
          <p14:tracePt t="66947" x="4273550" y="1847850"/>
          <p14:tracePt t="66958" x="4273550" y="1844675"/>
          <p14:tracePt t="66968" x="4273550" y="1839913"/>
          <p14:tracePt t="66980" x="4276725" y="1836738"/>
          <p14:tracePt t="66991" x="4276725" y="1828800"/>
          <p14:tracePt t="67008" x="4281488" y="1825625"/>
          <p14:tracePt t="67021" x="4281488" y="1820863"/>
          <p14:tracePt t="67036" x="4281488" y="1817688"/>
          <p14:tracePt t="67056" x="4281488" y="1814513"/>
          <p14:tracePt t="67070" x="4281488" y="1809750"/>
          <p14:tracePt t="67104" x="4281488" y="1806575"/>
          <p14:tracePt t="67152" x="4281488" y="1798638"/>
          <p14:tracePt t="67166" x="4276725" y="1798638"/>
          <p14:tracePt t="67180" x="4273550" y="1798638"/>
          <p14:tracePt t="67200" x="4270375" y="1798638"/>
          <p14:tracePt t="67214" x="4262438" y="1798638"/>
          <p14:tracePt t="67220" x="4257675" y="1798638"/>
          <p14:tracePt t="67235" x="4254500" y="1798638"/>
          <p14:tracePt t="67241" x="4251325" y="1795463"/>
          <p14:tracePt t="67248" x="4246563" y="1795463"/>
          <p14:tracePt t="67262" x="4243388" y="1795463"/>
          <p14:tracePt t="67276" x="4240213" y="1795463"/>
          <p14:tracePt t="67290" x="4232275" y="1795463"/>
          <p14:tracePt t="67303" x="4227513" y="1795463"/>
          <p14:tracePt t="67317" x="4224338" y="1795463"/>
          <p14:tracePt t="67338" x="4221163" y="1795463"/>
          <p14:tracePt t="67352" x="4216400" y="1795463"/>
          <p14:tracePt t="67372" x="4213225" y="1795463"/>
          <p14:tracePt t="67386" x="4210050" y="1795463"/>
          <p14:tracePt t="67393" x="4210050" y="1790700"/>
          <p14:tracePt t="67400" x="4202113" y="1790700"/>
          <p14:tracePt t="67413" x="4197350" y="1790700"/>
          <p14:tracePt t="67435" x="4194175" y="1790700"/>
          <p14:tracePt t="67448" x="4191000" y="1790700"/>
          <p14:tracePt t="67454" x="4186238" y="1787525"/>
          <p14:tracePt t="67469" x="4183063" y="1787525"/>
          <p14:tracePt t="67475" x="4178300" y="1787525"/>
          <p14:tracePt t="67482" x="4175125" y="1787525"/>
          <p14:tracePt t="67491" x="4167188" y="1787525"/>
          <p14:tracePt t="67503" x="4164013" y="1787525"/>
          <p14:tracePt t="67513" x="4160838" y="1787525"/>
          <p14:tracePt t="67525" x="4156075" y="1787525"/>
          <p14:tracePt t="67536" x="4152900" y="1787525"/>
          <p14:tracePt t="67538" x="4148138" y="1787525"/>
          <p14:tracePt t="67546" x="4144963" y="1787525"/>
          <p14:tracePt t="67559" x="4133850" y="1787525"/>
          <p14:tracePt t="67569" x="4130675" y="1787525"/>
          <p14:tracePt t="67580" x="4125913" y="1787525"/>
          <p14:tracePt t="67592" x="4122738" y="1787525"/>
          <p14:tracePt t="67593" x="4117975" y="1787525"/>
          <p14:tracePt t="67602" x="4114800" y="1787525"/>
          <p14:tracePt t="67614" x="4103688" y="1787525"/>
          <p14:tracePt t="67624" x="4098925" y="1787525"/>
          <p14:tracePt t="67635" x="4095750" y="1790700"/>
          <p14:tracePt t="67647" x="4087813" y="1790700"/>
          <p14:tracePt t="67648" x="4081463" y="1790700"/>
          <p14:tracePt t="67658" x="4076700" y="1790700"/>
          <p14:tracePt t="67669" x="4073525" y="1790700"/>
          <p14:tracePt t="67680" x="4068763" y="1790700"/>
          <p14:tracePt t="67682" x="4065588" y="1795463"/>
          <p14:tracePt t="67691" x="4062413" y="1795463"/>
          <p14:tracePt t="67703" x="4054475" y="1803400"/>
          <p14:tracePt t="67716" x="4046538" y="1806575"/>
          <p14:tracePt t="67724" x="4043363" y="1806575"/>
          <p14:tracePt t="67737" x="4038600" y="1809750"/>
          <p14:tracePt t="67751" x="4035425" y="1814513"/>
          <p14:tracePt t="67771" x="4032250" y="1817688"/>
          <p14:tracePt t="67785" x="4027488" y="1820863"/>
          <p14:tracePt t="67799" x="4024313" y="1825625"/>
          <p14:tracePt t="67820" x="4024313" y="1833563"/>
          <p14:tracePt t="67833" x="4024313" y="1836738"/>
          <p14:tracePt t="67854" x="4024313" y="1839913"/>
          <p14:tracePt t="67861" x="4024313" y="1844675"/>
          <p14:tracePt t="67881" x="4024313" y="1847850"/>
          <p14:tracePt t="67895" x="4024313" y="1851025"/>
          <p14:tracePt t="67909" x="4024313" y="1855788"/>
          <p14:tracePt t="67930" x="4024313" y="1863725"/>
          <p14:tracePt t="67943" x="4024313" y="1866900"/>
          <p14:tracePt t="67964" x="4024313" y="1870075"/>
          <p14:tracePt t="67978" x="4027488" y="1874838"/>
          <p14:tracePt t="67992" x="4032250" y="1874838"/>
          <p14:tracePt t="68012" x="4035425" y="1874838"/>
          <p14:tracePt t="68026" x="4038600" y="1874838"/>
          <p14:tracePt t="68040" x="4043363" y="1874838"/>
          <p14:tracePt t="68053" x="4051300" y="1874838"/>
          <p14:tracePt t="68074" x="4054475" y="1874838"/>
          <p14:tracePt t="68081" x="4054475" y="1870075"/>
          <p14:tracePt t="68087" x="4057650" y="1870075"/>
          <p14:tracePt t="68094" x="4062413" y="1870075"/>
          <p14:tracePt t="68102" x="4065588" y="1866900"/>
          <p14:tracePt t="68115" x="4068763" y="1858963"/>
          <p14:tracePt t="68124" x="4073525" y="1858963"/>
          <p14:tracePt t="68135" x="4076700" y="1858963"/>
          <p14:tracePt t="68136" x="4084638" y="1855788"/>
          <p14:tracePt t="68146" x="4087813" y="1855788"/>
          <p14:tracePt t="68157" x="4092575" y="1851025"/>
          <p14:tracePt t="68169" x="4095750" y="1847850"/>
          <p14:tracePt t="68170" x="4103688" y="1847850"/>
          <p14:tracePt t="68180" x="4111625" y="1847850"/>
          <p14:tracePt t="68192" x="4122738" y="1844675"/>
          <p14:tracePt t="68202" x="4125913" y="1839913"/>
          <p14:tracePt t="68212" x="4152900" y="1839913"/>
          <p14:tracePt t="68225" x="4164013" y="1833563"/>
          <p14:tracePt t="68226" x="4171950" y="1833563"/>
          <p14:tracePt t="68235" x="4183063" y="1828800"/>
          <p14:tracePt t="68247" x="4210050" y="1828800"/>
          <p14:tracePt t="68258" x="4221163" y="1825625"/>
          <p14:tracePt t="68268" x="4240213" y="1817688"/>
          <p14:tracePt t="68281" x="4246563" y="1817688"/>
          <p14:tracePt t="68282" x="4257675" y="1814513"/>
          <p14:tracePt t="68291" x="4270375" y="1814513"/>
          <p14:tracePt t="68302" x="4287838" y="1809750"/>
          <p14:tracePt t="68314" x="4292600" y="1809750"/>
          <p14:tracePt t="68315" x="4303713" y="1803400"/>
          <p14:tracePt t="68324" x="4311650" y="1803400"/>
          <p14:tracePt t="68336" x="4325938" y="1798638"/>
          <p14:tracePt t="68346" x="4330700" y="1798638"/>
          <p14:tracePt t="68357" x="4344988" y="1795463"/>
          <p14:tracePt t="68369" x="4349750" y="1790700"/>
          <p14:tracePt t="68370" x="4352925" y="1790700"/>
          <p14:tracePt t="68379" x="4356100" y="1790700"/>
          <p14:tracePt t="68392" x="4364038" y="1787525"/>
          <p14:tracePt t="68402" x="4371975" y="1779588"/>
          <p14:tracePt t="68418" x="4375150" y="1779588"/>
          <p14:tracePt t="68432" x="4379913" y="1779588"/>
          <p14:tracePt t="68446" x="4383088" y="1779588"/>
          <p14:tracePt t="68556" x="4383088" y="1784350"/>
          <p14:tracePt t="68569" x="4383088" y="1787525"/>
          <p14:tracePt t="68590" x="4383088" y="1790700"/>
          <p14:tracePt t="68604" x="4383088" y="1795463"/>
          <p14:tracePt t="68618" x="4383088" y="1798638"/>
          <p14:tracePt t="68625" x="4386263" y="1798638"/>
          <p14:tracePt t="68638" x="4386263" y="1803400"/>
          <p14:tracePt t="68646" x="4386263" y="1806575"/>
          <p14:tracePt t="68652" x="4391025" y="1806575"/>
          <p14:tracePt t="68659" x="4391025" y="1814513"/>
          <p14:tracePt t="68668" x="4394200" y="1820863"/>
          <p14:tracePt t="68680" x="4402138" y="1836738"/>
          <p14:tracePt t="68691" x="4410075" y="1844675"/>
          <p14:tracePt t="68701" x="4421188" y="1874838"/>
          <p14:tracePt t="68714" x="4432300" y="1889125"/>
          <p14:tracePt t="68715" x="4443413" y="1908175"/>
          <p14:tracePt t="68724" x="4451350" y="1916113"/>
          <p14:tracePt t="68735" x="4465638" y="1949450"/>
          <p14:tracePt t="68746" x="4470400" y="1962150"/>
          <p14:tracePt t="68757" x="4481513" y="1979613"/>
          <p14:tracePt t="68769" x="4492625" y="1995488"/>
          <p14:tracePt t="68780" x="4495800" y="2006600"/>
          <p14:tracePt t="68791" x="4500563" y="2017713"/>
          <p14:tracePt t="68802" x="4503738" y="2022475"/>
          <p14:tracePt t="68803" x="4503738" y="2033588"/>
          <p14:tracePt t="68813" x="4503738" y="2036763"/>
          <p14:tracePt t="68825" x="4508500" y="2055813"/>
          <p14:tracePt t="68835" x="4508500" y="2058988"/>
          <p14:tracePt t="68846" x="4508500" y="2074863"/>
          <p14:tracePt t="68859" x="4508500" y="2082800"/>
          <p14:tracePt t="68860" x="4508500" y="2085975"/>
          <p14:tracePt t="68868" x="4508500" y="2089150"/>
          <p14:tracePt t="68880" x="4508500" y="2101850"/>
          <p14:tracePt t="68891" x="4503738" y="2101850"/>
          <p14:tracePt t="68893" x="4500563" y="2105025"/>
          <p14:tracePt t="68901" x="4495800" y="2108200"/>
          <p14:tracePt t="68914" x="4489450" y="2112963"/>
          <p14:tracePt t="68924" x="4481513" y="2112963"/>
          <p14:tracePt t="68935" x="4470400" y="2112963"/>
          <p14:tracePt t="68947" x="4465638" y="2112963"/>
          <p14:tracePt t="68948" x="4462463" y="2112963"/>
          <p14:tracePt t="68958" x="4451350" y="2112963"/>
          <p14:tracePt t="68969" x="4443413" y="2112963"/>
          <p14:tracePt t="68980" x="4435475" y="2112963"/>
          <p14:tracePt t="68991" x="4424363" y="2112963"/>
          <p14:tracePt t="69002" x="4421188" y="2112963"/>
          <p14:tracePt t="69003" x="4413250" y="2112963"/>
          <p14:tracePt t="69013" x="4410075" y="2112963"/>
          <p14:tracePt t="69025" x="4394200" y="2112963"/>
          <p14:tracePt t="69036" x="4391025" y="2112963"/>
          <p14:tracePt t="69037" x="4386263" y="2112963"/>
          <p14:tracePt t="69046" x="4375150" y="2112963"/>
          <p14:tracePt t="69059" x="4371975" y="2112963"/>
          <p14:tracePt t="69068" x="4360863" y="2112963"/>
          <p14:tracePt t="69080" x="4349750" y="2112963"/>
          <p14:tracePt t="69093" x="4337050" y="2112963"/>
          <p14:tracePt t="69101" x="4325938" y="2112963"/>
          <p14:tracePt t="69114" x="4314825" y="2112963"/>
          <p14:tracePt t="69124" x="4311650" y="2112963"/>
          <p14:tracePt t="69134" x="4292600" y="2112963"/>
          <p14:tracePt t="69147" x="4281488" y="2112963"/>
          <p14:tracePt t="69149" x="4276725" y="2112963"/>
          <p14:tracePt t="69157" x="4265613" y="2112963"/>
          <p14:tracePt t="69168" x="4254500" y="2112963"/>
          <p14:tracePt t="69180" x="4243388" y="2112963"/>
          <p14:tracePt t="69191" x="4232275" y="2112963"/>
          <p14:tracePt t="69203" x="4216400" y="2112963"/>
          <p14:tracePt t="69213" x="4210050" y="2112963"/>
          <p14:tracePt t="69224" x="4194175" y="2112963"/>
          <p14:tracePt t="69235" x="4191000" y="2112963"/>
          <p14:tracePt t="69237" x="4183063" y="2112963"/>
          <p14:tracePt t="69246" x="4171950" y="2112963"/>
          <p14:tracePt t="69259" x="4156075" y="2112963"/>
          <p14:tracePt t="69269" x="4152900" y="2112963"/>
          <p14:tracePt t="69279" x="4141788" y="2108200"/>
          <p14:tracePt t="69292" x="4137025" y="2108200"/>
          <p14:tracePt t="69293" x="4125913" y="2108200"/>
          <p14:tracePt t="69302" x="4122738" y="2108200"/>
          <p14:tracePt t="69313" x="4106863" y="2108200"/>
          <p14:tracePt t="69324" x="4103688" y="2108200"/>
          <p14:tracePt t="69335" x="4095750" y="2108200"/>
          <p14:tracePt t="69347" x="4087813" y="2108200"/>
          <p14:tracePt t="69358" x="4084638" y="2108200"/>
          <p14:tracePt t="69368" x="4073525" y="2108200"/>
          <p14:tracePt t="69381" x="4068763" y="2108200"/>
          <p14:tracePt t="69382" x="4065588" y="2108200"/>
          <p14:tracePt t="69395" x="4062413" y="2108200"/>
          <p14:tracePt t="69402" x="4057650" y="2108200"/>
          <p14:tracePt t="69413" x="4054475" y="2108200"/>
          <p14:tracePt t="69424" x="4043363" y="2108200"/>
          <p14:tracePt t="69436" x="4038600" y="2108200"/>
          <p14:tracePt t="69458" x="4035425" y="2108200"/>
          <p14:tracePt t="69470" x="4032250" y="2108200"/>
          <p14:tracePt t="69485" x="4027488" y="2108200"/>
          <p14:tracePt t="69498" x="4024313" y="2108200"/>
          <p14:tracePt t="69505" x="4024313" y="2105025"/>
          <p14:tracePt t="69519" x="4019550" y="2105025"/>
          <p14:tracePt t="69533" x="4013200" y="2105025"/>
          <p14:tracePt t="69547" x="4008438" y="2105025"/>
          <p14:tracePt t="69609" x="4008438" y="2097088"/>
          <p14:tracePt t="69622" x="4008438" y="2093913"/>
          <p14:tracePt t="70696" x="4005263" y="2093913"/>
          <p14:tracePt t="70709" x="4002088" y="2093913"/>
          <p14:tracePt t="70723" x="3997325" y="2093913"/>
          <p14:tracePt t="70744" x="3994150" y="2093913"/>
          <p14:tracePt t="70758" x="3989388" y="2093913"/>
          <p14:tracePt t="70771" x="3983038" y="2093913"/>
          <p14:tracePt t="70792" x="3978275" y="2093913"/>
          <p14:tracePt t="70806" x="3975100" y="2093913"/>
          <p14:tracePt t="70813" x="3971925" y="2093913"/>
          <p14:tracePt t="70826" x="3967163" y="2093913"/>
          <p14:tracePt t="70840" x="3963988" y="2093913"/>
          <p14:tracePt t="70847" x="3959225" y="2093913"/>
          <p14:tracePt t="70854" x="3952875" y="2093913"/>
          <p14:tracePt t="70860" x="3948113" y="2093913"/>
          <p14:tracePt t="70881" x="3944938" y="2093913"/>
          <p14:tracePt t="70888" x="3941763" y="2093913"/>
          <p14:tracePt t="70902" x="3937000" y="2093913"/>
          <p14:tracePt t="70909" x="3933825" y="2093913"/>
          <p14:tracePt t="70915" x="3929063" y="2093913"/>
          <p14:tracePt t="70929" x="3925888" y="2093913"/>
          <p14:tracePt t="70950" x="3917950" y="2093913"/>
          <p14:tracePt t="70957" x="3914775" y="2093913"/>
          <p14:tracePt t="70971" x="3910013" y="2093913"/>
          <p14:tracePt t="70984" x="3906838" y="2093913"/>
          <p14:tracePt t="70998" x="3903663" y="2093913"/>
          <p14:tracePt t="71005" x="3898900" y="2093913"/>
          <p14:tracePt t="71013" x="3895725" y="2093913"/>
          <p14:tracePt t="71026" x="3887788" y="2093913"/>
          <p14:tracePt t="71035" x="3884613" y="2093913"/>
          <p14:tracePt t="71047" x="3879850" y="2093913"/>
          <p14:tracePt t="71067" x="3876675" y="2093913"/>
          <p14:tracePt t="71081" x="3873500" y="2093913"/>
          <p14:tracePt t="71095" x="3868738" y="2093913"/>
          <p14:tracePt t="71108" x="3865563" y="2093913"/>
          <p14:tracePt t="71129" x="3857625" y="2093913"/>
          <p14:tracePt t="71143" x="3854450" y="2093913"/>
          <p14:tracePt t="71157" x="3849688" y="2093913"/>
          <p14:tracePt t="71177" x="3846513" y="2093913"/>
          <p14:tracePt t="71225" x="3846513" y="2089150"/>
          <p14:tracePt t="72085" x="3849688" y="2089150"/>
          <p14:tracePt t="72092" x="3862388" y="2089150"/>
          <p14:tracePt t="72099" x="3868738" y="2089150"/>
          <p14:tracePt t="72106" x="3879850" y="2089150"/>
          <p14:tracePt t="72114" x="3887788" y="2089150"/>
          <p14:tracePt t="72124" x="3898900" y="2089150"/>
          <p14:tracePt t="72135" x="3914775" y="2089150"/>
          <p14:tracePt t="72147" x="3922713" y="2089150"/>
          <p14:tracePt t="72149" x="3933825" y="2089150"/>
          <p14:tracePt t="72157" x="3941763" y="2089150"/>
          <p14:tracePt t="72169" x="3956050" y="2089150"/>
          <p14:tracePt t="72180" x="3959225" y="2089150"/>
          <p14:tracePt t="72182" x="3963988" y="2089150"/>
          <p14:tracePt t="72191" x="3967163" y="2089150"/>
          <p14:tracePt t="72203" x="3983038" y="2089150"/>
          <p14:tracePt t="72213" x="3986213" y="2085975"/>
          <p14:tracePt t="72224" x="3997325" y="2082800"/>
          <p14:tracePt t="72236" x="4005263" y="2082800"/>
          <p14:tracePt t="72237" x="4013200" y="2082800"/>
          <p14:tracePt t="72247" x="4016375" y="2082800"/>
          <p14:tracePt t="72258" x="4032250" y="2082800"/>
          <p14:tracePt t="72269" x="4035425" y="2082800"/>
          <p14:tracePt t="72271" x="4038600" y="2082800"/>
          <p14:tracePt t="72279" x="4043363" y="2082800"/>
          <p14:tracePt t="72291" x="4046538" y="2082800"/>
          <p14:tracePt t="72302" x="4051300" y="2082800"/>
          <p14:tracePt t="72313" x="4062413" y="2082800"/>
          <p14:tracePt t="72324" x="4065588" y="2082800"/>
          <p14:tracePt t="72335" x="4073525" y="2082800"/>
          <p14:tracePt t="72348" x="4076700" y="2082800"/>
          <p14:tracePt t="72357" x="4081463" y="2082800"/>
          <p14:tracePt t="72369" x="4092575" y="2082800"/>
          <p14:tracePt t="72382" x="4095750" y="2082800"/>
          <p14:tracePt t="72395" x="4098925" y="2082800"/>
          <p14:tracePt t="72409" x="4103688" y="2078038"/>
          <p14:tracePt t="72423" x="4106863" y="2078038"/>
          <p14:tracePt t="72437" x="4111625" y="2074863"/>
          <p14:tracePt t="72450" x="4114800" y="2074863"/>
          <p14:tracePt t="72471" x="4122738" y="2074863"/>
          <p14:tracePt t="72485" x="4125913" y="2074863"/>
          <p14:tracePt t="72491" x="4125913" y="2071688"/>
          <p14:tracePt t="72498" x="4130675" y="2071688"/>
          <p14:tracePt t="72512" x="4133850" y="2071688"/>
          <p14:tracePt t="72533" x="4137025" y="2071688"/>
          <p14:tracePt t="72547" x="4141788" y="2071688"/>
          <p14:tracePt t="72560" x="4144963" y="2071688"/>
          <p14:tracePt t="72684" x="4141788" y="2071688"/>
          <p14:tracePt t="72697" x="4137025" y="2063750"/>
          <p14:tracePt t="74570" x="4141788" y="2066925"/>
          <p14:tracePt t="74575" x="4160838" y="2071688"/>
          <p14:tracePt t="74582" x="4171950" y="2082800"/>
          <p14:tracePt t="74591" x="4186238" y="2085975"/>
          <p14:tracePt t="74602" x="4205288" y="2097088"/>
          <p14:tracePt t="74604" x="4227513" y="2112963"/>
          <p14:tracePt t="74613" x="4243388" y="2116138"/>
          <p14:tracePt t="74624" x="4276725" y="2135188"/>
          <p14:tracePt t="74636" x="4295775" y="2138363"/>
          <p14:tracePt t="74646" x="4314825" y="2143125"/>
          <p14:tracePt t="74658" x="4333875" y="2151063"/>
          <p14:tracePt t="74668" x="4337050" y="2151063"/>
          <p14:tracePt t="74680" x="4356100" y="2154238"/>
          <p14:tracePt t="74691" x="4367213" y="2157413"/>
          <p14:tracePt t="74693" x="4371975" y="2157413"/>
          <p14:tracePt t="74701" x="4383088" y="2157413"/>
          <p14:tracePt t="74714" x="4394200" y="2157413"/>
          <p14:tracePt t="74724" x="4398963" y="2157413"/>
          <p14:tracePt t="74735" x="4413250" y="2157413"/>
          <p14:tracePt t="74747" x="4416425" y="2157413"/>
          <p14:tracePt t="74748" x="4421188" y="2157413"/>
          <p14:tracePt t="74757" x="4424363" y="2157413"/>
          <p14:tracePt t="74769" x="4435475" y="2157413"/>
          <p14:tracePt t="74780" x="4440238" y="2157413"/>
          <p14:tracePt t="74796" x="4443413" y="2157413"/>
          <p14:tracePt t="74851" x="4440238" y="2157413"/>
          <p14:tracePt t="74865" x="4435475" y="2157413"/>
          <p14:tracePt t="74871" x="4429125" y="2157413"/>
          <p14:tracePt t="74879" x="4424363" y="2157413"/>
          <p14:tracePt t="74891" x="4421188" y="2157413"/>
          <p14:tracePt t="74893" x="4416425" y="2157413"/>
          <p14:tracePt t="74906" x="4413250" y="2157413"/>
          <p14:tracePt t="74913" x="4410075" y="2157413"/>
          <p14:tracePt t="74924" x="4405313" y="2157413"/>
          <p14:tracePt t="74935" x="4394200" y="2157413"/>
          <p14:tracePt t="74947" x="4391025" y="2157413"/>
          <p14:tracePt t="74957" x="4386263" y="2154238"/>
          <p14:tracePt t="74968" x="4379913" y="2154238"/>
          <p14:tracePt t="74980" x="4375150" y="2154238"/>
          <p14:tracePt t="74982" x="4367213" y="2151063"/>
          <p14:tracePt t="74990" x="4364038" y="2151063"/>
          <p14:tracePt t="75003" x="4356100" y="2151063"/>
          <p14:tracePt t="75016" x="4352925" y="2151063"/>
          <p14:tracePt t="75024" x="4349750" y="2151063"/>
          <p14:tracePt t="75036" x="4344988" y="2151063"/>
          <p14:tracePt t="75037" x="4337050" y="2146300"/>
          <p14:tracePt t="75046" x="4333875" y="2146300"/>
          <p14:tracePt t="75057" x="4330700" y="2146300"/>
          <p14:tracePt t="75069" x="4325938" y="2146300"/>
          <p14:tracePt t="75080" x="4314825" y="2146300"/>
          <p14:tracePt t="75091" x="4306888" y="2143125"/>
          <p14:tracePt t="75092" x="4303713" y="2143125"/>
          <p14:tracePt t="75102" x="4295775" y="2143125"/>
          <p14:tracePt t="75113" x="4287838" y="2135188"/>
          <p14:tracePt t="75125" x="4281488" y="2135188"/>
          <p14:tracePt t="75126" x="4273550" y="2135188"/>
          <p14:tracePt t="75135" x="4270375" y="2135188"/>
          <p14:tracePt t="75147" x="4251325" y="2132013"/>
          <p14:tracePt t="75158" x="4240213" y="2132013"/>
          <p14:tracePt t="75168" x="4227513" y="2132013"/>
          <p14:tracePt t="75180" x="4216400" y="2132013"/>
          <p14:tracePt t="75181" x="4205288" y="2132013"/>
          <p14:tracePt t="75190" x="4202113" y="2132013"/>
          <p14:tracePt t="75202" x="4183063" y="2127250"/>
          <p14:tracePt t="75213" x="4175125" y="2127250"/>
          <p14:tracePt t="75224" x="4167188" y="2127250"/>
          <p14:tracePt t="75237" x="4156075" y="2127250"/>
          <p14:tracePt t="75247" x="4152900" y="2127250"/>
          <p14:tracePt t="75257" x="4137025" y="2127250"/>
          <p14:tracePt t="75269" x="4133850" y="2127250"/>
          <p14:tracePt t="75271" x="4130675" y="2127250"/>
          <p14:tracePt t="75279" x="4122738" y="2127250"/>
          <p14:tracePt t="75292" x="4111625" y="2127250"/>
          <p14:tracePt t="75302" x="4103688" y="2127250"/>
          <p14:tracePt t="75313" x="4095750" y="2127250"/>
          <p14:tracePt t="75324" x="4084638" y="2127250"/>
          <p14:tracePt t="75326" x="4081463" y="2127250"/>
          <p14:tracePt t="75335" x="4076700" y="2127250"/>
          <p14:tracePt t="75347" x="4062413" y="2127250"/>
          <p14:tracePt t="75357" x="4057650" y="2127250"/>
          <p14:tracePt t="75368" x="4051300" y="2127250"/>
          <p14:tracePt t="75380" x="4046538" y="2127250"/>
          <p14:tracePt t="75382" x="4043363" y="2127250"/>
          <p14:tracePt t="75391" x="4035425" y="2127250"/>
          <p14:tracePt t="75402" x="4032250" y="2127250"/>
          <p14:tracePt t="75413" x="4027488" y="2127250"/>
          <p14:tracePt t="75424" x="4024313" y="2127250"/>
          <p14:tracePt t="75443" x="4019550" y="2127250"/>
          <p14:tracePt t="75457" x="4016375" y="2127250"/>
          <p14:tracePt t="75471" x="4013200" y="2127250"/>
          <p14:tracePt t="75484" x="4008438" y="2127250"/>
          <p14:tracePt t="75504" x="4002088" y="2127250"/>
          <p14:tracePt t="75518" x="3997325" y="2127250"/>
          <p14:tracePt t="75643" x="3997325" y="2124075"/>
          <p14:tracePt t="75677" x="3997325" y="2116138"/>
          <p14:tracePt t="75718" x="3994150" y="2116138"/>
          <p14:tracePt t="75759" x="3994150" y="2112963"/>
          <p14:tracePt t="75766" x="3989388" y="2112963"/>
          <p14:tracePt t="75836" x="3989388" y="2108200"/>
          <p14:tracePt t="75843" x="3986213" y="2108200"/>
          <p14:tracePt t="75932" x="3989388" y="2108200"/>
          <p14:tracePt t="76832" x="3994150" y="2108200"/>
          <p14:tracePt t="76839" x="3997325" y="2108200"/>
          <p14:tracePt t="76847" x="4008438" y="2105025"/>
          <p14:tracePt t="76860" x="4013200" y="2101850"/>
          <p14:tracePt t="76868" x="4019550" y="2101850"/>
          <p14:tracePt t="76881" x="4027488" y="2101850"/>
          <p14:tracePt t="76891" x="4032250" y="2101850"/>
          <p14:tracePt t="76902" x="4038600" y="2101850"/>
          <p14:tracePt t="76914" x="4043363" y="2101850"/>
          <p14:tracePt t="76915" x="4046538" y="2101850"/>
          <p14:tracePt t="76924" x="4051300" y="2101850"/>
          <p14:tracePt t="76936" x="4057650" y="2101850"/>
          <p14:tracePt t="76947" x="4062413" y="2101850"/>
          <p14:tracePt t="76957" x="4065588" y="2101850"/>
          <p14:tracePt t="76970" x="4068763" y="2101850"/>
          <p14:tracePt t="76991" x="4073525" y="2101850"/>
          <p14:tracePt t="77335" x="4076700" y="2101850"/>
          <p14:tracePt t="77362" x="4081463" y="2101850"/>
          <p14:tracePt t="77397" x="4087813" y="2101850"/>
          <p14:tracePt t="77417" x="4092575" y="2101850"/>
          <p14:tracePt t="77431" x="4095750" y="2101850"/>
          <p14:tracePt t="77451" x="4098925" y="2101850"/>
          <p14:tracePt t="77458" x="4103688" y="2101850"/>
          <p14:tracePt t="77465" x="4106863" y="2101850"/>
          <p14:tracePt t="77472" x="4111625" y="2101850"/>
          <p14:tracePt t="77486" x="4114800" y="2101850"/>
          <p14:tracePt t="77492" x="4122738" y="2101850"/>
          <p14:tracePt t="77502" x="4125913" y="2101850"/>
          <p14:tracePt t="77514" x="4133850" y="2101850"/>
          <p14:tracePt t="77524" x="4137025" y="2101850"/>
          <p14:tracePt t="77535" x="4141788" y="2101850"/>
          <p14:tracePt t="77548" x="4144963" y="2101850"/>
          <p14:tracePt t="77550" x="4152900" y="2101850"/>
          <p14:tracePt t="77557" x="4156075" y="2101850"/>
          <p14:tracePt t="77570" x="4164013" y="2101850"/>
          <p14:tracePt t="77580" x="4167188" y="2101850"/>
          <p14:tracePt t="77590" x="4171950" y="2105025"/>
          <p14:tracePt t="77602" x="4175125" y="2105025"/>
          <p14:tracePt t="77604" x="4183063" y="2105025"/>
          <p14:tracePt t="77613" x="4186238" y="2105025"/>
          <p14:tracePt t="77624" x="4194175" y="2105025"/>
          <p14:tracePt t="77635" x="4197350" y="2105025"/>
          <p14:tracePt t="77646" x="4202113" y="2105025"/>
          <p14:tracePt t="77658" x="4213225" y="2105025"/>
          <p14:tracePt t="77668" x="4216400" y="2105025"/>
          <p14:tracePt t="77679" x="4224338" y="2105025"/>
          <p14:tracePt t="77692" x="4227513" y="2105025"/>
          <p14:tracePt t="77702" x="4232275" y="2105025"/>
          <p14:tracePt t="77714" x="4240213" y="2105025"/>
          <p14:tracePt t="77725" x="4246563" y="2105025"/>
          <p14:tracePt t="77727" x="4251325" y="2105025"/>
          <p14:tracePt t="77741" x="4254500" y="2105025"/>
          <p14:tracePt t="77754" x="4257675" y="2105025"/>
          <p14:tracePt t="77817" x="4254500" y="2105025"/>
          <p14:tracePt t="77825" x="4251325" y="2105025"/>
          <p14:tracePt t="77830" x="4243388" y="2105025"/>
          <p14:tracePt t="77844" x="4240213" y="2105025"/>
          <p14:tracePt t="77851" x="4232275" y="2105025"/>
          <p14:tracePt t="77858" x="4227513" y="2105025"/>
          <p14:tracePt t="77869" x="4224338" y="2105025"/>
          <p14:tracePt t="77880" x="4213225" y="2105025"/>
          <p14:tracePt t="77892" x="4202113" y="2105025"/>
          <p14:tracePt t="77903" x="4197350" y="2105025"/>
          <p14:tracePt t="77913" x="4183063" y="2105025"/>
          <p14:tracePt t="77926" x="4178300" y="2105025"/>
          <p14:tracePt t="77935" x="4171950" y="2105025"/>
          <p14:tracePt t="77947" x="4160838" y="2105025"/>
          <p14:tracePt t="77958" x="4156075" y="2105025"/>
          <p14:tracePt t="77968" x="4141788" y="2105025"/>
          <p14:tracePt t="77980" x="4137025" y="2105025"/>
          <p14:tracePt t="77982" x="4133850" y="2105025"/>
          <p14:tracePt t="77991" x="4125913" y="2105025"/>
          <p14:tracePt t="78002" x="4114800" y="2105025"/>
          <p14:tracePt t="78013" x="4111625" y="2105025"/>
          <p14:tracePt t="78024" x="4098925" y="2105025"/>
          <p14:tracePt t="78036" x="4084638" y="2105025"/>
          <p14:tracePt t="78046" x="4081463" y="2105025"/>
          <p14:tracePt t="78058" x="4073525" y="2105025"/>
          <p14:tracePt t="78069" x="4065588" y="2105025"/>
          <p14:tracePt t="78080" x="4062413" y="2105025"/>
          <p14:tracePt t="78091" x="4057650" y="2105025"/>
          <p14:tracePt t="78093" x="4054475" y="2105025"/>
          <p14:tracePt t="78102" x="4051300" y="2105025"/>
          <p14:tracePt t="78113" x="4046538" y="2105025"/>
          <p14:tracePt t="78126" x="4043363" y="2105025"/>
          <p14:tracePt t="78139" x="4035425" y="2105025"/>
          <p14:tracePt t="78153" x="4032250" y="2105025"/>
          <p14:tracePt t="78188" x="4032250" y="2108200"/>
          <p14:tracePt t="78394" x="4038600" y="2108200"/>
          <p14:tracePt t="78408" x="4043363" y="2108200"/>
          <p14:tracePt t="78422" x="4046538" y="2108200"/>
          <p14:tracePt t="78449" x="4051300" y="2108200"/>
          <p14:tracePt t="78463" x="4054475" y="2108200"/>
          <p14:tracePt t="78477" x="4057650" y="2108200"/>
          <p14:tracePt t="78491" x="4062413" y="2108200"/>
          <p14:tracePt t="78511" x="4068763" y="2108200"/>
          <p14:tracePt t="78525" x="4073525" y="2108200"/>
          <p14:tracePt t="78546" x="4076700" y="2108200"/>
          <p14:tracePt t="78559" x="4081463" y="2108200"/>
          <p14:tracePt t="78573" x="4084638" y="2108200"/>
          <p14:tracePt t="78586" x="4087813" y="2108200"/>
          <p14:tracePt t="78607" x="4092575" y="2108200"/>
          <p14:tracePt t="78621" x="4098925" y="2108200"/>
          <p14:tracePt t="78635" x="4103688" y="2108200"/>
          <p14:tracePt t="78648" x="4106863" y="2108200"/>
          <p14:tracePt t="78669" x="4111625" y="2108200"/>
          <p14:tracePt t="78683" x="4114800" y="2108200"/>
          <p14:tracePt t="78697" x="4117975" y="2108200"/>
          <p14:tracePt t="78718" x="4122738" y="2108200"/>
          <p14:tracePt t="78731" x="4130675" y="2108200"/>
          <p14:tracePt t="78745" x="4133850" y="2108200"/>
          <p14:tracePt t="78766" x="4137025" y="2108200"/>
          <p14:tracePt t="78772" x="4141788" y="2108200"/>
          <p14:tracePt t="78780" x="4144963" y="2108200"/>
          <p14:tracePt t="78793" x="4148138" y="2108200"/>
          <p14:tracePt t="78807" x="4152900" y="2108200"/>
          <p14:tracePt t="78814" x="4156075" y="2108200"/>
          <p14:tracePt t="78827" x="4164013" y="2108200"/>
          <p14:tracePt t="78848" x="4167188" y="2108200"/>
          <p14:tracePt t="78862" x="4171950" y="2108200"/>
          <p14:tracePt t="78876" x="4175125" y="2108200"/>
          <p14:tracePt t="78890" x="4178300" y="2108200"/>
          <p14:tracePt t="78903" x="4183063" y="2108200"/>
          <p14:tracePt t="78917" x="4186238" y="2108200"/>
          <p14:tracePt t="78931" x="4194175" y="2108200"/>
          <p14:tracePt t="78951" x="4197350" y="2108200"/>
          <p14:tracePt t="78958" x="4202113" y="2108200"/>
          <p14:tracePt t="78965" x="4202113" y="2105025"/>
          <p14:tracePt t="78972" x="4205288" y="2105025"/>
          <p14:tracePt t="78980" x="4210050" y="2105025"/>
          <p14:tracePt t="78991" x="4213225" y="2105025"/>
          <p14:tracePt t="78993" x="4216400" y="2105025"/>
          <p14:tracePt t="79001" x="4224338" y="2105025"/>
          <p14:tracePt t="79014" x="4227513" y="2105025"/>
          <p14:tracePt t="79024" x="4232275" y="2105025"/>
          <p14:tracePt t="79035" x="4240213" y="2101850"/>
          <p14:tracePt t="79048" x="4246563" y="2101850"/>
          <p14:tracePt t="79061" x="4254500" y="2101850"/>
          <p14:tracePt t="79082" x="4257675" y="2101850"/>
          <p14:tracePt t="79096" x="4262438" y="2101850"/>
          <p14:tracePt t="79110" x="4265613" y="2101850"/>
          <p14:tracePt t="79131" x="4270375" y="2101850"/>
          <p14:tracePt t="79220" x="4270375" y="2097088"/>
          <p14:tracePt t="80149" x="4273550" y="2097088"/>
          <p14:tracePt t="80155" x="4284663" y="2097088"/>
          <p14:tracePt t="80163" x="4287838" y="2097088"/>
          <p14:tracePt t="80169" x="4295775" y="2093913"/>
          <p14:tracePt t="80180" x="4306888" y="2093913"/>
          <p14:tracePt t="80191" x="4322763" y="2093913"/>
          <p14:tracePt t="80202" x="4330700" y="2093913"/>
          <p14:tracePt t="80213" x="4344988" y="2085975"/>
          <p14:tracePt t="80225" x="4356100" y="2085975"/>
          <p14:tracePt t="80235" x="4360863" y="2085975"/>
          <p14:tracePt t="80246" x="4375150" y="2085975"/>
          <p14:tracePt t="80258" x="4379913" y="2085975"/>
          <p14:tracePt t="80260" x="4386263" y="2085975"/>
          <p14:tracePt t="80268" x="4394200" y="2085975"/>
          <p14:tracePt t="80280" x="4405313" y="2085975"/>
          <p14:tracePt t="80290" x="4410075" y="2085975"/>
          <p14:tracePt t="80302" x="4424363" y="2085975"/>
          <p14:tracePt t="80315" x="4432300" y="2085975"/>
          <p14:tracePt t="80324" x="4435475" y="2085975"/>
          <p14:tracePt t="80335" x="4446588" y="2085975"/>
          <p14:tracePt t="80346" x="4451350" y="2085975"/>
          <p14:tracePt t="80357" x="4454525" y="2085975"/>
          <p14:tracePt t="80370" x="4462463" y="2085975"/>
          <p14:tracePt t="80380" x="4465638" y="2085975"/>
          <p14:tracePt t="80391" x="4473575" y="2085975"/>
          <p14:tracePt t="80402" x="4481513" y="2085975"/>
          <p14:tracePt t="80403" x="4484688" y="2085975"/>
          <p14:tracePt t="80417" x="4489450" y="2085975"/>
          <p14:tracePt t="80424" x="4492625" y="2085975"/>
          <p14:tracePt t="80435" x="4495800" y="2085975"/>
          <p14:tracePt t="80446" x="4503738" y="2085975"/>
          <p14:tracePt t="80458" x="4511675" y="2085975"/>
          <p14:tracePt t="80468" x="4514850" y="2085975"/>
          <p14:tracePt t="80480" x="4522788" y="2085975"/>
          <p14:tracePt t="80491" x="4525963" y="2085975"/>
          <p14:tracePt t="80493" x="4530725" y="2085975"/>
          <p14:tracePt t="80501" x="4533900" y="2085975"/>
          <p14:tracePt t="80514" x="4541838" y="2085975"/>
          <p14:tracePt t="80534" x="4545013" y="2085975"/>
          <p14:tracePt t="80549" x="4549775" y="2085975"/>
          <p14:tracePt t="80562" x="4552950" y="2085975"/>
          <p14:tracePt t="81119" x="4556125" y="2085975"/>
          <p14:tracePt t="81126" x="4560888" y="2085975"/>
          <p14:tracePt t="81132" x="4564063" y="2085975"/>
          <p14:tracePt t="81139" x="4572000" y="2085975"/>
          <p14:tracePt t="81147" x="4575175" y="2085975"/>
          <p14:tracePt t="81158" x="4579938" y="2085975"/>
          <p14:tracePt t="81168" x="4583113" y="2085975"/>
          <p14:tracePt t="81183" x="4587875" y="2085975"/>
          <p14:tracePt t="81195" x="4591050" y="2085975"/>
          <p14:tracePt t="81209" x="4594225" y="2085975"/>
          <p14:tracePt t="81463" x="4591050" y="2085975"/>
          <p14:tracePt t="81477" x="4587875" y="2085975"/>
          <p14:tracePt t="82640" x="4594225" y="2085975"/>
          <p14:tracePt t="82647" x="4605338" y="2085975"/>
          <p14:tracePt t="82653" x="4618038" y="2089150"/>
          <p14:tracePt t="82660" x="4621213" y="2089150"/>
          <p14:tracePt t="82669" x="4629150" y="2089150"/>
          <p14:tracePt t="82681" x="4640263" y="2093913"/>
          <p14:tracePt t="82682" x="4651375" y="2093913"/>
          <p14:tracePt t="82691" x="4654550" y="2093913"/>
          <p14:tracePt t="82703" x="4673600" y="2093913"/>
          <p14:tracePt t="82713" x="4678363" y="2093913"/>
          <p14:tracePt t="82715" x="4684713" y="2093913"/>
          <p14:tracePt t="82724" x="4697413" y="2093913"/>
          <p14:tracePt t="82736" x="4714875" y="2093913"/>
          <p14:tracePt t="82747" x="4727575" y="2093913"/>
          <p14:tracePt t="82757" x="4745038" y="2093913"/>
          <p14:tracePt t="82770" x="4757738" y="2097088"/>
          <p14:tracePt t="82780" x="4768850" y="2097088"/>
          <p14:tracePt t="82791" x="4783138" y="2097088"/>
          <p14:tracePt t="82802" x="4791075" y="2097088"/>
          <p14:tracePt t="82813" x="4799013" y="2097088"/>
          <p14:tracePt t="82825" x="4802188" y="2097088"/>
          <p14:tracePt t="82826" x="4810125" y="2097088"/>
          <p14:tracePt t="82835" x="4813300" y="2097088"/>
          <p14:tracePt t="82846" x="4821238" y="2097088"/>
          <p14:tracePt t="82866" x="4824413" y="2097088"/>
          <p14:tracePt t="82881" x="4829175" y="2097088"/>
          <p14:tracePt t="82887" x="4832350" y="2097088"/>
          <p14:tracePt t="82901" x="4837113" y="2097088"/>
          <p14:tracePt t="82908" x="4843463" y="2097088"/>
          <p14:tracePt t="82915" x="4848225" y="2097088"/>
          <p14:tracePt t="82924" x="4851400" y="2097088"/>
          <p14:tracePt t="82942" x="4856163" y="2097088"/>
          <p14:tracePt t="82956" x="4859338" y="2097088"/>
          <p14:tracePt t="82970" x="4862513" y="2097088"/>
          <p14:tracePt t="82983" x="4867275" y="2097088"/>
          <p14:tracePt t="83093" x="4862513" y="2097088"/>
          <p14:tracePt t="83108" x="4859338" y="2097088"/>
          <p14:tracePt t="83121" x="4856163" y="2097088"/>
          <p14:tracePt t="83142" x="4851400" y="2097088"/>
          <p14:tracePt t="83156" x="4848225" y="2097088"/>
          <p14:tracePt t="83170" x="4840288" y="2097088"/>
          <p14:tracePt t="83287" x="4843463" y="2097088"/>
          <p14:tracePt t="83300" x="4848225" y="2097088"/>
          <p14:tracePt t="83314" x="4851400" y="2097088"/>
          <p14:tracePt t="83335" x="4856163" y="2097088"/>
          <p14:tracePt t="83348" x="4859338" y="2097088"/>
          <p14:tracePt t="83362" x="4862513" y="2097088"/>
          <p14:tracePt t="83376" x="4867275" y="2097088"/>
          <p14:tracePt t="83382" x="4873625" y="2097088"/>
          <p14:tracePt t="83391" x="4878388" y="2097088"/>
          <p14:tracePt t="83403" x="4886325" y="2097088"/>
          <p14:tracePt t="83413" x="4889500" y="2097088"/>
          <p14:tracePt t="83424" x="4903788" y="2097088"/>
          <p14:tracePt t="83436" x="4911725" y="2097088"/>
          <p14:tracePt t="83438" x="4919663" y="2097088"/>
          <p14:tracePt t="83447" x="4927600" y="2097088"/>
          <p14:tracePt t="83459" x="4941888" y="2097088"/>
          <p14:tracePt t="83469" x="4949825" y="2097088"/>
          <p14:tracePt t="83480" x="4965700" y="2097088"/>
          <p14:tracePt t="83492" x="4972050" y="2097088"/>
          <p14:tracePt t="83493" x="4976813" y="2097088"/>
          <p14:tracePt t="83502" x="4987925" y="2097088"/>
          <p14:tracePt t="83514" x="5006975" y="2097088"/>
          <p14:tracePt t="83525" x="5010150" y="2097088"/>
          <p14:tracePt t="83535" x="5029200" y="2097088"/>
          <p14:tracePt t="83547" x="5032375" y="2097088"/>
          <p14:tracePt t="83549" x="5045075" y="2097088"/>
          <p14:tracePt t="83557" x="5051425" y="2097088"/>
          <p14:tracePt t="83569" x="5070475" y="2097088"/>
          <p14:tracePt t="83580" x="5075238" y="2097088"/>
          <p14:tracePt t="83591" x="5089525" y="2097088"/>
          <p14:tracePt t="83603" x="5100638" y="2097088"/>
          <p14:tracePt t="83613" x="5108575" y="2097088"/>
          <p14:tracePt t="83624" x="5116513" y="2097088"/>
          <p14:tracePt t="83637" x="5119688" y="2097088"/>
          <p14:tracePt t="83646" x="5124450" y="2097088"/>
          <p14:tracePt t="83658" x="5127625" y="2097088"/>
          <p14:tracePt t="83679" x="5130800" y="2097088"/>
          <p14:tracePt t="83685" x="5138738" y="2097088"/>
          <p14:tracePt t="83692" x="5141913" y="2097088"/>
          <p14:tracePt t="83702" x="5146675" y="2097088"/>
          <p14:tracePt t="83713" x="5154613" y="2097088"/>
          <p14:tracePt t="83724" x="5157788" y="2097088"/>
          <p14:tracePt t="83735" x="5160963" y="2097088"/>
          <p14:tracePt t="83747" x="5168900" y="2097088"/>
          <p14:tracePt t="83749" x="5172075" y="2097088"/>
          <p14:tracePt t="83760" x="5176838" y="2097088"/>
          <p14:tracePt t="83775" x="5180013" y="2097088"/>
          <p14:tracePt t="83781" x="5184775" y="2097088"/>
          <p14:tracePt t="83791" x="5187950" y="2097088"/>
          <p14:tracePt t="83802" x="5195888" y="2097088"/>
          <p14:tracePt t="83813" x="5202238" y="2097088"/>
          <p14:tracePt t="83824" x="5207000" y="2097088"/>
          <p14:tracePt t="83837" x="5210175" y="2097088"/>
          <p14:tracePt t="83850" x="5214938" y="2097088"/>
          <p14:tracePt t="83864" x="5218113" y="2097088"/>
          <p14:tracePt t="83885" x="5221288" y="2097088"/>
          <p14:tracePt t="83898" x="5226050" y="2097088"/>
          <p14:tracePt t="83913" x="5233988" y="2097088"/>
          <p14:tracePt t="83933" x="5237163" y="2097088"/>
          <p14:tracePt t="83947" x="5240338" y="2097088"/>
          <p14:tracePt t="83960" x="5245100" y="2097088"/>
          <p14:tracePt t="83988" x="5248275" y="2097088"/>
          <p14:tracePt t="84002" x="5251450" y="2097088"/>
          <p14:tracePt t="84015" x="5256213" y="2097088"/>
          <p14:tracePt t="84029" x="5264150" y="2097088"/>
          <p14:tracePt t="84050" x="5267325" y="2097088"/>
          <p14:tracePt t="84063" x="5270500" y="2097088"/>
          <p14:tracePt t="84077" x="5275263" y="2097088"/>
          <p14:tracePt t="84091" x="5278438" y="2097088"/>
          <p14:tracePt t="84105" x="5281613" y="2097088"/>
          <p14:tracePt t="84112" x="5286375" y="2097088"/>
          <p14:tracePt t="84119" x="5286375" y="2093913"/>
          <p14:tracePt t="84126" x="5294313" y="2093913"/>
          <p14:tracePt t="84135" x="5294313" y="2089150"/>
          <p14:tracePt t="84147" x="5300663" y="2089150"/>
          <p14:tracePt t="84160" x="5305425" y="2089150"/>
          <p14:tracePt t="84169" x="5305425" y="2085975"/>
          <p14:tracePt t="84181" x="5308600" y="2082800"/>
          <p14:tracePt t="84194" x="5313363" y="2082800"/>
          <p14:tracePt t="84202" x="5313363" y="2078038"/>
          <p14:tracePt t="84215" x="5313363" y="2071688"/>
          <p14:tracePt t="84235" x="5313363" y="2066925"/>
          <p14:tracePt t="84249" x="5313363" y="2063750"/>
          <p14:tracePt t="84263" x="5313363" y="2058988"/>
          <p14:tracePt t="84283" x="5313363" y="2055813"/>
          <p14:tracePt t="84297" x="5313363" y="2052638"/>
          <p14:tracePt t="84311" x="5313363" y="2047875"/>
          <p14:tracePt t="84332" x="5313363" y="2041525"/>
          <p14:tracePt t="84346" x="5313363" y="2036763"/>
          <p14:tracePt t="84367" x="5313363" y="2033588"/>
          <p14:tracePt t="84380" x="5313363" y="2028825"/>
          <p14:tracePt t="84401" x="5313363" y="2025650"/>
          <p14:tracePt t="84428" x="5313363" y="2022475"/>
          <p14:tracePt t="84469" x="5313363" y="2017713"/>
          <p14:tracePt t="84483" x="5313363" y="2009775"/>
          <p14:tracePt t="84504" x="5313363" y="2006600"/>
          <p14:tracePt t="84559" x="5313363" y="2003425"/>
          <p14:tracePt t="84580" x="5308600" y="2003425"/>
          <p14:tracePt t="84614" x="5305425" y="2003425"/>
          <p14:tracePt t="84627" x="5300663" y="2003425"/>
          <p14:tracePt t="84641" x="5297488" y="2003425"/>
          <p14:tracePt t="84655" x="5289550" y="2003425"/>
          <p14:tracePt t="84662" x="5289550" y="1998663"/>
          <p14:tracePt t="84676" x="5286375" y="1998663"/>
          <p14:tracePt t="84683" x="5281613" y="1995488"/>
          <p14:tracePt t="84690" x="5278438" y="1995488"/>
          <p14:tracePt t="84703" x="5275263" y="1992313"/>
          <p14:tracePt t="84704" x="5270500" y="1992313"/>
          <p14:tracePt t="84713" x="5267325" y="1987550"/>
          <p14:tracePt t="84724" x="5251450" y="1987550"/>
          <p14:tracePt t="84736" x="5248275" y="1984375"/>
          <p14:tracePt t="84746" x="5229225" y="1976438"/>
          <p14:tracePt t="84758" x="5218113" y="1976438"/>
          <p14:tracePt t="84760" x="5214938" y="1976438"/>
          <p14:tracePt t="84769" x="5207000" y="1973263"/>
          <p14:tracePt t="84780" x="5184775" y="1968500"/>
          <p14:tracePt t="84791" x="5180013" y="1968500"/>
          <p14:tracePt t="84793" x="5172075" y="1968500"/>
          <p14:tracePt t="84802" x="5168900" y="1968500"/>
          <p14:tracePt t="84814" x="5154613" y="1968500"/>
          <p14:tracePt t="84824" x="5149850" y="1968500"/>
          <p14:tracePt t="84835" x="5135563" y="1973263"/>
          <p14:tracePt t="84847" x="5130800" y="1973263"/>
          <p14:tracePt t="84849" x="5124450" y="1976438"/>
          <p14:tracePt t="84857" x="5116513" y="1979613"/>
          <p14:tracePt t="84869" x="5108575" y="1979613"/>
          <p14:tracePt t="84880" x="5100638" y="1987550"/>
          <p14:tracePt t="84883" x="5092700" y="1987550"/>
          <p14:tracePt t="84890" x="5089525" y="1992313"/>
          <p14:tracePt t="84903" x="5081588" y="1992313"/>
          <p14:tracePt t="84904" x="5078413" y="1995488"/>
          <p14:tracePt t="84913" x="5075238" y="1995488"/>
          <p14:tracePt t="84925" x="5059363" y="1995488"/>
          <p14:tracePt t="84936" x="5056188" y="1995488"/>
          <p14:tracePt t="84938" x="5045075" y="1998663"/>
          <p14:tracePt t="84951" x="5040313" y="2003425"/>
          <p14:tracePt t="84958" x="5037138" y="2003425"/>
          <p14:tracePt t="84968" x="5032375" y="2003425"/>
          <p14:tracePt t="84980" x="5026025" y="2006600"/>
          <p14:tracePt t="84991" x="5021263" y="2014538"/>
          <p14:tracePt t="85002" x="5013325" y="2017713"/>
          <p14:tracePt t="85013" x="5006975" y="2017713"/>
          <p14:tracePt t="85024" x="5002213" y="2022475"/>
          <p14:tracePt t="85035" x="4995863" y="2025650"/>
          <p14:tracePt t="85048" x="4987925" y="2025650"/>
          <p14:tracePt t="85057" x="4987925" y="2028825"/>
          <p14:tracePt t="85069" x="4976813" y="2033588"/>
          <p14:tracePt t="85081" x="4972050" y="2033588"/>
          <p14:tracePt t="85082" x="4968875" y="2036763"/>
          <p14:tracePt t="85090" x="4965700" y="2041525"/>
          <p14:tracePt t="85103" x="4960938" y="2052638"/>
          <p14:tracePt t="85114" x="4960938" y="2055813"/>
          <p14:tracePt t="85124" x="4957763" y="2058988"/>
          <p14:tracePt t="85136" x="4957763" y="2063750"/>
          <p14:tracePt t="85138" x="4957763" y="2066925"/>
          <p14:tracePt t="85147" x="4957763" y="2071688"/>
          <p14:tracePt t="85157" x="4957763" y="2078038"/>
          <p14:tracePt t="85171" x="4957763" y="2082800"/>
          <p14:tracePt t="85180" x="4957763" y="2085975"/>
          <p14:tracePt t="85199" x="4957763" y="2089150"/>
          <p14:tracePt t="85206" x="4957763" y="2093913"/>
          <p14:tracePt t="85213" x="4957763" y="2097088"/>
          <p14:tracePt t="85226" x="4960938" y="2101850"/>
          <p14:tracePt t="85240" x="4965700" y="2101850"/>
          <p14:tracePt t="85247" x="4965700" y="2108200"/>
          <p14:tracePt t="85258" x="4968875" y="2108200"/>
          <p14:tracePt t="85268" x="4968875" y="2112963"/>
          <p14:tracePt t="85281" x="4968875" y="2116138"/>
          <p14:tracePt t="85316" x="4972050" y="2116138"/>
          <p14:tracePt t="85336" x="4976813" y="2116138"/>
          <p14:tracePt t="85350" x="4983163" y="2116138"/>
          <p14:tracePt t="85440" x="4987925" y="2116138"/>
          <p14:tracePt t="85460" x="4987925" y="2112963"/>
          <p14:tracePt t="85481" x="4991100" y="2105025"/>
          <p14:tracePt t="85495" x="4995863" y="2105025"/>
          <p14:tracePt t="85515" x="4999038" y="2105025"/>
          <p14:tracePt t="85536" x="5002213" y="2101850"/>
          <p14:tracePt t="85550" x="5006975" y="2097088"/>
          <p14:tracePt t="85564" x="5010150" y="2097088"/>
          <p14:tracePt t="85570" x="5018088" y="2093913"/>
          <p14:tracePt t="85577" x="5021263" y="2093913"/>
          <p14:tracePt t="85584" x="5026025" y="2089150"/>
          <p14:tracePt t="85592" x="5032375" y="2089150"/>
          <p14:tracePt t="85602" x="5045075" y="2089150"/>
          <p14:tracePt t="85613" x="5062538" y="2089150"/>
          <p14:tracePt t="85625" x="5070475" y="2089150"/>
          <p14:tracePt t="85627" x="5081588" y="2082800"/>
          <p14:tracePt t="85635" x="5092700" y="2082800"/>
          <p14:tracePt t="85647" x="5119688" y="2078038"/>
          <p14:tracePt t="85658" x="5135563" y="2078038"/>
          <p14:tracePt t="85660" x="5149850" y="2078038"/>
          <p14:tracePt t="85668" x="5168900" y="2074863"/>
          <p14:tracePt t="85681" x="5207000" y="2066925"/>
          <p14:tracePt t="85691" x="5221288" y="2066925"/>
          <p14:tracePt t="85702" x="5256213" y="2063750"/>
          <p14:tracePt t="85713" x="5264150" y="2063750"/>
          <p14:tracePt t="85715" x="5275263" y="2063750"/>
          <p14:tracePt t="85724" x="5289550" y="2063750"/>
          <p14:tracePt t="85735" x="5305425" y="2063750"/>
          <p14:tracePt t="85747" x="5313363" y="2063750"/>
          <p14:tracePt t="85757" x="5324475" y="2063750"/>
          <p14:tracePt t="85770" x="5327650" y="2063750"/>
          <p14:tracePt t="85771" x="5330825" y="2063750"/>
          <p14:tracePt t="85783" x="5335588" y="2063750"/>
          <p14:tracePt t="85812" x="5330825" y="2063750"/>
          <p14:tracePt t="86445" x="5330825" y="2066925"/>
          <p14:tracePt t="86451" x="5330825" y="2074863"/>
          <p14:tracePt t="86458" x="5324475" y="2093913"/>
          <p14:tracePt t="86469" x="5319713" y="2124075"/>
          <p14:tracePt t="86480" x="5305425" y="2217738"/>
          <p14:tracePt t="86492" x="5297488" y="2282825"/>
          <p14:tracePt t="86502" x="5297488" y="2305050"/>
          <p14:tracePt t="86513" x="5294313" y="2324100"/>
          <p14:tracePt t="86525" x="5294313" y="2335213"/>
          <p14:tracePt t="86527" x="5286375" y="2343150"/>
          <p14:tracePt t="86535" x="5286375" y="2351088"/>
          <p14:tracePt t="86547" x="5286375" y="2370138"/>
          <p14:tracePt t="86557" x="5286375" y="2376488"/>
          <p14:tracePt t="86570" x="5286375" y="2414588"/>
          <p14:tracePt t="86580" x="5286375" y="2436813"/>
          <p14:tracePt t="86591" x="5286375" y="2479675"/>
          <p14:tracePt t="86603" x="5286375" y="2509838"/>
          <p14:tracePt t="86613" x="5286375" y="2520950"/>
          <p14:tracePt t="86624" x="5286375" y="2532063"/>
          <p14:tracePt t="86636" x="5286375" y="2535238"/>
          <p14:tracePt t="86638" x="5286375" y="2547938"/>
          <p14:tracePt t="86650" x="5286375" y="2551113"/>
          <p14:tracePt t="86658" x="5286375" y="2554288"/>
          <p14:tracePt t="86671" x="5286375" y="2559050"/>
          <p14:tracePt t="86692" x="5289550" y="2559050"/>
          <p14:tracePt t="86706" x="5294313" y="2559050"/>
          <p14:tracePt t="86720" x="5297488" y="2559050"/>
          <p14:tracePt t="86726" x="5297488" y="2562225"/>
          <p14:tracePt t="86740" x="5300663" y="2565400"/>
          <p14:tracePt t="86747" x="5305425" y="2565400"/>
          <p14:tracePt t="86754" x="5308600" y="2565400"/>
          <p14:tracePt t="86760" x="5313363" y="2573338"/>
          <p14:tracePt t="86775" x="5319713" y="2578100"/>
          <p14:tracePt t="86788" x="5324475" y="2578100"/>
          <p14:tracePt t="86795" x="5327650" y="2578100"/>
          <p14:tracePt t="86809" x="5330825" y="2578100"/>
          <p14:tracePt t="86816" x="5335588" y="2578100"/>
          <p14:tracePt t="86824" x="5338763" y="2578100"/>
          <p14:tracePt t="86837" x="5346700" y="2578100"/>
          <p14:tracePt t="86846" x="5354638" y="2578100"/>
          <p14:tracePt t="86857" x="5360988" y="2570163"/>
          <p14:tracePt t="86869" x="5368925" y="2570163"/>
          <p14:tracePt t="86880" x="5380038" y="2565400"/>
          <p14:tracePt t="86892" x="5391150" y="2562225"/>
          <p14:tracePt t="86903" x="5395913" y="2559050"/>
          <p14:tracePt t="86913" x="5410200" y="2551113"/>
          <p14:tracePt t="86925" x="5414963" y="2551113"/>
          <p14:tracePt t="86926" x="5418138" y="2543175"/>
          <p14:tracePt t="86936" x="5422900" y="2540000"/>
          <p14:tracePt t="86947" x="5434013" y="2532063"/>
          <p14:tracePt t="86957" x="5440363" y="2528888"/>
          <p14:tracePt t="86969" x="5448300" y="2528888"/>
          <p14:tracePt t="86980" x="5459413" y="2524125"/>
          <p14:tracePt t="86981" x="5470525" y="2524125"/>
          <p14:tracePt t="86991" x="5475288" y="2524125"/>
          <p14:tracePt t="87002" x="5486400" y="2524125"/>
          <p14:tracePt t="87013" x="5489575" y="2524125"/>
          <p14:tracePt t="87024" x="5502275" y="2524125"/>
          <p14:tracePt t="87037" x="5508625" y="2528888"/>
          <p14:tracePt t="87046" x="5513388" y="2528888"/>
          <p14:tracePt t="87057" x="5516563" y="2532063"/>
          <p14:tracePt t="87069" x="5519738" y="2535238"/>
          <p14:tracePt t="87079" x="5524500" y="2535238"/>
          <p14:tracePt t="87091" x="5535613" y="2540000"/>
          <p14:tracePt t="87102" x="5538788" y="2543175"/>
          <p14:tracePt t="87113" x="5546725" y="2554288"/>
          <p14:tracePt t="87126" x="5549900" y="2559050"/>
          <p14:tracePt t="87127" x="5549900" y="2562225"/>
          <p14:tracePt t="87135" x="5554663" y="2565400"/>
          <p14:tracePt t="87147" x="5568950" y="2584450"/>
          <p14:tracePt t="87158" x="5576888" y="2589213"/>
          <p14:tracePt t="87160" x="5581650" y="2600325"/>
          <p14:tracePt t="87169" x="5584825" y="2611438"/>
          <p14:tracePt t="87180" x="5592763" y="2630488"/>
          <p14:tracePt t="87191" x="5595938" y="2633663"/>
          <p14:tracePt t="87202" x="5603875" y="2652713"/>
          <p14:tracePt t="87213" x="5607050" y="2660650"/>
          <p14:tracePt t="87215" x="5614988" y="2668588"/>
          <p14:tracePt t="87224" x="5618163" y="2679700"/>
          <p14:tracePt t="87236" x="5629275" y="2690813"/>
          <p14:tracePt t="87247" x="5634038" y="2709863"/>
          <p14:tracePt t="87257" x="5653088" y="2743200"/>
          <p14:tracePt t="87269" x="5664200" y="2767013"/>
          <p14:tracePt t="87272" x="5675313" y="2792413"/>
          <p14:tracePt t="87279" x="5686425" y="2816225"/>
          <p14:tracePt t="87291" x="5705475" y="2857500"/>
          <p14:tracePt t="87303" x="5708650" y="2871788"/>
          <p14:tracePt t="87304" x="5716588" y="2890838"/>
          <p14:tracePt t="87313" x="5721350" y="2898775"/>
          <p14:tracePt t="87325" x="5727700" y="2925763"/>
          <p14:tracePt t="87335" x="5732463" y="2936875"/>
          <p14:tracePt t="87346" x="5732463" y="2955925"/>
          <p14:tracePt t="87358" x="5735638" y="2974975"/>
          <p14:tracePt t="87359" x="5735638" y="2981325"/>
          <p14:tracePt t="87369" x="5743575" y="3000375"/>
          <p14:tracePt t="87380" x="5746750" y="3030538"/>
          <p14:tracePt t="87391" x="5746750" y="3054350"/>
          <p14:tracePt t="87402" x="5754688" y="3144838"/>
          <p14:tracePt t="87413" x="5762625" y="3197225"/>
          <p14:tracePt t="87415" x="5770563" y="3257550"/>
          <p14:tracePt t="87424" x="5770563" y="3298825"/>
          <p14:tracePt t="87436" x="5770563" y="3363913"/>
          <p14:tracePt t="87446" x="5770563" y="3378200"/>
          <p14:tracePt t="87458" x="5770563" y="3397250"/>
          <p14:tracePt t="87470" x="5770563" y="3402013"/>
          <p14:tracePt t="87471" x="5770563" y="3405188"/>
          <p14:tracePt t="87483" x="5765800" y="3405188"/>
          <p14:tracePt t="87491" x="5762625" y="3405188"/>
          <p14:tracePt t="87502" x="5757863" y="3405188"/>
          <p14:tracePt t="87986" x="5751513" y="3413125"/>
          <p14:tracePt t="87992" x="5738813" y="3424238"/>
          <p14:tracePt t="88002" x="5724525" y="3438525"/>
          <p14:tracePt t="88013" x="5713413" y="3449638"/>
          <p14:tracePt t="88015" x="5702300" y="3462338"/>
          <p14:tracePt t="88025" x="5686425" y="3473450"/>
          <p14:tracePt t="88035" x="5664200" y="3487738"/>
          <p14:tracePt t="88047" x="5648325" y="3498850"/>
          <p14:tracePt t="88049" x="5637213" y="3511550"/>
          <p14:tracePt t="88058" x="5618163" y="3517900"/>
          <p14:tracePt t="88069" x="5592763" y="3533775"/>
          <p14:tracePt t="88080" x="5581650" y="3536950"/>
          <p14:tracePt t="88091" x="5554663" y="3548063"/>
          <p14:tracePt t="88103" x="5527675" y="3563938"/>
          <p14:tracePt t="88114" x="5513388" y="3571875"/>
          <p14:tracePt t="88125" x="5489575" y="3586163"/>
          <p14:tracePt t="88136" x="5478463" y="3590925"/>
          <p14:tracePt t="88137" x="5464175" y="3597275"/>
          <p14:tracePt t="88146" x="5453063" y="3608388"/>
          <p14:tracePt t="88158" x="5429250" y="3624263"/>
          <p14:tracePt t="88168" x="5422900" y="3627438"/>
          <p14:tracePt t="88180" x="5391150" y="3651250"/>
          <p14:tracePt t="88192" x="5376863" y="3657600"/>
          <p14:tracePt t="88194" x="5349875" y="3676650"/>
          <p14:tracePt t="88202" x="5327650" y="3687763"/>
          <p14:tracePt t="88214" x="5248275" y="3714750"/>
          <p14:tracePt t="88224" x="5207000" y="3730625"/>
          <p14:tracePt t="88236" x="5119688" y="3760788"/>
          <p14:tracePt t="88248" x="5059363" y="3779838"/>
          <p14:tracePt t="88257" x="5037138" y="3790950"/>
          <p14:tracePt t="88269" x="4995863" y="3810000"/>
          <p14:tracePt t="88280" x="4979988" y="3813175"/>
          <p14:tracePt t="88282" x="4953000" y="3829050"/>
          <p14:tracePt t="88291" x="4938713" y="3840163"/>
          <p14:tracePt t="88302" x="4903788" y="3851275"/>
          <p14:tracePt t="88313" x="4889500" y="3854450"/>
          <p14:tracePt t="88324" x="4862513" y="3865563"/>
          <p14:tracePt t="88336" x="4851400" y="3865563"/>
          <p14:tracePt t="88338" x="4848225" y="3870325"/>
          <p14:tracePt t="88346" x="4837113" y="3870325"/>
          <p14:tracePt t="88358" x="4829175" y="3873500"/>
          <p14:tracePt t="88369" x="4824413" y="3876675"/>
          <p14:tracePt t="88380" x="4818063" y="3876675"/>
          <p14:tracePt t="88391" x="4813300" y="3881438"/>
          <p14:tracePt t="88402" x="4806950" y="3889375"/>
          <p14:tracePt t="88420" x="4802188" y="3892550"/>
          <p14:tracePt t="88433" x="4799013" y="3895725"/>
          <p14:tracePt t="88454" x="4794250" y="3895725"/>
          <p14:tracePt t="88475" x="4794250" y="3900488"/>
          <p14:tracePt t="88482" x="4791075" y="3900488"/>
          <p14:tracePt t="88496" x="4787900" y="3900488"/>
          <p14:tracePt t="88509" x="4783138" y="3900488"/>
          <p14:tracePt t="88523" x="4776788" y="3900488"/>
          <p14:tracePt t="88531" x="4772025" y="3903663"/>
          <p14:tracePt t="88536" x="4768850" y="3903663"/>
          <p14:tracePt t="88547" x="4764088" y="3903663"/>
          <p14:tracePt t="88557" x="4760913" y="3908425"/>
          <p14:tracePt t="88569" x="4757738" y="3908425"/>
          <p14:tracePt t="88571" x="4752975" y="3908425"/>
          <p14:tracePt t="88579" x="4749800" y="3908425"/>
          <p14:tracePt t="88591" x="4733925" y="3908425"/>
          <p14:tracePt t="88605" x="4730750" y="3911600"/>
          <p14:tracePt t="88613" x="4727575" y="3911600"/>
          <p14:tracePt t="88626" x="4714875" y="3911600"/>
          <p14:tracePt t="88627" x="4714875" y="3914775"/>
          <p14:tracePt t="88635" x="4711700" y="3914775"/>
          <p14:tracePt t="88646" x="4703763" y="3914775"/>
          <p14:tracePt t="88658" x="4700588" y="3922713"/>
          <p14:tracePt t="88669" x="4689475" y="3925888"/>
          <p14:tracePt t="88682" x="4681538" y="3925888"/>
          <p14:tracePt t="88691" x="4673600" y="3930650"/>
          <p14:tracePt t="88702" x="4659313" y="3933825"/>
          <p14:tracePt t="88714" x="4654550" y="3938588"/>
          <p14:tracePt t="88715" x="4643438" y="3944938"/>
          <p14:tracePt t="88724" x="4635500" y="3949700"/>
          <p14:tracePt t="88736" x="4610100" y="3952875"/>
          <p14:tracePt t="88746" x="4598988" y="3960813"/>
          <p14:tracePt t="88757" x="4575175" y="3968750"/>
          <p14:tracePt t="88769" x="4568825" y="3975100"/>
          <p14:tracePt t="88771" x="4549775" y="3975100"/>
          <p14:tracePt t="88779" x="4541838" y="3979863"/>
          <p14:tracePt t="88791" x="4519613" y="3990975"/>
          <p14:tracePt t="88802" x="4511675" y="3994150"/>
          <p14:tracePt t="88813" x="4489450" y="4002088"/>
          <p14:tracePt t="88825" x="4481513" y="4005263"/>
          <p14:tracePt t="88836" x="4470400" y="4010025"/>
          <p14:tracePt t="88846" x="4462463" y="4010025"/>
          <p14:tracePt t="88858" x="4459288" y="4013200"/>
          <p14:tracePt t="88868" x="4454525" y="4013200"/>
          <p14:tracePt t="88887" x="4451350" y="4013200"/>
          <p14:tracePt t="90187" x="4446588" y="4013200"/>
          <p14:tracePt t="90194" x="4440238" y="4013200"/>
          <p14:tracePt t="90202" x="4435475" y="4013200"/>
          <p14:tracePt t="90213" x="4429125" y="4013200"/>
          <p14:tracePt t="90215" x="4424363" y="4017963"/>
          <p14:tracePt t="90224" x="4421188" y="4017963"/>
          <p14:tracePt t="90235" x="4405313" y="4021138"/>
          <p14:tracePt t="90246" x="4402138" y="4021138"/>
          <p14:tracePt t="90257" x="4394200" y="4029075"/>
          <p14:tracePt t="90269" x="4383088" y="4029075"/>
          <p14:tracePt t="90271" x="4379913" y="4029075"/>
          <p14:tracePt t="90279" x="4375150" y="4029075"/>
          <p14:tracePt t="90290" x="4360863" y="4029075"/>
          <p14:tracePt t="90302" x="4356100" y="4029075"/>
          <p14:tracePt t="90313" x="4344988" y="4029075"/>
          <p14:tracePt t="90325" x="4330700" y="4029075"/>
          <p14:tracePt t="90335" x="4322763" y="4029075"/>
          <p14:tracePt t="90346" x="4303713" y="4029075"/>
          <p14:tracePt t="90358" x="4295775" y="4029075"/>
          <p14:tracePt t="90359" x="4287838" y="4029075"/>
          <p14:tracePt t="90368" x="4281488" y="4029075"/>
          <p14:tracePt t="90380" x="4265613" y="4024313"/>
          <p14:tracePt t="90391" x="4254500" y="4024313"/>
          <p14:tracePt t="90401" x="4235450" y="4021138"/>
          <p14:tracePt t="90414" x="4232275" y="4021138"/>
          <p14:tracePt t="90416" x="4224338" y="4021138"/>
          <p14:tracePt t="90424" x="4213225" y="4017963"/>
          <p14:tracePt t="90435" x="4197350" y="4017963"/>
          <p14:tracePt t="90446" x="4191000" y="4017963"/>
          <p14:tracePt t="90457" x="4171950" y="4017963"/>
          <p14:tracePt t="90470" x="4156075" y="4013200"/>
          <p14:tracePt t="90479" x="4152900" y="4013200"/>
          <p14:tracePt t="90491" x="4137025" y="4013200"/>
          <p14:tracePt t="90502" x="4133850" y="4013200"/>
          <p14:tracePt t="90504" x="4125913" y="4013200"/>
          <p14:tracePt t="90513" x="4122738" y="4013200"/>
          <p14:tracePt t="90524" x="4111625" y="4013200"/>
          <p14:tracePt t="90535" x="4103688" y="4013200"/>
          <p14:tracePt t="90546" x="4095750" y="4013200"/>
          <p14:tracePt t="90559" x="4092575" y="4013200"/>
          <p14:tracePt t="90568" x="4084638" y="4013200"/>
          <p14:tracePt t="90580" x="4076700" y="4013200"/>
          <p14:tracePt t="90593" x="4073525" y="4013200"/>
          <p14:tracePt t="90607" x="4068763" y="4013200"/>
          <p14:tracePt t="90628" x="4065588" y="4013200"/>
          <p14:tracePt t="90724" x="4065588" y="4005263"/>
          <p14:tracePt t="90752" x="4065588" y="4002088"/>
          <p14:tracePt t="90772" x="4065588" y="3998913"/>
          <p14:tracePt t="90793" x="4065588" y="3994150"/>
          <p14:tracePt t="90841" x="4065588" y="3990975"/>
          <p14:tracePt t="90861" x="4062413" y="3987800"/>
          <p14:tracePt t="90875" x="4054475" y="3983038"/>
          <p14:tracePt t="90896" x="4051300" y="3983038"/>
          <p14:tracePt t="90904" x="4051300" y="3979863"/>
          <p14:tracePt t="90924" x="4046538" y="3979863"/>
          <p14:tracePt t="90944" x="4043363" y="3979863"/>
          <p14:tracePt t="90965" x="4038600" y="3979863"/>
          <p14:tracePt t="90979" x="4035425" y="3979863"/>
          <p14:tracePt t="90999" x="4032250" y="3979863"/>
          <p14:tracePt t="91013" x="4024313" y="3979863"/>
          <p14:tracePt t="91026" x="4019550" y="3979863"/>
          <p14:tracePt t="91061" x="4016375" y="3979863"/>
          <p14:tracePt t="91082" x="4013200" y="3979863"/>
          <p14:tracePt t="91103" x="4008438" y="3979863"/>
          <p14:tracePt t="91137" x="4005263" y="3979863"/>
          <p14:tracePt t="91171" x="4002088" y="3979863"/>
          <p14:tracePt t="91199" x="3997325" y="3979863"/>
          <p14:tracePt t="91213" x="3989388" y="3979863"/>
          <p14:tracePt t="91226" x="3989388" y="3971925"/>
          <p14:tracePt t="91233" x="3986213" y="3971925"/>
          <p14:tracePt t="91247" x="3983038" y="3971925"/>
          <p14:tracePt t="91261" x="3978275" y="3971925"/>
          <p14:tracePt t="91282" x="3975100" y="3971925"/>
          <p14:tracePt t="91309" x="3975100" y="3968750"/>
          <p14:tracePt t="91364" x="3975100" y="3963988"/>
          <p14:tracePt t="91405" x="3971925" y="3963988"/>
          <p14:tracePt t="91419" x="3967163" y="3963988"/>
          <p14:tracePt t="91439" x="3959225" y="3963988"/>
          <p14:tracePt t="91447" x="3956050" y="3963988"/>
          <p14:tracePt t="91453" x="3952875" y="3963988"/>
          <p14:tracePt t="91460" x="3948113" y="3963988"/>
          <p14:tracePt t="91468" x="3944938" y="3963988"/>
          <p14:tracePt t="91481" x="3937000" y="3963988"/>
          <p14:tracePt t="91491" x="3929063" y="3963988"/>
          <p14:tracePt t="91502" x="3925888" y="3968750"/>
          <p14:tracePt t="91513" x="3922713" y="3968750"/>
          <p14:tracePt t="91524" x="3914775" y="3968750"/>
          <p14:tracePt t="91536" x="3906838" y="3968750"/>
          <p14:tracePt t="91556" x="3898900" y="3968750"/>
          <p14:tracePt t="91570" x="3895725" y="3968750"/>
          <p14:tracePt t="91591" x="3895725" y="3975100"/>
          <p14:tracePt t="91661" x="3903663" y="3975100"/>
          <p14:tracePt t="93505" x="3910013" y="3979863"/>
          <p14:tracePt t="93510" x="3929063" y="3983038"/>
          <p14:tracePt t="93525" x="3959225" y="3994150"/>
          <p14:tracePt t="93546" x="4005263" y="4017963"/>
          <p14:tracePt t="93558" x="4016375" y="4021138"/>
          <p14:tracePt t="93560" x="4024313" y="4021138"/>
          <p14:tracePt t="93568" x="4027488" y="4024313"/>
          <p14:tracePt t="93580" x="4043363" y="4032250"/>
          <p14:tracePt t="93591" x="4046538" y="4032250"/>
          <p14:tracePt t="93593" x="4051300" y="4035425"/>
          <p14:tracePt t="93601" x="4054475" y="4035425"/>
          <p14:tracePt t="93614" x="4065588" y="4040188"/>
          <p14:tracePt t="93624" x="4068763" y="4040188"/>
          <p14:tracePt t="93635" x="4073525" y="4040188"/>
          <p14:tracePt t="93647" x="4076700" y="4040188"/>
          <p14:tracePt t="93648" x="4081463" y="4040188"/>
          <p14:tracePt t="93657" x="4084638" y="4040188"/>
          <p14:tracePt t="93669" x="4087813" y="4040188"/>
          <p14:tracePt t="93680" x="4095750" y="4040188"/>
          <p14:tracePt t="93691" x="4098925" y="4040188"/>
          <p14:tracePt t="93702" x="4103688" y="4040188"/>
          <p14:tracePt t="93717" x="4106863" y="4040188"/>
          <p14:tracePt t="93731" x="4111625" y="4040188"/>
          <p14:tracePt t="93745" x="4114800" y="4040188"/>
          <p14:tracePt t="93765" x="4117975" y="4040188"/>
          <p14:tracePt t="93779" x="4125913" y="4040188"/>
          <p14:tracePt t="93792" x="4130675" y="4040188"/>
          <p14:tracePt t="93806" x="4133850" y="4040188"/>
          <p14:tracePt t="93827" x="4137025" y="4040188"/>
          <p14:tracePt t="93841" x="4141788" y="4040188"/>
          <p14:tracePt t="93882" x="4141788" y="4035425"/>
          <p14:tracePt t="93910" x="4141788" y="4029075"/>
          <p14:tracePt t="93945" x="4141788" y="4024313"/>
          <p14:tracePt t="94000" x="4144963" y="4024313"/>
          <p14:tracePt t="94020" x="4148138" y="4021138"/>
          <p14:tracePt t="94033" x="4152900" y="4021138"/>
          <p14:tracePt t="94047" x="4160838" y="4021138"/>
          <p14:tracePt t="94061" x="4164013" y="4021138"/>
          <p14:tracePt t="94068" x="4167188" y="4017963"/>
          <p14:tracePt t="94074" x="4171950" y="4017963"/>
          <p14:tracePt t="94081" x="4175125" y="4017963"/>
          <p14:tracePt t="94095" x="4178300" y="4017963"/>
          <p14:tracePt t="94102" x="4183063" y="4017963"/>
          <p14:tracePt t="94113" x="4191000" y="4017963"/>
          <p14:tracePt t="94124" x="4194175" y="4017963"/>
          <p14:tracePt t="94136" x="4197350" y="4017963"/>
          <p14:tracePt t="94137" x="4202113" y="4017963"/>
          <p14:tracePt t="94146" x="4205288" y="4017963"/>
          <p14:tracePt t="94158" x="4213225" y="4017963"/>
          <p14:tracePt t="94169" x="4221163" y="4017963"/>
          <p14:tracePt t="94180" x="4224338" y="4017963"/>
          <p14:tracePt t="94192" x="4232275" y="4017963"/>
          <p14:tracePt t="94202" x="4235450" y="4017963"/>
          <p14:tracePt t="94213" x="4243388" y="4017963"/>
          <p14:tracePt t="94224" x="4251325" y="4017963"/>
          <p14:tracePt t="94226" x="4254500" y="4017963"/>
          <p14:tracePt t="94235" x="4262438" y="4017963"/>
          <p14:tracePt t="94247" x="4270375" y="4017963"/>
          <p14:tracePt t="94257" x="4281488" y="4017963"/>
          <p14:tracePt t="94268" x="4287838" y="4017963"/>
          <p14:tracePt t="94280" x="4292600" y="4017963"/>
          <p14:tracePt t="94281" x="4295775" y="4017963"/>
          <p14:tracePt t="94291" x="4306888" y="4017963"/>
          <p14:tracePt t="94302" x="4314825" y="4017963"/>
          <p14:tracePt t="94313" x="4322763" y="4017963"/>
          <p14:tracePt t="94324" x="4333875" y="4017963"/>
          <p14:tracePt t="94336" x="4344988" y="4017963"/>
          <p14:tracePt t="94346" x="4356100" y="4017963"/>
          <p14:tracePt t="94357" x="4367213" y="4017963"/>
          <p14:tracePt t="94369" x="4379913" y="4017963"/>
          <p14:tracePt t="94371" x="4386263" y="4017963"/>
          <p14:tracePt t="94379" x="4391025" y="4017963"/>
          <p14:tracePt t="94392" x="4402138" y="4017963"/>
          <p14:tracePt t="94401" x="4410075" y="4017963"/>
          <p14:tracePt t="94413" x="4424363" y="4017963"/>
          <p14:tracePt t="94425" x="4429125" y="4017963"/>
          <p14:tracePt t="94426" x="4432300" y="4017963"/>
          <p14:tracePt t="94435" x="4440238" y="4017963"/>
          <p14:tracePt t="94447" x="4454525" y="4017963"/>
          <p14:tracePt t="94458" x="4465638" y="4017963"/>
          <p14:tracePt t="94460" x="4470400" y="4017963"/>
          <p14:tracePt t="94468" x="4476750" y="4017963"/>
          <p14:tracePt t="94481" x="4484688" y="4017963"/>
          <p14:tracePt t="94491" x="4495800" y="4017963"/>
          <p14:tracePt t="94502" x="4503738" y="4017963"/>
          <p14:tracePt t="94513" x="4508500" y="4017963"/>
          <p14:tracePt t="94524" x="4522788" y="4017963"/>
          <p14:tracePt t="94536" x="4541838" y="4017963"/>
          <p14:tracePt t="94546" x="4549775" y="4017963"/>
          <p14:tracePt t="94557" x="4564063" y="4013200"/>
          <p14:tracePt t="94570" x="4575175" y="4013200"/>
          <p14:tracePt t="94571" x="4583113" y="4013200"/>
          <p14:tracePt t="94580" x="4587875" y="4010025"/>
          <p14:tracePt t="94591" x="4605338" y="4002088"/>
          <p14:tracePt t="94602" x="4618038" y="4002088"/>
          <p14:tracePt t="94613" x="4624388" y="4002088"/>
          <p14:tracePt t="94624" x="4635500" y="3998913"/>
          <p14:tracePt t="94626" x="4640263" y="3998913"/>
          <p14:tracePt t="94635" x="4643438" y="3994150"/>
          <p14:tracePt t="94646" x="4659313" y="3994150"/>
          <p14:tracePt t="94658" x="4662488" y="3990975"/>
          <p14:tracePt t="94660" x="4667250" y="3990975"/>
          <p14:tracePt t="94668" x="4673600" y="3987800"/>
          <p14:tracePt t="94680" x="4678363" y="3987800"/>
          <p14:tracePt t="94691" x="4684713" y="3987800"/>
          <p14:tracePt t="94701" x="4692650" y="3979863"/>
          <p14:tracePt t="94713" x="4697413" y="3979863"/>
          <p14:tracePt t="94715" x="4697413" y="3975100"/>
          <p14:tracePt t="94728" x="4700588" y="3975100"/>
          <p14:tracePt t="94742" x="4703763" y="3975100"/>
          <p14:tracePt t="94860" x="4700588" y="3975100"/>
          <p14:tracePt t="94880" x="4697413" y="3975100"/>
          <p14:tracePt t="94893" x="4692650" y="3975100"/>
          <p14:tracePt t="94901" x="4689475" y="3975100"/>
          <p14:tracePt t="94914" x="4678363" y="3975100"/>
          <p14:tracePt t="94924" x="4673600" y="3975100"/>
          <p14:tracePt t="94935" x="4670425" y="3975100"/>
          <p14:tracePt t="94947" x="4667250" y="3975100"/>
          <p14:tracePt t="94949" x="4662488" y="3975100"/>
          <p14:tracePt t="94957" x="4659313" y="3975100"/>
          <p14:tracePt t="94970" x="4648200" y="3975100"/>
          <p14:tracePt t="94979" x="4643438" y="3975100"/>
          <p14:tracePt t="94990" x="4640263" y="3975100"/>
          <p14:tracePt t="95002" x="4635500" y="3975100"/>
          <p14:tracePt t="95003" x="4629150" y="3975100"/>
          <p14:tracePt t="95013" x="4621213" y="3975100"/>
          <p14:tracePt t="95025" x="4613275" y="3975100"/>
          <p14:tracePt t="95035" x="4605338" y="3975100"/>
          <p14:tracePt t="95046" x="4594225" y="3975100"/>
          <p14:tracePt t="95058" x="4587875" y="3975100"/>
          <p14:tracePt t="95060" x="4575175" y="3975100"/>
          <p14:tracePt t="95069" x="4568825" y="3975100"/>
          <p14:tracePt t="95080" x="4549775" y="3975100"/>
          <p14:tracePt t="95091" x="4538663" y="3975100"/>
          <p14:tracePt t="95102" x="4511675" y="3975100"/>
          <p14:tracePt t="95114" x="4489450" y="3975100"/>
          <p14:tracePt t="95124" x="4476750" y="3975100"/>
          <p14:tracePt t="95135" x="4459288" y="3975100"/>
          <p14:tracePt t="95147" x="4446588" y="3975100"/>
          <p14:tracePt t="95148" x="4432300" y="3975100"/>
          <p14:tracePt t="95157" x="4424363" y="3975100"/>
          <p14:tracePt t="95169" x="4398963" y="3975100"/>
          <p14:tracePt t="95180" x="4386263" y="3975100"/>
          <p14:tracePt t="95183" x="4379913" y="3975100"/>
          <p14:tracePt t="95190" x="4360863" y="3975100"/>
          <p14:tracePt t="95202" x="4352925" y="3975100"/>
          <p14:tracePt t="95204" x="4341813" y="3975100"/>
          <p14:tracePt t="95213" x="4333875" y="3975100"/>
          <p14:tracePt t="95224" x="4306888" y="3975100"/>
          <p14:tracePt t="95235" x="4295775" y="3975100"/>
          <p14:tracePt t="95246" x="4276725" y="3975100"/>
          <p14:tracePt t="95258" x="4257675" y="3975100"/>
          <p14:tracePt t="95269" x="4254500" y="3975100"/>
          <p14:tracePt t="95279" x="4232275" y="3975100"/>
          <p14:tracePt t="95291" x="4221163" y="3975100"/>
          <p14:tracePt t="95292" x="4210050" y="3975100"/>
          <p14:tracePt t="95302" x="4202113" y="3975100"/>
          <p14:tracePt t="95313" x="4186238" y="3975100"/>
          <p14:tracePt t="95324" x="4178300" y="3975100"/>
          <p14:tracePt t="95335" x="4164013" y="3975100"/>
          <p14:tracePt t="95347" x="4160838" y="3975100"/>
          <p14:tracePt t="95349" x="4148138" y="3975100"/>
          <p14:tracePt t="95357" x="4144963" y="3975100"/>
          <p14:tracePt t="95369" x="4133850" y="3975100"/>
          <p14:tracePt t="95380" x="4130675" y="3975100"/>
          <p14:tracePt t="95391" x="4125913" y="3975100"/>
          <p14:tracePt t="95403" x="4114800" y="3975100"/>
          <p14:tracePt t="95413" x="4111625" y="3975100"/>
          <p14:tracePt t="95424" x="4103688" y="3975100"/>
          <p14:tracePt t="95437" x="4098925" y="3975100"/>
          <p14:tracePt t="95446" x="4095750" y="3975100"/>
          <p14:tracePt t="95458" x="4084638" y="3975100"/>
          <p14:tracePt t="95469" x="4081463" y="3975100"/>
          <p14:tracePt t="95479" x="4073525" y="3975100"/>
          <p14:tracePt t="95492" x="4068763" y="3975100"/>
          <p14:tracePt t="95501" x="4065588" y="3975100"/>
          <p14:tracePt t="95513" x="4057650" y="3975100"/>
          <p14:tracePt t="95524" x="4054475" y="3975100"/>
          <p14:tracePt t="95535" x="4051300" y="3975100"/>
          <p14:tracePt t="95547" x="4046538" y="3975100"/>
          <p14:tracePt t="95560" x="4043363" y="3975100"/>
          <p14:tracePt t="95665" x="4038600" y="3975100"/>
          <p14:tracePt t="95712" x="4038600" y="3983038"/>
          <p14:tracePt t="95747" x="4035425" y="3983038"/>
          <p14:tracePt t="96098" x="4038600" y="3983038"/>
          <p14:tracePt t="96160" x="4038600" y="3987800"/>
          <p14:tracePt t="96166" x="4043363" y="3987800"/>
          <p14:tracePt t="96201" x="4046538" y="3987800"/>
          <p14:tracePt t="96222" x="4051300" y="3987800"/>
          <p14:tracePt t="96242" x="4054475" y="3987800"/>
          <p14:tracePt t="96283" x="4062413" y="3987800"/>
          <p14:tracePt t="96311" x="4065588" y="3987800"/>
          <p14:tracePt t="96331" x="4068763" y="3990975"/>
          <p14:tracePt t="96373" x="4073525" y="3990975"/>
          <p14:tracePt t="96400" x="4076700" y="3990975"/>
          <p14:tracePt t="96428" x="4081463" y="3990975"/>
          <p14:tracePt t="96476" x="4084638" y="3990975"/>
          <p14:tracePt t="96511" x="4092575" y="3990975"/>
          <p14:tracePt t="96538" x="4095750" y="3990975"/>
          <p14:tracePt t="96572" x="4098925" y="3990975"/>
          <p14:tracePt t="96670" x="4103688" y="3990975"/>
          <p14:tracePt t="96710" x="4106863" y="3990975"/>
          <p14:tracePt t="97261" x="4117975" y="3990975"/>
          <p14:tracePt t="97267" x="4122738" y="3990975"/>
          <p14:tracePt t="97291" x="4137025" y="3990975"/>
          <p14:tracePt t="97302" x="4148138" y="3990975"/>
          <p14:tracePt t="97313" x="4156075" y="3990975"/>
          <p14:tracePt t="97315" x="4167188" y="3990975"/>
          <p14:tracePt t="97324" x="4171950" y="3990975"/>
          <p14:tracePt t="97336" x="4183063" y="3990975"/>
          <p14:tracePt t="97346" x="4194175" y="3990975"/>
          <p14:tracePt t="97358" x="4213225" y="3990975"/>
          <p14:tracePt t="97369" x="4216400" y="3990975"/>
          <p14:tracePt t="97370" x="4224338" y="3990975"/>
          <p14:tracePt t="97380" x="4235450" y="3990975"/>
          <p14:tracePt t="97391" x="4251325" y="3990975"/>
          <p14:tracePt t="97402" x="4254500" y="3990975"/>
          <p14:tracePt t="97413" x="4265613" y="3990975"/>
          <p14:tracePt t="97425" x="4270375" y="3990975"/>
          <p14:tracePt t="97426" x="4276725" y="3990975"/>
          <p14:tracePt t="97435" x="4281488" y="3990975"/>
          <p14:tracePt t="97446" x="4287838" y="3990975"/>
          <p14:tracePt t="97457" x="4292600" y="3990975"/>
          <p14:tracePt t="97468" x="4300538" y="3990975"/>
          <p14:tracePt t="97480" x="4306888" y="3990975"/>
          <p14:tracePt t="97491" x="4311650" y="3990975"/>
          <p14:tracePt t="97502" x="4319588" y="3990975"/>
          <p14:tracePt t="97513" x="4322763" y="3990975"/>
          <p14:tracePt t="97515" x="4325938" y="3990975"/>
          <p14:tracePt t="97524" x="4330700" y="3990975"/>
          <p14:tracePt t="97535" x="4337050" y="3990975"/>
          <p14:tracePt t="97546" x="4341813" y="3990975"/>
          <p14:tracePt t="97557" x="4344988" y="3990975"/>
          <p14:tracePt t="97570" x="4349750" y="3990975"/>
          <p14:tracePt t="97591" x="4352925" y="3990975"/>
          <p14:tracePt t="97604" x="4356100" y="3990975"/>
          <p14:tracePt t="97694" x="4356100" y="3987800"/>
          <p14:tracePt t="97721" x="4352925" y="3979863"/>
          <p14:tracePt t="97736" x="4352925" y="3975100"/>
          <p14:tracePt t="97746" x="4349750" y="3975100"/>
          <p14:tracePt t="97757" x="4344988" y="3975100"/>
          <p14:tracePt t="97769" x="4344988" y="3971925"/>
          <p14:tracePt t="98369" x="4356100" y="3971925"/>
          <p14:tracePt t="98374" x="4375150" y="3971925"/>
          <p14:tracePt t="98402" x="4476750" y="3968750"/>
          <p14:tracePt t="98414" x="4500563" y="3960813"/>
          <p14:tracePt t="98424" x="4545013" y="3960813"/>
          <p14:tracePt t="98436" x="4568825" y="3960813"/>
          <p14:tracePt t="98438" x="4591050" y="3960813"/>
          <p14:tracePt t="98446" x="4605338" y="3960813"/>
          <p14:tracePt t="98458" x="4640263" y="3960813"/>
          <p14:tracePt t="98469" x="4654550" y="3960813"/>
          <p14:tracePt t="98471" x="4670425" y="3960813"/>
          <p14:tracePt t="98480" x="4689475" y="3960813"/>
          <p14:tracePt t="98492" x="4719638" y="3960813"/>
          <p14:tracePt t="98502" x="4733925" y="3960813"/>
          <p14:tracePt t="98513" x="4768850" y="3960813"/>
          <p14:tracePt t="98524" x="4783138" y="3960813"/>
          <p14:tracePt t="98526" x="4799013" y="3960813"/>
          <p14:tracePt t="98535" x="4818063" y="3960813"/>
          <p14:tracePt t="98547" x="4843463" y="3960813"/>
          <p14:tracePt t="98557" x="4851400" y="3960813"/>
          <p14:tracePt t="98568" x="4870450" y="3960813"/>
          <p14:tracePt t="98580" x="4873625" y="3960813"/>
          <p14:tracePt t="98582" x="4886325" y="3960813"/>
          <p14:tracePt t="98591" x="4892675" y="3960813"/>
          <p14:tracePt t="98602" x="4908550" y="3960813"/>
          <p14:tracePt t="98613" x="4911725" y="3960813"/>
          <p14:tracePt t="98624" x="4919663" y="3960813"/>
          <p14:tracePt t="98637" x="4930775" y="3960813"/>
          <p14:tracePt t="98646" x="4933950" y="3960813"/>
          <p14:tracePt t="98657" x="4941888" y="3960813"/>
          <p14:tracePt t="98671" x="4946650" y="3960813"/>
          <p14:tracePt t="98684" x="4949825" y="3960813"/>
          <p14:tracePt t="98705" x="4953000" y="3960813"/>
          <p14:tracePt t="98726" x="4960938" y="3960813"/>
          <p14:tracePt t="98753" x="4965700" y="3960813"/>
          <p14:tracePt t="98829" x="4968875" y="3960813"/>
          <p14:tracePt t="98843" x="4972050" y="3960813"/>
          <p14:tracePt t="98856" x="4976813" y="3960813"/>
          <p14:tracePt t="98871" x="4979988" y="3960813"/>
          <p14:tracePt t="99594" x="4979988" y="3956050"/>
          <p14:tracePt t="99599" x="4976813" y="3952875"/>
          <p14:tracePt t="99624" x="4957763" y="3938588"/>
          <p14:tracePt t="99635" x="4946650" y="3933825"/>
          <p14:tracePt t="99648" x="4938713" y="3930650"/>
          <p14:tracePt t="99649" x="4930775" y="3925888"/>
          <p14:tracePt t="99657" x="4927600" y="3922713"/>
          <p14:tracePt t="99668" x="4908550" y="3911600"/>
          <p14:tracePt t="99680" x="4897438" y="3908425"/>
          <p14:tracePt t="99682" x="4886325" y="3895725"/>
          <p14:tracePt t="99691" x="4873625" y="3889375"/>
          <p14:tracePt t="99703" x="4856163" y="3881438"/>
          <p14:tracePt t="99713" x="4843463" y="3870325"/>
          <p14:tracePt t="99724" x="4829175" y="3859213"/>
          <p14:tracePt t="99736" x="4824413" y="3854450"/>
          <p14:tracePt t="99737" x="4818063" y="3851275"/>
          <p14:tracePt t="99746" x="4813300" y="3846513"/>
          <p14:tracePt t="99758" x="4799013" y="3835400"/>
          <p14:tracePt t="99769" x="4794250" y="3835400"/>
          <p14:tracePt t="99779" x="4779963" y="3829050"/>
          <p14:tracePt t="99791" x="4776788" y="3824288"/>
          <p14:tracePt t="99792" x="4772025" y="3821113"/>
          <p14:tracePt t="99802" x="4768850" y="3816350"/>
          <p14:tracePt t="99813" x="4764088" y="3813175"/>
          <p14:tracePt t="99824" x="4757738" y="3813175"/>
          <p14:tracePt t="99835" x="4749800" y="3805238"/>
          <p14:tracePt t="99847" x="4745038" y="3802063"/>
          <p14:tracePt t="99861" x="4741863" y="3798888"/>
          <p14:tracePt t="99869" x="4738688" y="3798888"/>
          <p14:tracePt t="99881" x="4733925" y="3798888"/>
          <p14:tracePt t="99883" x="4727575" y="3794125"/>
          <p14:tracePt t="99891" x="4722813" y="3794125"/>
          <p14:tracePt t="99902" x="4719638" y="3794125"/>
          <p14:tracePt t="99913" x="4714875" y="3794125"/>
          <p14:tracePt t="99924" x="4708525" y="3794125"/>
          <p14:tracePt t="99936" x="4703763" y="3794125"/>
          <p14:tracePt t="99937" x="4700588" y="3794125"/>
          <p14:tracePt t="99946" x="4692650" y="3794125"/>
          <p14:tracePt t="99958" x="4689475" y="3794125"/>
          <p14:tracePt t="99969" x="4684713" y="3794125"/>
          <p14:tracePt t="99979" x="4678363" y="3794125"/>
          <p14:tracePt t="99992" x="4673600" y="3794125"/>
          <p14:tracePt t="100002" x="4670425" y="3794125"/>
          <p14:tracePt t="100013" x="4662488" y="3798888"/>
          <p14:tracePt t="100025" x="4659313" y="3798888"/>
          <p14:tracePt t="100026" x="4654550" y="3802063"/>
          <p14:tracePt t="100040" x="4651375" y="3802063"/>
          <p14:tracePt t="100047" x="4651375" y="3810000"/>
          <p14:tracePt t="100057" x="4648200" y="3810000"/>
          <p14:tracePt t="100069" x="4640263" y="3816350"/>
          <p14:tracePt t="100081" x="4640263" y="3821113"/>
          <p14:tracePt t="100082" x="4632325" y="3821113"/>
          <p14:tracePt t="100091" x="4629150" y="3824288"/>
          <p14:tracePt t="100102" x="4621213" y="3832225"/>
          <p14:tracePt t="100113" x="4621213" y="3840163"/>
          <p14:tracePt t="100115" x="4618038" y="3843338"/>
          <p14:tracePt t="100124" x="4613275" y="3843338"/>
          <p14:tracePt t="100136" x="4602163" y="3851275"/>
          <p14:tracePt t="100146" x="4598988" y="3854450"/>
          <p14:tracePt t="100157" x="4594225" y="3862388"/>
          <p14:tracePt t="100170" x="4591050" y="3865563"/>
          <p14:tracePt t="100180" x="4591050" y="3873500"/>
          <p14:tracePt t="100191" x="4587875" y="3873500"/>
          <p14:tracePt t="100202" x="4587875" y="3876675"/>
          <p14:tracePt t="100213" x="4587875" y="3881438"/>
          <p14:tracePt t="100225" x="4587875" y="3884613"/>
          <p14:tracePt t="100239" x="4587875" y="3889375"/>
          <p14:tracePt t="100253" x="4587875" y="3892550"/>
          <p14:tracePt t="100267" x="4587875" y="3895725"/>
          <p14:tracePt t="100273" x="4587875" y="3903663"/>
          <p14:tracePt t="100280" x="4587875" y="3908425"/>
          <p14:tracePt t="100291" x="4587875" y="3911600"/>
          <p14:tracePt t="100302" x="4587875" y="3914775"/>
          <p14:tracePt t="100315" x="4587875" y="3919538"/>
          <p14:tracePt t="100329" x="4587875" y="3922713"/>
          <p14:tracePt t="100349" x="4587875" y="3925888"/>
          <p14:tracePt t="100363" x="4587875" y="3933825"/>
          <p14:tracePt t="100391" x="4591050" y="3938588"/>
          <p14:tracePt t="100405" x="4594225" y="3941763"/>
          <p14:tracePt t="100418" x="4598988" y="3941763"/>
          <p14:tracePt t="100439" x="4605338" y="3941763"/>
          <p14:tracePt t="100501" x="4610100" y="3941763"/>
          <p14:tracePt t="100521" x="4613275" y="3941763"/>
          <p14:tracePt t="100563" x="4618038" y="3941763"/>
          <p14:tracePt t="100618" x="4621213" y="3941763"/>
          <p14:tracePt t="100631" x="4624388" y="3941763"/>
          <p14:tracePt t="100638" x="4624388" y="3944938"/>
          <p14:tracePt t="100645" x="4629150" y="3944938"/>
          <p14:tracePt t="100666" x="4635500" y="3949700"/>
          <p14:tracePt t="100721" x="4632325" y="3944938"/>
          <p14:tracePt t="100728" x="4632325" y="3941763"/>
          <p14:tracePt t="100742" x="4632325" y="3938588"/>
          <p14:tracePt t="101189" x="4632325" y="3941763"/>
          <p14:tracePt t="101195" x="4635500" y="3944938"/>
          <p14:tracePt t="101224" x="4643438" y="3963988"/>
          <p14:tracePt t="101236" x="4643438" y="3971925"/>
          <p14:tracePt t="101238" x="4643438" y="3983038"/>
          <p14:tracePt t="101246" x="4648200" y="3990975"/>
          <p14:tracePt t="101257" x="4654550" y="4017963"/>
          <p14:tracePt t="101269" x="4654550" y="4035425"/>
          <p14:tracePt t="101271" x="4659313" y="4043363"/>
          <p14:tracePt t="101279" x="4659313" y="4054475"/>
          <p14:tracePt t="101292" x="4662488" y="4070350"/>
          <p14:tracePt t="101302" x="4662488" y="4078288"/>
          <p14:tracePt t="101313" x="4662488" y="4084638"/>
          <p14:tracePt t="101324" x="4662488" y="4092575"/>
          <p14:tracePt t="101335" x="4662488" y="4100513"/>
          <p14:tracePt t="101347" x="4667250" y="4108450"/>
          <p14:tracePt t="101360" x="4667250" y="4111625"/>
          <p14:tracePt t="101368" x="4670425" y="4114800"/>
          <p14:tracePt t="101381" x="4670425" y="4122738"/>
          <p14:tracePt t="101382" x="4670425" y="4127500"/>
          <p14:tracePt t="101391" x="4678363" y="4130675"/>
          <p14:tracePt t="101402" x="4678363" y="4133850"/>
          <p14:tracePt t="101413" x="4678363" y="4138613"/>
          <p14:tracePt t="101424" x="4678363" y="4141788"/>
          <p14:tracePt t="101436" x="4678363" y="4146550"/>
          <p14:tracePt t="101450" x="4678363" y="4149725"/>
          <p14:tracePt t="101470" x="4678363" y="4157663"/>
          <p14:tracePt t="101484" x="4678363" y="4160838"/>
          <p14:tracePt t="101491" x="4681538" y="4160838"/>
          <p14:tracePt t="101525" x="4684713" y="4160838"/>
          <p14:tracePt t="101574" x="4689475" y="4160838"/>
          <p14:tracePt t="101608" x="4692650" y="4164013"/>
          <p14:tracePt t="101623" x="4697413" y="4164013"/>
          <p14:tracePt t="101635" x="4700588" y="4164013"/>
          <p14:tracePt t="101643" x="4700588" y="4168775"/>
          <p14:tracePt t="101657" x="4708525" y="4171950"/>
          <p14:tracePt t="101663" x="4711700" y="4171950"/>
          <p14:tracePt t="101670" x="4719638" y="4171950"/>
          <p14:tracePt t="101680" x="4722813" y="4176713"/>
          <p14:tracePt t="101691" x="4741863" y="4183063"/>
          <p14:tracePt t="101702" x="4749800" y="4183063"/>
          <p14:tracePt t="101713" x="4768850" y="4187825"/>
          <p14:tracePt t="101725" x="4776788" y="4187825"/>
          <p14:tracePt t="101726" x="4787900" y="4191000"/>
          <p14:tracePt t="101735" x="4799013" y="4191000"/>
          <p14:tracePt t="101746" x="4818063" y="4191000"/>
          <p14:tracePt t="101758" x="4824413" y="4191000"/>
          <p14:tracePt t="101759" x="4837113" y="4191000"/>
          <p14:tracePt t="101768" x="4843463" y="4191000"/>
          <p14:tracePt t="101781" x="4862513" y="4191000"/>
          <p14:tracePt t="101791" x="4881563" y="4191000"/>
          <p14:tracePt t="101802" x="4900613" y="4191000"/>
          <p14:tracePt t="101814" x="4908550" y="4191000"/>
          <p14:tracePt t="101815" x="4919663" y="4191000"/>
          <p14:tracePt t="101824" x="4933950" y="4187825"/>
          <p14:tracePt t="101836" x="4957763" y="4187825"/>
          <p14:tracePt t="101847" x="4965700" y="4179888"/>
          <p14:tracePt t="101857" x="4987925" y="4176713"/>
          <p14:tracePt t="101870" x="5010150" y="4176713"/>
          <p14:tracePt t="101880" x="5021263" y="4168775"/>
          <p14:tracePt t="101891" x="5040313" y="4164013"/>
          <p14:tracePt t="101902" x="5059363" y="4160838"/>
          <p14:tracePt t="101904" x="5070475" y="4152900"/>
          <p14:tracePt t="101913" x="5078413" y="4149725"/>
          <p14:tracePt t="101925" x="5100638" y="4146550"/>
          <p14:tracePt t="101935" x="5108575" y="4138613"/>
          <p14:tracePt t="101946" x="5124450" y="4130675"/>
          <p14:tracePt t="101959" x="5127625" y="4127500"/>
          <p14:tracePt t="101960" x="5130800" y="4114800"/>
          <p14:tracePt t="101969" x="5135563" y="4111625"/>
          <p14:tracePt t="101980" x="5146675" y="4092575"/>
          <p14:tracePt t="101991" x="5149850" y="4089400"/>
          <p14:tracePt t="102002" x="5154613" y="4078288"/>
          <p14:tracePt t="102014" x="5154613" y="4070350"/>
          <p14:tracePt t="102015" x="5154613" y="4067175"/>
          <p14:tracePt t="102024" x="5160963" y="4062413"/>
          <p14:tracePt t="102035" x="5160963" y="4051300"/>
          <p14:tracePt t="102047" x="5160963" y="4043363"/>
          <p14:tracePt t="102049" x="5160963" y="4040188"/>
          <p14:tracePt t="102057" x="5160963" y="4035425"/>
          <p14:tracePt t="102070" x="5160963" y="4021138"/>
          <p14:tracePt t="102080" x="5160963" y="4017963"/>
          <p14:tracePt t="102091" x="5160963" y="4013200"/>
          <p14:tracePt t="102102" x="5160963" y="4010025"/>
          <p14:tracePt t="102104" x="5160963" y="4005263"/>
          <p14:tracePt t="102113" x="5160963" y="3998913"/>
          <p14:tracePt t="102124" x="5160963" y="3994150"/>
          <p14:tracePt t="102135" x="5160963" y="3990975"/>
          <p14:tracePt t="102146" x="5157788" y="3983038"/>
          <p14:tracePt t="102159" x="5157788" y="3979863"/>
          <p14:tracePt t="102160" x="5154613" y="3979863"/>
          <p14:tracePt t="102168" x="5154613" y="3975100"/>
          <p14:tracePt t="102180" x="5149850" y="3968750"/>
          <p14:tracePt t="102191" x="5146675" y="3960813"/>
          <p14:tracePt t="102193" x="5146675" y="3956050"/>
          <p14:tracePt t="102207" x="5141913" y="3952875"/>
          <p14:tracePt t="102213" x="5141913" y="3949700"/>
          <p14:tracePt t="102224" x="5138738" y="3944938"/>
          <p14:tracePt t="102235" x="5135563" y="3941763"/>
          <p14:tracePt t="102248" x="5127625" y="3941763"/>
          <p14:tracePt t="102262" x="5124450" y="3941763"/>
          <p14:tracePt t="102269" x="5119688" y="3941763"/>
          <p14:tracePt t="102280" x="5116513" y="3941763"/>
          <p14:tracePt t="102291" x="5108575" y="3941763"/>
          <p14:tracePt t="102302" x="5105400" y="3941763"/>
          <p14:tracePt t="102313" x="5097463" y="3941763"/>
          <p14:tracePt t="102324" x="5089525" y="3941763"/>
          <p14:tracePt t="102336" x="5086350" y="3941763"/>
          <p14:tracePt t="102346" x="5078413" y="3941763"/>
          <p14:tracePt t="102358" x="5075238" y="3941763"/>
          <p14:tracePt t="102369" x="5067300" y="3941763"/>
          <p14:tracePt t="102380" x="5059363" y="3941763"/>
          <p14:tracePt t="102392" x="5056188" y="3941763"/>
          <p14:tracePt t="102393" x="5051425" y="3941763"/>
          <p14:tracePt t="102401" x="5048250" y="3941763"/>
          <p14:tracePt t="102413" x="5045075" y="3941763"/>
          <p14:tracePt t="102424" x="5040313" y="3941763"/>
          <p14:tracePt t="102435" x="5026025" y="3941763"/>
          <p14:tracePt t="102448" x="5021263" y="3941763"/>
          <p14:tracePt t="102449" x="5010150" y="3941763"/>
          <p14:tracePt t="102457" x="5006975" y="3941763"/>
          <p14:tracePt t="102469" x="4995863" y="3941763"/>
          <p14:tracePt t="102480" x="4983163" y="3941763"/>
          <p14:tracePt t="102491" x="4972050" y="3941763"/>
          <p14:tracePt t="102503" x="4949825" y="3941763"/>
          <p14:tracePt t="102513" x="4946650" y="3941763"/>
          <p14:tracePt t="102524" x="4927600" y="3941763"/>
          <p14:tracePt t="102536" x="4919663" y="3941763"/>
          <p14:tracePt t="102537" x="4916488" y="3941763"/>
          <p14:tracePt t="102546" x="4903788" y="3941763"/>
          <p14:tracePt t="102558" x="4897438" y="3941763"/>
          <p14:tracePt t="102568" x="4889500" y="3941763"/>
          <p14:tracePt t="102580" x="4878388" y="3941763"/>
          <p14:tracePt t="102591" x="4873625" y="3941763"/>
          <p14:tracePt t="102593" x="4870450" y="3944938"/>
          <p14:tracePt t="102602" x="4867275" y="3944938"/>
          <p14:tracePt t="102613" x="4859338" y="3944938"/>
          <p14:tracePt t="102625" x="4859338" y="3949700"/>
          <p14:tracePt t="102627" x="4851400" y="3949700"/>
          <p14:tracePt t="102662" x="4848225" y="3949700"/>
          <p14:tracePt t="103012" x="4829175" y="3952875"/>
          <p14:tracePt t="103018" x="4806950" y="3960813"/>
          <p14:tracePt t="103026" x="4783138" y="3963988"/>
          <p14:tracePt t="103035" x="4764088" y="3971925"/>
          <p14:tracePt t="103046" x="4727575" y="3975100"/>
          <p14:tracePt t="103057" x="4703763" y="3983038"/>
          <p14:tracePt t="103068" x="4662488" y="3987800"/>
          <p14:tracePt t="103081" x="4632325" y="3994150"/>
          <p14:tracePt t="103091" x="4613275" y="3994150"/>
          <p14:tracePt t="103102" x="4583113" y="3998913"/>
          <p14:tracePt t="103114" x="4564063" y="3998913"/>
          <p14:tracePt t="103115" x="4556125" y="3998913"/>
          <p14:tracePt t="103124" x="4545013" y="3998913"/>
          <p14:tracePt t="103136" x="4525963" y="3998913"/>
          <p14:tracePt t="103146" x="4514850" y="3998913"/>
          <p14:tracePt t="103157" x="4503738" y="3998913"/>
          <p14:tracePt t="103169" x="4500563" y="3998913"/>
          <p14:tracePt t="103171" x="4495800" y="3998913"/>
          <p14:tracePt t="103180" x="4492625" y="3998913"/>
          <p14:tracePt t="103192" x="4481513" y="3998913"/>
          <p14:tracePt t="103202" x="4476750" y="3998913"/>
          <p14:tracePt t="103213" x="4473575" y="3998913"/>
          <p14:tracePt t="103260" x="4476750" y="3998913"/>
          <p14:tracePt t="103266" x="4481513" y="3998913"/>
          <p14:tracePt t="103280" x="4489450" y="3998913"/>
          <p14:tracePt t="103287" x="4492625" y="3998913"/>
          <p14:tracePt t="103293" x="4495800" y="3998913"/>
          <p14:tracePt t="103302" x="4500563" y="3998913"/>
          <p14:tracePt t="103321" x="4503738" y="3998913"/>
          <p14:tracePt t="103328" x="4508500" y="3998913"/>
          <p14:tracePt t="103336" x="4511675" y="3998913"/>
          <p14:tracePt t="103348" x="4514850" y="3998913"/>
          <p14:tracePt t="103362" x="4522788" y="3998913"/>
          <p14:tracePt t="103369" x="4522788" y="3994150"/>
          <p14:tracePt t="103380" x="4525963" y="3994150"/>
          <p14:tracePt t="103391" x="4525963" y="3990975"/>
          <p14:tracePt t="103402" x="4530725" y="3990975"/>
          <p14:tracePt t="103413" x="4533900" y="3987800"/>
          <p14:tracePt t="103424" x="4533900" y="3983038"/>
          <p14:tracePt t="103438" x="4533900" y="3975100"/>
          <p14:tracePt t="103480" x="4530725" y="3975100"/>
          <p14:tracePt t="103493" x="4525963" y="3975100"/>
          <p14:tracePt t="103500" x="4514850" y="3975100"/>
          <p14:tracePt t="103507" x="4511675" y="3975100"/>
          <p14:tracePt t="103514" x="4503738" y="3975100"/>
          <p14:tracePt t="103524" x="4484688" y="3979863"/>
          <p14:tracePt t="103535" x="4459288" y="3979863"/>
          <p14:tracePt t="103547" x="4451350" y="3979863"/>
          <p14:tracePt t="103548" x="4435475" y="3979863"/>
          <p14:tracePt t="103557" x="4416425" y="3979863"/>
          <p14:tracePt t="103570" x="4391025" y="3979863"/>
          <p14:tracePt t="103580" x="4375150" y="3979863"/>
          <p14:tracePt t="103591" x="4349750" y="3979863"/>
          <p14:tracePt t="103603" x="4325938" y="3979863"/>
          <p14:tracePt t="103613" x="4306888" y="3979863"/>
          <p14:tracePt t="103625" x="4281488" y="3979863"/>
          <p14:tracePt t="103636" x="4273550" y="3979863"/>
          <p14:tracePt t="103638" x="4257675" y="3979863"/>
          <p14:tracePt t="103646" x="4246563" y="3979863"/>
          <p14:tracePt t="103659" x="4216400" y="3979863"/>
          <p14:tracePt t="103668" x="4205288" y="3979863"/>
          <p14:tracePt t="103680" x="4178300" y="3979863"/>
          <p14:tracePt t="103691" x="4164013" y="3983038"/>
          <p14:tracePt t="103693" x="4152900" y="3983038"/>
          <p14:tracePt t="103702" x="4144963" y="3983038"/>
          <p14:tracePt t="103714" x="4122738" y="3990975"/>
          <p14:tracePt t="103724" x="4106863" y="3994150"/>
          <p14:tracePt t="103735" x="4092575" y="3994150"/>
          <p14:tracePt t="103747" x="4084638" y="3998913"/>
          <p14:tracePt t="103749" x="4073525" y="3998913"/>
          <p14:tracePt t="103758" x="4062413" y="4005263"/>
          <p14:tracePt t="103769" x="4051300" y="4005263"/>
          <p14:tracePt t="103780" x="4046538" y="4005263"/>
          <p14:tracePt t="103790" x="4032250" y="4005263"/>
          <p14:tracePt t="103803" x="4024313" y="4005263"/>
          <p14:tracePt t="103813" x="4019550" y="4010025"/>
          <p14:tracePt t="103824" x="4016375" y="4013200"/>
          <p14:tracePt t="103837" x="4016375" y="4017963"/>
          <p14:tracePt t="103858" x="4016375" y="4021138"/>
          <p14:tracePt t="103871" x="4016375" y="4024313"/>
          <p14:tracePt t="103892" x="4016375" y="4032250"/>
          <p14:tracePt t="103906" x="4019550" y="4032250"/>
          <p14:tracePt t="103913" x="4019550" y="4035425"/>
          <p14:tracePt t="103920" x="4024313" y="4035425"/>
          <p14:tracePt t="103934" x="4027488" y="4035425"/>
          <p14:tracePt t="103954" x="4032250" y="4035425"/>
          <p14:tracePt t="103968" x="4035425" y="4035425"/>
          <p14:tracePt t="103982" x="4043363" y="4035425"/>
          <p14:tracePt t="104002" x="4046538" y="4035425"/>
          <p14:tracePt t="104016" x="4051300" y="4035425"/>
          <p14:tracePt t="104030" x="4054475" y="4035425"/>
          <p14:tracePt t="104051" x="4057650" y="4035425"/>
          <p14:tracePt t="104058" x="4062413" y="4035425"/>
          <p14:tracePt t="104064" x="4065588" y="4035425"/>
          <p14:tracePt t="104071" x="4073525" y="4035425"/>
          <p14:tracePt t="104080" x="4081463" y="4035425"/>
          <p14:tracePt t="104092" x="4092575" y="4035425"/>
          <p14:tracePt t="104093" x="4098925" y="4035425"/>
          <p14:tracePt t="104102" x="4114800" y="4035425"/>
          <p14:tracePt t="104113" x="4141788" y="4035425"/>
          <p14:tracePt t="104124" x="4156075" y="4035425"/>
          <p14:tracePt t="104126" x="4175125" y="4035425"/>
          <p14:tracePt t="104135" x="4183063" y="4035425"/>
          <p14:tracePt t="104147" x="4210050" y="4035425"/>
          <p14:tracePt t="104158" x="4224338" y="4035425"/>
          <p14:tracePt t="104168" x="4246563" y="4032250"/>
          <p14:tracePt t="104181" x="4262438" y="4029075"/>
          <p14:tracePt t="104182" x="4273550" y="4029075"/>
          <p14:tracePt t="104191" x="4276725" y="4029075"/>
          <p14:tracePt t="104202" x="4295775" y="4024313"/>
          <p14:tracePt t="104213" x="4303713" y="4024313"/>
          <p14:tracePt t="104224" x="4319588" y="4017963"/>
          <p14:tracePt t="104236" x="4330700" y="4017963"/>
          <p14:tracePt t="104238" x="4337050" y="4017963"/>
          <p14:tracePt t="104246" x="4341813" y="4017963"/>
          <p14:tracePt t="104258" x="4356100" y="4013200"/>
          <p14:tracePt t="104269" x="4360863" y="4013200"/>
          <p14:tracePt t="104271" x="4371975" y="4013200"/>
          <p14:tracePt t="104279" x="4375150" y="4013200"/>
          <p14:tracePt t="104292" x="4379913" y="4010025"/>
          <p14:tracePt t="104302" x="4383088" y="4010025"/>
          <p14:tracePt t="104313" x="4391025" y="4010025"/>
          <p14:tracePt t="104324" x="4394200" y="4010025"/>
          <p14:tracePt t="104326" x="4402138" y="4010025"/>
          <p14:tracePt t="104335" x="4405313" y="4010025"/>
          <p14:tracePt t="104347" x="4410075" y="4005263"/>
          <p14:tracePt t="104358" x="4413250" y="4005263"/>
          <p14:tracePt t="104368" x="4416425" y="4005263"/>
          <p14:tracePt t="104380" x="4421188" y="4005263"/>
          <p14:tracePt t="104394" x="4424363" y="4005263"/>
          <p14:tracePt t="104408" x="4432300" y="4005263"/>
          <p14:tracePt t="104429" x="4435475" y="4005263"/>
          <p14:tracePt t="104527" x="4440238" y="4005263"/>
          <p14:tracePt t="104539" x="4443413" y="4005263"/>
          <p14:tracePt t="104569" x="4446588" y="4005263"/>
          <p14:tracePt t="104601" x="4451350" y="4005263"/>
          <p14:tracePt t="104622" x="4454525" y="4005263"/>
          <p14:tracePt t="104656" x="4459288" y="4005263"/>
          <p14:tracePt t="104670" x="4465638" y="4005263"/>
          <p14:tracePt t="104690" x="4470400" y="4005263"/>
          <p14:tracePt t="104704" x="4473575" y="4005263"/>
          <p14:tracePt t="104725" x="4476750" y="4005263"/>
          <p14:tracePt t="104738" x="4476750" y="4002088"/>
          <p14:tracePt t="104746" x="4481513" y="4002088"/>
          <p14:tracePt t="104759" x="4484688" y="4002088"/>
          <p14:tracePt t="104773" x="4489450" y="4002088"/>
          <p14:tracePt t="104780" x="4489450" y="3994150"/>
          <p14:tracePt t="104793" x="4495800" y="3994150"/>
          <p14:tracePt t="104800" x="4500563" y="3994150"/>
          <p14:tracePt t="104807" x="4503738" y="3994150"/>
          <p14:tracePt t="104814" x="4508500" y="3994150"/>
          <p14:tracePt t="104824" x="4511675" y="3994150"/>
          <p14:tracePt t="104836" x="4519613" y="3994150"/>
          <p14:tracePt t="104847" x="4525963" y="3994150"/>
          <p14:tracePt t="104849" x="4530725" y="3994150"/>
          <p14:tracePt t="104858" x="4533900" y="3994150"/>
          <p14:tracePt t="104870" x="4545013" y="3994150"/>
          <p14:tracePt t="104880" x="4552950" y="3994150"/>
          <p14:tracePt t="104891" x="4560888" y="3994150"/>
          <p14:tracePt t="104902" x="4564063" y="3994150"/>
          <p14:tracePt t="104904" x="4568825" y="3994150"/>
          <p14:tracePt t="104913" x="4572000" y="3994150"/>
          <p14:tracePt t="104925" x="4579938" y="3994150"/>
          <p14:tracePt t="104938" x="4587875" y="3994150"/>
          <p14:tracePt t="104947" x="4591050" y="3994150"/>
          <p14:tracePt t="104959" x="4598988" y="3998913"/>
          <p14:tracePt t="104969" x="4602163" y="3998913"/>
          <p14:tracePt t="104980" x="4610100" y="3998913"/>
          <p14:tracePt t="104993" x="4618038" y="3998913"/>
          <p14:tracePt t="105007" x="4621213" y="3998913"/>
          <p14:tracePt t="105020" x="4624388" y="3998913"/>
          <p14:tracePt t="105034" x="4624388" y="3994150"/>
          <p14:tracePt t="105041" x="4629150" y="3994150"/>
          <p14:tracePt t="105055" x="4632325" y="3990975"/>
          <p14:tracePt t="105069" x="4635500" y="3987800"/>
          <p14:tracePt t="105082" x="4635500" y="3983038"/>
          <p14:tracePt t="105103" x="4635500" y="3979863"/>
          <p14:tracePt t="105116" x="4635500" y="3975100"/>
          <p14:tracePt t="105138" x="4635500" y="3971925"/>
          <p14:tracePt t="105151" x="4635500" y="3968750"/>
          <p14:tracePt t="105186" x="4635500" y="3960813"/>
          <p14:tracePt t="105200" x="4635500" y="3956050"/>
          <p14:tracePt t="105220" x="4635500" y="3952875"/>
          <p14:tracePt t="105261" x="4635500" y="3949700"/>
          <p14:tracePt t="105296" x="4632325" y="3949700"/>
          <p14:tracePt t="105310" x="4629150" y="3949700"/>
          <p14:tracePt t="105324" x="4624388" y="3949700"/>
          <p14:tracePt t="105330" x="4621213" y="3949700"/>
          <p14:tracePt t="105337" x="4613275" y="3949700"/>
          <p14:tracePt t="105351" x="4610100" y="3949700"/>
          <p14:tracePt t="105358" x="4605338" y="3949700"/>
          <p14:tracePt t="105369" x="4602163" y="3949700"/>
          <p14:tracePt t="105380" x="4594225" y="3949700"/>
          <p14:tracePt t="105392" x="4583113" y="3949700"/>
          <p14:tracePt t="105406" x="4579938" y="3949700"/>
          <p14:tracePt t="105414" x="4575175" y="3952875"/>
          <p14:tracePt t="105424" x="4572000" y="3952875"/>
          <p14:tracePt t="105435" x="4560888" y="3952875"/>
          <p14:tracePt t="105448" x="4545013" y="3952875"/>
          <p14:tracePt t="105458" x="4533900" y="3952875"/>
          <p14:tracePt t="105468" x="4522788" y="3956050"/>
          <p14:tracePt t="105480" x="4511675" y="3956050"/>
          <p14:tracePt t="105482" x="4508500" y="3956050"/>
          <p14:tracePt t="105491" x="4500563" y="3956050"/>
          <p14:tracePt t="105503" x="4481513" y="3956050"/>
          <p14:tracePt t="105513" x="4470400" y="3956050"/>
          <p14:tracePt t="105524" x="4451350" y="3956050"/>
          <p14:tracePt t="105536" x="4440238" y="3956050"/>
          <p14:tracePt t="105538" x="4435475" y="3956050"/>
          <p14:tracePt t="105546" x="4429125" y="3956050"/>
          <p14:tracePt t="105558" x="4413250" y="3956050"/>
          <p14:tracePt t="105569" x="4405313" y="3956050"/>
          <p14:tracePt t="105571" x="4394200" y="3956050"/>
          <p14:tracePt t="105580" x="4391025" y="3956050"/>
          <p14:tracePt t="105592" x="4386263" y="3956050"/>
          <p14:tracePt t="105593" x="4375150" y="3956050"/>
          <p14:tracePt t="105602" x="4371975" y="3956050"/>
          <p14:tracePt t="105613" x="4364038" y="3956050"/>
          <p14:tracePt t="105625" x="4356100" y="3956050"/>
          <p14:tracePt t="105626" x="4349750" y="3956050"/>
          <p14:tracePt t="105635" x="4344988" y="3956050"/>
          <p14:tracePt t="105647" x="4333875" y="3956050"/>
          <p14:tracePt t="105658" x="4330700" y="3956050"/>
          <p14:tracePt t="105669" x="4311650" y="3956050"/>
          <p14:tracePt t="105680" x="4300538" y="3956050"/>
          <p14:tracePt t="105682" x="4287838" y="3956050"/>
          <p14:tracePt t="105693" x="4281488" y="3956050"/>
          <p14:tracePt t="105702" x="4254500" y="3963988"/>
          <p14:tracePt t="105713" x="4243388" y="3963988"/>
          <p14:tracePt t="105724" x="4224338" y="3963988"/>
          <p14:tracePt t="105736" x="4197350" y="3963988"/>
          <p14:tracePt t="105746" x="4191000" y="3963988"/>
          <p14:tracePt t="105758" x="4175125" y="3963988"/>
          <p14:tracePt t="105770" x="4167188" y="3963988"/>
          <p14:tracePt t="105771" x="4156075" y="3963988"/>
          <p14:tracePt t="105780" x="4152900" y="3963988"/>
          <p14:tracePt t="105792" x="4133850" y="3968750"/>
          <p14:tracePt t="105802" x="4122738" y="3975100"/>
          <p14:tracePt t="105813" x="4114800" y="3975100"/>
          <p14:tracePt t="105825" x="4106863" y="3979863"/>
          <p14:tracePt t="105826" x="4098925" y="3979863"/>
          <p14:tracePt t="105836" x="4095750" y="3983038"/>
          <p14:tracePt t="105847" x="4087813" y="3983038"/>
          <p14:tracePt t="105858" x="4087813" y="3987800"/>
          <p14:tracePt t="105869" x="4081463" y="3990975"/>
          <p14:tracePt t="105881" x="4076700" y="3994150"/>
          <p14:tracePt t="105894" x="4068763" y="3994150"/>
          <p14:tracePt t="105902" x="4068763" y="4002088"/>
          <p14:tracePt t="105913" x="4065588" y="4002088"/>
          <p14:tracePt t="105915" x="4065588" y="4005263"/>
          <p14:tracePt t="105924" x="4062413" y="4005263"/>
          <p14:tracePt t="105936" x="4062413" y="4010025"/>
          <p14:tracePt t="105949" x="4062413" y="4013200"/>
          <p14:tracePt t="105963" x="4062413" y="4017963"/>
          <p14:tracePt t="105984" x="4062413" y="4021138"/>
          <p14:tracePt t="105991" x="4065588" y="4021138"/>
          <p14:tracePt t="105998" x="4065588" y="4024313"/>
          <p14:tracePt t="106004" x="4073525" y="4024313"/>
          <p14:tracePt t="106018" x="4073525" y="4029075"/>
          <p14:tracePt t="106025" x="4076700" y="4029075"/>
          <p14:tracePt t="106036" x="4076700" y="4035425"/>
          <p14:tracePt t="106047" x="4081463" y="4035425"/>
          <p14:tracePt t="106058" x="4084638" y="4040188"/>
          <p14:tracePt t="106073" x="4087813" y="4040188"/>
          <p14:tracePt t="106087" x="4092575" y="4040188"/>
          <p14:tracePt t="106101" x="4095750" y="4040188"/>
          <p14:tracePt t="106122" x="4103688" y="4040188"/>
          <p14:tracePt t="106135" x="4106863" y="4040188"/>
          <p14:tracePt t="106149" x="4111625" y="4040188"/>
          <p14:tracePt t="106163" x="4114800" y="4040188"/>
          <p14:tracePt t="106184" x="4117975" y="4040188"/>
          <p14:tracePt t="106197" x="4122738" y="4040188"/>
          <p14:tracePt t="106211" x="4125913" y="4040188"/>
          <p14:tracePt t="106225" x="4130675" y="4040188"/>
          <p14:tracePt t="106238" x="4137025" y="4040188"/>
          <p14:tracePt t="106245" x="4141788" y="4040188"/>
          <p14:tracePt t="106252" x="4144963" y="4040188"/>
          <p14:tracePt t="106259" x="4148138" y="4040188"/>
          <p14:tracePt t="106269" x="4152900" y="4040188"/>
          <p14:tracePt t="106280" x="4156075" y="4040188"/>
          <p14:tracePt t="106291" x="4160838" y="4040188"/>
          <p14:tracePt t="106302" x="4175125" y="4043363"/>
          <p14:tracePt t="106314" x="4191000" y="4048125"/>
          <p14:tracePt t="106324" x="4194175" y="4048125"/>
          <p14:tracePt t="106335" x="4202113" y="4048125"/>
          <p14:tracePt t="106347" x="4210050" y="4048125"/>
          <p14:tracePt t="106349" x="4216400" y="4048125"/>
          <p14:tracePt t="106358" x="4221163" y="4048125"/>
          <p14:tracePt t="106370" x="4232275" y="4048125"/>
          <p14:tracePt t="106380" x="4235450" y="4048125"/>
          <p14:tracePt t="106391" x="4246563" y="4048125"/>
          <p14:tracePt t="106403" x="4254500" y="4048125"/>
          <p14:tracePt t="106404" x="4262438" y="4048125"/>
          <p14:tracePt t="106413" x="4265613" y="4048125"/>
          <p14:tracePt t="106424" x="4273550" y="4048125"/>
          <p14:tracePt t="106435" x="4281488" y="4048125"/>
          <p14:tracePt t="106446" x="4292600" y="4051300"/>
          <p14:tracePt t="106459" x="4303713" y="4051300"/>
          <p14:tracePt t="106469" x="4306888" y="4051300"/>
          <p14:tracePt t="106480" x="4322763" y="4051300"/>
          <p14:tracePt t="106491" x="4325938" y="4054475"/>
          <p14:tracePt t="106493" x="4330700" y="4054475"/>
          <p14:tracePt t="106502" x="4341813" y="4054475"/>
          <p14:tracePt t="106514" x="4349750" y="4054475"/>
          <p14:tracePt t="106525" x="4352925" y="4054475"/>
          <p14:tracePt t="106535" x="4367213" y="4054475"/>
          <p14:tracePt t="106547" x="4371975" y="4054475"/>
          <p14:tracePt t="106549" x="4379913" y="4054475"/>
          <p14:tracePt t="106558" x="4383088" y="4054475"/>
          <p14:tracePt t="106569" x="4398963" y="4054475"/>
          <p14:tracePt t="106581" x="4402138" y="4054475"/>
          <p14:tracePt t="106582" x="4410075" y="4054475"/>
          <p14:tracePt t="106591" x="4421188" y="4054475"/>
          <p14:tracePt t="106603" x="4435475" y="4054475"/>
          <p14:tracePt t="106613" x="4443413" y="4054475"/>
          <p14:tracePt t="106624" x="4459288" y="4054475"/>
          <p14:tracePt t="106636" x="4462463" y="4054475"/>
          <p14:tracePt t="106638" x="4470400" y="4054475"/>
          <p14:tracePt t="106646" x="4481513" y="4054475"/>
          <p14:tracePt t="106659" x="4492625" y="4054475"/>
          <p14:tracePt t="106668" x="4495800" y="4054475"/>
          <p14:tracePt t="106680" x="4514850" y="4054475"/>
          <p14:tracePt t="106692" x="4525963" y="4054475"/>
          <p14:tracePt t="106693" x="4530725" y="4054475"/>
          <p14:tracePt t="106702" x="4538663" y="4054475"/>
          <p14:tracePt t="106714" x="4549775" y="4054475"/>
          <p14:tracePt t="106725" x="4556125" y="4054475"/>
          <p14:tracePt t="106735" x="4568825" y="4054475"/>
          <p14:tracePt t="106747" x="4572000" y="4054475"/>
          <p14:tracePt t="106748" x="4572000" y="4051300"/>
          <p14:tracePt t="106758" x="4575175" y="4051300"/>
          <p14:tracePt t="106769" x="4583113" y="4051300"/>
          <p14:tracePt t="106780" x="4587875" y="4051300"/>
          <p14:tracePt t="106795" x="4591050" y="4051300"/>
          <p14:tracePt t="106809" x="4598988" y="4051300"/>
          <p14:tracePt t="106824" x="4602163" y="4051300"/>
          <p14:tracePt t="106844" x="4605338" y="4048125"/>
          <p14:tracePt t="106864" x="4610100" y="4048125"/>
          <p14:tracePt t="106879" x="4610100" y="4043363"/>
          <p14:tracePt t="106885" x="4613275" y="4043363"/>
          <p14:tracePt t="106913" x="4613275" y="4040188"/>
          <p14:tracePt t="106948" x="4613275" y="4032250"/>
          <p14:tracePt t="106954" x="4618038" y="4032250"/>
          <p14:tracePt t="106960" x="4618038" y="4029075"/>
          <p14:tracePt t="106981" x="4621213" y="4029075"/>
          <p14:tracePt t="106988" x="4621213" y="4024313"/>
          <p14:tracePt t="107002" x="4624388" y="4024313"/>
          <p14:tracePt t="107009" x="4624388" y="4021138"/>
          <p14:tracePt t="107015" x="4632325" y="4021138"/>
          <p14:tracePt t="107036" x="4635500" y="4017963"/>
          <p14:tracePt t="107050" x="4640263" y="4013200"/>
          <p14:tracePt t="107064" x="4643438" y="4010025"/>
          <p14:tracePt t="107078" x="4648200" y="4010025"/>
          <p14:tracePt t="107084" x="4648200" y="4005263"/>
          <p14:tracePt t="107098" x="4651375" y="3998913"/>
          <p14:tracePt t="107112" x="4654550" y="3998913"/>
          <p14:tracePt t="107119" x="4654550" y="3994150"/>
          <p14:tracePt t="107133" x="4654550" y="3990975"/>
          <p14:tracePt t="107147" x="4654550" y="3987800"/>
          <p14:tracePt t="107167" x="4654550" y="3983038"/>
          <p14:tracePt t="107182" x="4654550" y="3979863"/>
          <p14:tracePt t="107327" x="4651375" y="3979863"/>
          <p14:tracePt t="107332" x="4651375" y="3975100"/>
          <p14:tracePt t="107358" x="4643438" y="3968750"/>
          <p14:tracePt t="107360" x="4640263" y="3968750"/>
          <p14:tracePt t="107369" x="4635500" y="3968750"/>
          <p14:tracePt t="107381" x="4629150" y="3968750"/>
          <p14:tracePt t="107391" x="4624388" y="3968750"/>
          <p14:tracePt t="107402" x="4618038" y="3968750"/>
          <p14:tracePt t="107414" x="4613275" y="3968750"/>
          <p14:tracePt t="107424" x="4610100" y="3968750"/>
          <p14:tracePt t="107436" x="4605338" y="3968750"/>
          <p14:tracePt t="107449" x="4602163" y="3968750"/>
          <p14:tracePt t="107458" x="4594225" y="3968750"/>
          <p14:tracePt t="107470" x="4591050" y="3968750"/>
          <p14:tracePt t="107483" x="4587875" y="3963988"/>
          <p14:tracePt t="107491" x="4583113" y="3963988"/>
          <p14:tracePt t="107502" x="4579938" y="3963988"/>
          <p14:tracePt t="107513" x="4575175" y="3960813"/>
          <p14:tracePt t="107525" x="4564063" y="3960813"/>
          <p14:tracePt t="107536" x="4560888" y="3960813"/>
          <p14:tracePt t="107546" x="4556125" y="3960813"/>
          <p14:tracePt t="107557" x="4552950" y="3960813"/>
          <p14:tracePt t="107569" x="4545013" y="3960813"/>
          <p14:tracePt t="107581" x="4533900" y="3960813"/>
          <p14:tracePt t="107593" x="4530725" y="3960813"/>
          <p14:tracePt t="107614" x="4525963" y="3960813"/>
          <p14:tracePt t="107628" x="4522788" y="3960813"/>
          <p14:tracePt t="107642" x="4519613" y="3960813"/>
          <p14:tracePt t="107656" x="4514850" y="3960813"/>
          <p14:tracePt t="107780" x="4519613" y="3960813"/>
          <p14:tracePt t="107793" x="4522788" y="3960813"/>
          <p14:tracePt t="107814" x="4525963" y="3960813"/>
          <p14:tracePt t="107827" x="4530725" y="3960813"/>
          <p14:tracePt t="107842" x="4538663" y="3960813"/>
          <p14:tracePt t="107848" x="4541838" y="3960813"/>
          <p14:tracePt t="107857" x="4545013" y="3960813"/>
          <p14:tracePt t="107869" x="4549775" y="3960813"/>
          <p14:tracePt t="107880" x="4552950" y="3960813"/>
          <p14:tracePt t="107891" x="4560888" y="3963988"/>
          <p14:tracePt t="107903" x="4568825" y="3963988"/>
          <p14:tracePt t="107904" x="4572000" y="3963988"/>
          <p14:tracePt t="107917" x="4575175" y="3963988"/>
          <p14:tracePt t="107925" x="4579938" y="3963988"/>
          <p14:tracePt t="107937" x="4583113" y="3963988"/>
          <p14:tracePt t="107951" x="4587875" y="3963988"/>
          <p14:tracePt t="107972" x="4591050" y="3963988"/>
          <p14:tracePt t="107986" x="4598988" y="3963988"/>
          <p14:tracePt t="108000" x="4602163" y="3963988"/>
          <p14:tracePt t="108006" x="4602163" y="3971925"/>
          <p14:tracePt t="108020" x="4605338" y="3971925"/>
          <p14:tracePt t="108034" x="4610100" y="3975100"/>
          <p14:tracePt t="108048" x="4613275" y="3975100"/>
          <p14:tracePt t="108068" x="4618038" y="3975100"/>
          <p14:tracePt t="108082" x="4621213" y="3975100"/>
          <p14:tracePt t="108151" x="4618038" y="3975100"/>
          <p14:tracePt t="108172" x="4613275" y="3975100"/>
          <p14:tracePt t="108185" x="4610100" y="3975100"/>
          <p14:tracePt t="108193" x="4605338" y="3975100"/>
          <p14:tracePt t="108199" x="4602163" y="3968750"/>
          <p14:tracePt t="108206" x="4594225" y="3968750"/>
          <p14:tracePt t="108214" x="4591050" y="3968750"/>
          <p14:tracePt t="108226" x="4587875" y="3968750"/>
          <p14:tracePt t="108235" x="4583113" y="3968750"/>
          <p14:tracePt t="108248" x="4575175" y="3968750"/>
          <p14:tracePt t="108261" x="4572000" y="3968750"/>
          <p14:tracePt t="108269" x="4564063" y="3968750"/>
          <p14:tracePt t="108280" x="4560888" y="3968750"/>
          <p14:tracePt t="108282" x="4556125" y="3968750"/>
          <p14:tracePt t="108291" x="4552950" y="3968750"/>
          <p14:tracePt t="108303" x="4538663" y="3968750"/>
          <p14:tracePt t="108314" x="4533900" y="3968750"/>
          <p14:tracePt t="108324" x="4514850" y="3968750"/>
          <p14:tracePt t="108336" x="4508500" y="3968750"/>
          <p14:tracePt t="108338" x="4495800" y="3968750"/>
          <p14:tracePt t="108347" x="4481513" y="3968750"/>
          <p14:tracePt t="108358" x="4446588" y="3968750"/>
          <p14:tracePt t="108369" x="4432300" y="3968750"/>
          <p14:tracePt t="108379" x="4402138" y="3968750"/>
          <p14:tracePt t="108392" x="4367213" y="3971925"/>
          <p14:tracePt t="108402" x="4352925" y="3975100"/>
          <p14:tracePt t="108413" x="4319588" y="3975100"/>
          <p14:tracePt t="108425" x="4303713" y="3983038"/>
          <p14:tracePt t="108427" x="4284663" y="3983038"/>
          <p14:tracePt t="108436" x="4270375" y="3987800"/>
          <p14:tracePt t="108447" x="4243388" y="3987800"/>
          <p14:tracePt t="108458" x="4232275" y="3994150"/>
          <p14:tracePt t="108469" x="4213225" y="3998913"/>
          <p14:tracePt t="108481" x="4210050" y="4002088"/>
          <p14:tracePt t="108482" x="4205288" y="4002088"/>
          <p14:tracePt t="108491" x="4202113" y="4005263"/>
          <p14:tracePt t="108502" x="4197350" y="4017963"/>
          <p14:tracePt t="108513" x="4197350" y="4021138"/>
          <p14:tracePt t="108524" x="4197350" y="4024313"/>
          <p14:tracePt t="108536" x="4197350" y="4029075"/>
          <p14:tracePt t="108537" x="4197350" y="4032250"/>
          <p14:tracePt t="108550" x="4197350" y="4035425"/>
          <p14:tracePt t="108564" x="4197350" y="4040188"/>
          <p14:tracePt t="108570" x="4202113" y="4040188"/>
          <p14:tracePt t="108584" x="4202113" y="4048125"/>
          <p14:tracePt t="108591" x="4205288" y="4048125"/>
          <p14:tracePt t="108605" x="4210050" y="4048125"/>
          <p14:tracePt t="108619" x="4213225" y="4048125"/>
          <p14:tracePt t="108632" x="4216400" y="4048125"/>
          <p14:tracePt t="108639" x="4221163" y="4048125"/>
          <p14:tracePt t="108647" x="4227513" y="4048125"/>
          <p14:tracePt t="108658" x="4232275" y="4048125"/>
          <p14:tracePt t="108669" x="4235450" y="4048125"/>
          <p14:tracePt t="108681" x="4246563" y="4048125"/>
          <p14:tracePt t="108691" x="4257675" y="4048125"/>
          <p14:tracePt t="108702" x="4284663" y="4043363"/>
          <p14:tracePt t="108713" x="4300538" y="4043363"/>
          <p14:tracePt t="108715" x="4322763" y="4043363"/>
          <p14:tracePt t="108725" x="4344988" y="4043363"/>
          <p14:tracePt t="108736" x="4405313" y="4043363"/>
          <p14:tracePt t="108747" x="4440238" y="4043363"/>
          <p14:tracePt t="108758" x="4492625" y="4043363"/>
          <p14:tracePt t="108769" x="4514850" y="4043363"/>
          <p14:tracePt t="108770" x="4530725" y="4043363"/>
          <p14:tracePt t="108780" x="4541838" y="4043363"/>
          <p14:tracePt t="108791" x="4568825" y="4040188"/>
          <p14:tracePt t="108802" x="4575175" y="4032250"/>
          <p14:tracePt t="108813" x="4591050" y="4032250"/>
          <p14:tracePt t="108825" x="4602163" y="4029075"/>
          <p14:tracePt t="108827" x="4605338" y="4029075"/>
          <p14:tracePt t="108836" x="4613275" y="4024313"/>
          <p14:tracePt t="108846" x="4629150" y="4024313"/>
          <p14:tracePt t="108858" x="4635500" y="4017963"/>
          <p14:tracePt t="108869" x="4651375" y="4013200"/>
          <p14:tracePt t="108881" x="4659313" y="4010025"/>
          <p14:tracePt t="108891" x="4670425" y="4010025"/>
          <p14:tracePt t="108902" x="4678363" y="4005263"/>
          <p14:tracePt t="108914" x="4681538" y="4002088"/>
          <p14:tracePt t="108915" x="4692650" y="4002088"/>
          <p14:tracePt t="108925" x="4697413" y="4002088"/>
          <p14:tracePt t="108935" x="4700588" y="3998913"/>
          <p14:tracePt t="108947" x="4703763" y="3990975"/>
          <p14:tracePt t="108957" x="4719638" y="3987800"/>
          <p14:tracePt t="108970" x="4727575" y="3987800"/>
          <p14:tracePt t="108980" x="4730750" y="3983038"/>
          <p14:tracePt t="108991" x="4745038" y="3983038"/>
          <p14:tracePt t="109011" x="4749800" y="3983038"/>
          <p14:tracePt t="109018" x="4752975" y="3983038"/>
          <p14:tracePt t="109025" x="4757738" y="3983038"/>
          <p14:tracePt t="109036" x="4760913" y="3983038"/>
          <p14:tracePt t="109046" x="4764088" y="3983038"/>
          <p14:tracePt t="109060" x="4768850" y="3983038"/>
          <p14:tracePt t="109080" x="4776788" y="3983038"/>
          <p14:tracePt t="109328" x="4779963" y="3983038"/>
          <p14:tracePt t="109341" x="4783138" y="3979863"/>
          <p14:tracePt t="109357" x="4787900" y="3979863"/>
          <p14:tracePt t="109369" x="4794250" y="3979863"/>
          <p14:tracePt t="109381" x="4799013" y="3979863"/>
          <p14:tracePt t="109391" x="4806950" y="3979863"/>
          <p14:tracePt t="109403" x="4810125" y="3979863"/>
          <p14:tracePt t="109404" x="4813300" y="3979863"/>
          <p14:tracePt t="109413" x="4818063" y="3979863"/>
          <p14:tracePt t="109425" x="4821238" y="3979863"/>
          <p14:tracePt t="109437" x="4824413" y="3979863"/>
          <p14:tracePt t="109447" x="4829175" y="3979863"/>
          <p14:tracePt t="109459" x="4832350" y="3979863"/>
          <p14:tracePt t="109468" x="4840288" y="3979863"/>
          <p14:tracePt t="109480" x="4848225" y="3979863"/>
          <p14:tracePt t="109492" x="4851400" y="3979863"/>
          <p14:tracePt t="109493" x="4856163" y="3979863"/>
          <p14:tracePt t="109502" x="4859338" y="3979863"/>
          <p14:tracePt t="109514" x="4862513" y="3979863"/>
          <p14:tracePt t="109525" x="4870450" y="3979863"/>
          <p14:tracePt t="109536" x="4878388" y="3979863"/>
          <p14:tracePt t="109548" x="4886325" y="3979863"/>
          <p14:tracePt t="109558" x="4889500" y="3979863"/>
          <p14:tracePt t="109569" x="4903788" y="3979863"/>
          <p14:tracePt t="109580" x="4908550" y="3979863"/>
          <p14:tracePt t="109591" x="4922838" y="3983038"/>
          <p14:tracePt t="109603" x="4941888" y="3990975"/>
          <p14:tracePt t="109614" x="4949825" y="3990975"/>
          <p14:tracePt t="109624" x="4965700" y="3994150"/>
          <p14:tracePt t="109636" x="4976813" y="3994150"/>
          <p14:tracePt t="109637" x="4983163" y="3994150"/>
          <p14:tracePt t="109647" x="4987925" y="3994150"/>
          <p14:tracePt t="109658" x="5002213" y="3998913"/>
          <p14:tracePt t="109669" x="5006975" y="3998913"/>
          <p14:tracePt t="109680" x="5013325" y="3998913"/>
          <p14:tracePt t="109693" x="5018088" y="3998913"/>
          <p14:tracePt t="109702" x="5026025" y="3998913"/>
          <p14:tracePt t="109714" x="5029200" y="3998913"/>
          <p14:tracePt t="109754" x="5029200" y="3994150"/>
          <p14:tracePt t="109761" x="5021263" y="3990975"/>
          <p14:tracePt t="109769" x="5018088" y="3990975"/>
          <p14:tracePt t="110257" x="5018088" y="3987800"/>
          <p14:tracePt t="110263" x="5018088" y="3979863"/>
          <p14:tracePt t="110292" x="5029200" y="3960813"/>
          <p14:tracePt t="110303" x="5029200" y="3952875"/>
          <p14:tracePt t="110313" x="5032375" y="3944938"/>
          <p14:tracePt t="110325" x="5037138" y="3941763"/>
          <p14:tracePt t="110336" x="5040313" y="3938588"/>
          <p14:tracePt t="110347" x="5040313" y="3933825"/>
          <p14:tracePt t="110358" x="5040313" y="3930650"/>
          <p14:tracePt t="110373" x="5040313" y="3922713"/>
          <p14:tracePt t="110387" x="5040313" y="3919538"/>
          <p14:tracePt t="110560" x="5040313" y="3914775"/>
          <p14:tracePt t="110676" x="5040313" y="3911600"/>
          <p14:tracePt t="110719" x="5037138" y="3911600"/>
          <p14:tracePt t="110725" x="5037138" y="3908425"/>
          <p14:tracePt t="110745" x="5032375" y="3908425"/>
          <p14:tracePt t="110794" x="5029200" y="3903663"/>
          <p14:tracePt t="110827" x="5026025" y="3903663"/>
          <p14:tracePt t="110841" x="5026025" y="3900488"/>
          <p14:tracePt t="110869" x="5018088" y="3900488"/>
          <p14:tracePt t="110882" x="5018088" y="3892550"/>
          <p14:tracePt t="110931" x="5018088" y="3889375"/>
          <p14:tracePt t="110973" x="5013325" y="3884613"/>
          <p14:tracePt t="110993" x="5010150" y="3884613"/>
          <p14:tracePt t="111020" x="5006975" y="3884613"/>
          <p14:tracePt t="111026" x="5006975" y="3881438"/>
          <p14:tracePt t="111082" x="5002213" y="3881438"/>
          <p14:tracePt t="111165" x="4999038" y="3881438"/>
          <p14:tracePt t="114144" x="4999038" y="3884613"/>
          <p14:tracePt t="114150" x="4991100" y="3895725"/>
          <p14:tracePt t="114179" x="4987925" y="3975100"/>
          <p14:tracePt t="114192" x="4987925" y="4021138"/>
          <p14:tracePt t="114202" x="4987925" y="4035425"/>
          <p14:tracePt t="114213" x="4987925" y="4051300"/>
          <p14:tracePt t="114225" x="4987925" y="4059238"/>
          <p14:tracePt t="114226" x="4987925" y="4062413"/>
          <p14:tracePt t="114235" x="4987925" y="4073525"/>
          <p14:tracePt t="114247" x="4991100" y="4078288"/>
          <p14:tracePt t="114258" x="4991100" y="4081463"/>
          <p14:tracePt t="114269" x="4991100" y="4084638"/>
          <p14:tracePt t="114281" x="4995863" y="4089400"/>
          <p14:tracePt t="114291" x="4995863" y="4097338"/>
          <p14:tracePt t="114302" x="5002213" y="4097338"/>
          <p14:tracePt t="114313" x="5006975" y="4097338"/>
          <p14:tracePt t="114343" x="5006975" y="4092575"/>
          <p14:tracePt t="114357" x="5006975" y="4089400"/>
          <p14:tracePt t="114377" x="5006975" y="4084638"/>
          <p14:tracePt t="114392" x="5006975" y="4081463"/>
          <p14:tracePt t="114405" x="5006975" y="4078288"/>
          <p14:tracePt t="114419" x="5006975" y="4073525"/>
          <p14:tracePt t="114426" x="5006975" y="4070350"/>
          <p14:tracePt t="114439" x="5006975" y="4059238"/>
          <p14:tracePt t="114447" x="5006975" y="4054475"/>
          <p14:tracePt t="114453" x="5006975" y="4048125"/>
          <p14:tracePt t="114460" x="4999038" y="4043363"/>
          <p14:tracePt t="114468" x="4999038" y="4032250"/>
          <p14:tracePt t="114481" x="4995863" y="4024313"/>
          <p14:tracePt t="114491" x="4995863" y="4013200"/>
          <p14:tracePt t="114502" x="4995863" y="4010025"/>
          <p14:tracePt t="114513" x="4991100" y="4005263"/>
          <p14:tracePt t="114525" x="4987925" y="4002088"/>
          <p14:tracePt t="114536" x="4983163" y="3998913"/>
          <p14:tracePt t="114547" x="4979988" y="3998913"/>
          <p14:tracePt t="114558" x="4972050" y="3994150"/>
          <p14:tracePt t="114570" x="4965700" y="3994150"/>
          <p14:tracePt t="114571" x="4960938" y="3994150"/>
          <p14:tracePt t="114580" x="4953000" y="3987800"/>
          <p14:tracePt t="114591" x="4938713" y="3987800"/>
          <p14:tracePt t="114602" x="4930775" y="3987800"/>
          <p14:tracePt t="114613" x="4911725" y="3983038"/>
          <p14:tracePt t="114626" x="4892675" y="3983038"/>
          <p14:tracePt t="114636" x="4881563" y="3983038"/>
          <p14:tracePt t="114647" x="4856163" y="3983038"/>
          <p14:tracePt t="114658" x="4848225" y="3983038"/>
          <p14:tracePt t="114660" x="4837113" y="3983038"/>
          <p14:tracePt t="114669" x="4824413" y="3983038"/>
          <p14:tracePt t="114681" x="4806950" y="3983038"/>
          <p14:tracePt t="114691" x="4791075" y="3983038"/>
          <p14:tracePt t="114702" x="4772025" y="3983038"/>
          <p14:tracePt t="114714" x="4760913" y="3983038"/>
          <p14:tracePt t="114715" x="4752975" y="3987800"/>
          <p14:tracePt t="114724" x="4741863" y="3987800"/>
          <p14:tracePt t="114735" x="4722813" y="3990975"/>
          <p14:tracePt t="114747" x="4711700" y="3990975"/>
          <p14:tracePt t="114758" x="4700588" y="3998913"/>
          <p14:tracePt t="114770" x="4678363" y="4005263"/>
          <p14:tracePt t="114780" x="4667250" y="4017963"/>
          <p14:tracePt t="114791" x="4654550" y="4024313"/>
          <p14:tracePt t="114802" x="4643438" y="4029075"/>
          <p14:tracePt t="114804" x="4640263" y="4035425"/>
          <p14:tracePt t="114813" x="4629150" y="4040188"/>
          <p14:tracePt t="114825" x="4610100" y="4043363"/>
          <p14:tracePt t="114836" x="4605338" y="4048125"/>
          <p14:tracePt t="114846" x="4598988" y="4048125"/>
          <p14:tracePt t="114859" x="4594225" y="4059238"/>
          <p14:tracePt t="114869" x="4594225" y="4062413"/>
          <p14:tracePt t="114880" x="4594225" y="4070350"/>
          <p14:tracePt t="114893" x="4594225" y="4073525"/>
          <p14:tracePt t="114902" x="4598988" y="4078288"/>
          <p14:tracePt t="114914" x="4605338" y="4081463"/>
          <p14:tracePt t="114924" x="4610100" y="4089400"/>
          <p14:tracePt t="114935" x="4613275" y="4092575"/>
          <p14:tracePt t="114947" x="4621213" y="4092575"/>
          <p14:tracePt t="114949" x="4624388" y="4092575"/>
          <p14:tracePt t="114958" x="4629150" y="4097338"/>
          <p14:tracePt t="114970" x="4635500" y="4100513"/>
          <p14:tracePt t="114980" x="4640263" y="4100513"/>
          <p14:tracePt t="114991" x="4651375" y="4103688"/>
          <p14:tracePt t="115003" x="4662488" y="4108450"/>
          <p14:tracePt t="115013" x="4667250" y="4108450"/>
          <p14:tracePt t="115025" x="4681538" y="4111625"/>
          <p14:tracePt t="115036" x="4697413" y="4111625"/>
          <p14:tracePt t="115047" x="4714875" y="4119563"/>
          <p14:tracePt t="115059" x="4727575" y="4122738"/>
          <p14:tracePt t="115060" x="4749800" y="4122738"/>
          <p14:tracePt t="115069" x="4764088" y="4130675"/>
          <p14:tracePt t="115080" x="4810125" y="4133850"/>
          <p14:tracePt t="115091" x="4840288" y="4141788"/>
          <p14:tracePt t="115093" x="4873625" y="4152900"/>
          <p14:tracePt t="115102" x="4908550" y="4152900"/>
          <p14:tracePt t="115114" x="4965700" y="4168775"/>
          <p14:tracePt t="115125" x="4983163" y="4168775"/>
          <p14:tracePt t="115135" x="5026025" y="4171950"/>
          <p14:tracePt t="115148" x="5040313" y="4171950"/>
          <p14:tracePt t="115149" x="5045075" y="4171950"/>
          <p14:tracePt t="115158" x="5056188" y="4171950"/>
          <p14:tracePt t="115169" x="5067300" y="4171950"/>
          <p14:tracePt t="115180" x="5075238" y="4171950"/>
          <p14:tracePt t="115191" x="5086350" y="4168775"/>
          <p14:tracePt t="115203" x="5092700" y="4164013"/>
          <p14:tracePt t="115213" x="5105400" y="4164013"/>
          <p14:tracePt t="115224" x="5111750" y="4160838"/>
          <p14:tracePt t="115236" x="5116513" y="4152900"/>
          <p14:tracePt t="115238" x="5119688" y="4152900"/>
          <p14:tracePt t="115246" x="5119688" y="4149725"/>
          <p14:tracePt t="115259" x="5130800" y="4141788"/>
          <p14:tracePt t="115272" x="5135563" y="4138613"/>
          <p14:tracePt t="115280" x="5135563" y="4133850"/>
          <p14:tracePt t="115293" x="5138738" y="4130675"/>
          <p14:tracePt t="115306" x="5141913" y="4130675"/>
          <p14:tracePt t="115313" x="5141913" y="4122738"/>
          <p14:tracePt t="115324" x="5146675" y="4122738"/>
          <p14:tracePt t="115336" x="5149850" y="4119563"/>
          <p14:tracePt t="115347" x="5160963" y="4114800"/>
          <p14:tracePt t="115357" x="5168900" y="4114800"/>
          <p14:tracePt t="115369" x="5184775" y="4108450"/>
          <p14:tracePt t="115381" x="5187950" y="4103688"/>
          <p14:tracePt t="115382" x="5195888" y="4097338"/>
          <p14:tracePt t="115391" x="5207000" y="4097338"/>
          <p14:tracePt t="115403" x="5221288" y="4089400"/>
          <p14:tracePt t="115413" x="5229225" y="4081463"/>
          <p14:tracePt t="115424" x="5240338" y="4073525"/>
          <p14:tracePt t="115436" x="5245100" y="4070350"/>
          <p14:tracePt t="115438" x="5248275" y="4067175"/>
          <p14:tracePt t="115447" x="5251450" y="4067175"/>
          <p14:tracePt t="115458" x="5259388" y="4062413"/>
          <p14:tracePt t="115469" x="5267325" y="4062413"/>
          <p14:tracePt t="115479" x="5275263" y="4054475"/>
          <p14:tracePt t="115492" x="5278438" y="4051300"/>
          <p14:tracePt t="115502" x="5281613" y="4051300"/>
          <p14:tracePt t="115513" x="5289550" y="4048125"/>
          <p14:tracePt t="115524" x="5297488" y="4048125"/>
          <p14:tracePt t="115535" x="5305425" y="4043363"/>
          <p14:tracePt t="115548" x="5308600" y="4040188"/>
          <p14:tracePt t="115558" x="5316538" y="4035425"/>
          <p14:tracePt t="115569" x="5330825" y="4035425"/>
          <p14:tracePt t="115581" x="5343525" y="4029075"/>
          <p14:tracePt t="115582" x="5349875" y="4024313"/>
          <p14:tracePt t="115591" x="5376863" y="4017963"/>
          <p14:tracePt t="115602" x="5407025" y="4005263"/>
          <p14:tracePt t="115614" x="5426075" y="4005263"/>
          <p14:tracePt t="115624" x="5453063" y="3998913"/>
          <p14:tracePt t="115636" x="5459413" y="3998913"/>
          <p14:tracePt t="115637" x="5478463" y="3998913"/>
          <p14:tracePt t="115647" x="5483225" y="3998913"/>
          <p14:tracePt t="115658" x="5502275" y="3998913"/>
          <p14:tracePt t="115669" x="5505450" y="3998913"/>
          <p14:tracePt t="115671" x="5513388" y="3998913"/>
          <p14:tracePt t="115680" x="5516563" y="3998913"/>
          <p14:tracePt t="115692" x="5527675" y="3998913"/>
          <p14:tracePt t="115702" x="5532438" y="3998913"/>
          <p14:tracePt t="115713" x="5538788" y="3998913"/>
          <p14:tracePt t="115724" x="5543550" y="3998913"/>
          <p14:tracePt t="115736" x="5546725" y="3998913"/>
          <p14:tracePt t="115747" x="5549900" y="3998913"/>
          <p14:tracePt t="115758" x="5557838" y="3998913"/>
          <p14:tracePt t="115774" x="5562600" y="3998913"/>
          <p14:tracePt t="115788" x="5565775" y="3998913"/>
          <p14:tracePt t="115802" x="5568950" y="3998913"/>
          <p14:tracePt t="115871" x="5565775" y="3998913"/>
          <p14:tracePt t="115877" x="5565775" y="3990975"/>
          <p14:tracePt t="115884" x="5562600" y="3990975"/>
          <p14:tracePt t="115892" x="5562600" y="3987800"/>
          <p14:tracePt t="115904" x="5554663" y="3987800"/>
          <p14:tracePt t="115913" x="5549900" y="3983038"/>
          <p14:tracePt t="115926" x="5546725" y="3979863"/>
          <p14:tracePt t="115936" x="5543550" y="3979863"/>
          <p14:tracePt t="115947" x="5535613" y="3975100"/>
          <p14:tracePt t="115958" x="5532438" y="3975100"/>
          <p14:tracePt t="115968" x="5519738" y="3971925"/>
          <p14:tracePt t="115980" x="5516563" y="3968750"/>
          <p14:tracePt t="115991" x="5513388" y="3960813"/>
          <p14:tracePt t="116002" x="5497513" y="3956050"/>
          <p14:tracePt t="116014" x="5494338" y="3952875"/>
          <p14:tracePt t="116015" x="5486400" y="3952875"/>
          <p14:tracePt t="116024" x="5483225" y="3952875"/>
          <p14:tracePt t="116036" x="5467350" y="3949700"/>
          <p14:tracePt t="116047" x="5464175" y="3944938"/>
          <p14:tracePt t="116057" x="5453063" y="3944938"/>
          <p14:tracePt t="116070" x="5429250" y="3938588"/>
          <p14:tracePt t="116080" x="5422900" y="3933825"/>
          <p14:tracePt t="116091" x="5399088" y="3933825"/>
          <p14:tracePt t="116103" x="5384800" y="3930650"/>
          <p14:tracePt t="116105" x="5360988" y="3930650"/>
          <p14:tracePt t="116113" x="5338763" y="3922713"/>
          <p14:tracePt t="116125" x="5286375" y="3922713"/>
          <p14:tracePt t="116135" x="5256213" y="3922713"/>
          <p14:tracePt t="116146" x="5199063" y="3911600"/>
          <p14:tracePt t="116158" x="5176838" y="3911600"/>
          <p14:tracePt t="116160" x="5160963" y="3911600"/>
          <p14:tracePt t="116169" x="5149850" y="3903663"/>
          <p14:tracePt t="116180" x="5127625" y="3900488"/>
          <p14:tracePt t="116191" x="5119688" y="3900488"/>
          <p14:tracePt t="116202" x="5105400" y="3895725"/>
          <p14:tracePt t="116214" x="5097463" y="3895725"/>
          <p14:tracePt t="116215" x="5092700" y="3895725"/>
          <p14:tracePt t="116224" x="5086350" y="3895725"/>
          <p14:tracePt t="116236" x="5075238" y="3895725"/>
          <p14:tracePt t="116247" x="5070475" y="3895725"/>
          <p14:tracePt t="116249" x="5059363" y="3895725"/>
          <p14:tracePt t="116257" x="5051425" y="3895725"/>
          <p14:tracePt t="116270" x="5040313" y="3895725"/>
          <p14:tracePt t="116280" x="5037138" y="3895725"/>
          <p14:tracePt t="116291" x="5026025" y="3895725"/>
          <p14:tracePt t="116302" x="5021263" y="3892550"/>
          <p14:tracePt t="116304" x="5010150" y="3892550"/>
          <p14:tracePt t="116313" x="5006975" y="3889375"/>
          <p14:tracePt t="116325" x="5002213" y="3889375"/>
          <p14:tracePt t="116336" x="4999038" y="3884613"/>
          <p14:tracePt t="116347" x="4995863" y="3876675"/>
          <p14:tracePt t="116359" x="4991100" y="3876675"/>
          <p14:tracePt t="116360" x="4991100" y="3873500"/>
          <p14:tracePt t="116369" x="4983163" y="3873500"/>
          <p14:tracePt t="116381" x="4979988" y="3870325"/>
          <p14:tracePt t="116393" x="4979988" y="3865563"/>
          <p14:tracePt t="116414" x="4979988" y="3862388"/>
          <p14:tracePt t="116427" x="4979988" y="3859213"/>
          <p14:tracePt t="116436" x="4976813" y="3859213"/>
          <p14:tracePt t="116448" x="4972050" y="3854450"/>
          <p14:tracePt t="116462" x="4968875" y="3846513"/>
          <p14:tracePt t="116476" x="4965700" y="3846513"/>
          <p14:tracePt t="116482" x="4965700" y="3843338"/>
          <p14:tracePt t="116497" x="4960938" y="3840163"/>
          <p14:tracePt t="116503" x="4953000" y="3840163"/>
          <p14:tracePt t="116510" x="4949825" y="3840163"/>
          <p14:tracePt t="116524" x="4946650" y="3840163"/>
          <p14:tracePt t="116531" x="4941888" y="3840163"/>
          <p14:tracePt t="116537" x="4938713" y="3840163"/>
          <p14:tracePt t="116546" x="4927600" y="3840163"/>
          <p14:tracePt t="116559" x="4919663" y="3840163"/>
          <p14:tracePt t="116569" x="4911725" y="3840163"/>
          <p14:tracePt t="116580" x="4892675" y="3840163"/>
          <p14:tracePt t="116591" x="4889500" y="3840163"/>
          <p14:tracePt t="116593" x="4878388" y="3840163"/>
          <p14:tracePt t="116602" x="4870450" y="3840163"/>
          <p14:tracePt t="116614" x="4848225" y="3843338"/>
          <p14:tracePt t="116625" x="4840288" y="3843338"/>
          <p14:tracePt t="116635" x="4824413" y="3846513"/>
          <p14:tracePt t="116647" x="4818063" y="3846513"/>
          <p14:tracePt t="116649" x="4806950" y="3846513"/>
          <p14:tracePt t="116658" x="4802188" y="3846513"/>
          <p14:tracePt t="116669" x="4787900" y="3851275"/>
          <p14:tracePt t="116680" x="4779963" y="3851275"/>
          <p14:tracePt t="116691" x="4764088" y="3851275"/>
          <p14:tracePt t="116703" x="4752975" y="3854450"/>
          <p14:tracePt t="116713" x="4749800" y="3854450"/>
          <p14:tracePt t="116724" x="4733925" y="3854450"/>
          <p14:tracePt t="116736" x="4730750" y="3854450"/>
          <p14:tracePt t="116738" x="4727575" y="3854450"/>
          <p14:tracePt t="116747" x="4714875" y="3854450"/>
          <p14:tracePt t="116758" x="4708525" y="3854450"/>
          <p14:tracePt t="116769" x="4700588" y="3854450"/>
          <p14:tracePt t="116780" x="4689475" y="3854450"/>
          <p14:tracePt t="116792" x="4684713" y="3854450"/>
          <p14:tracePt t="116793" x="4678363" y="3859213"/>
          <p14:tracePt t="116802" x="4673600" y="3859213"/>
          <p14:tracePt t="116814" x="4659313" y="3865563"/>
          <p14:tracePt t="116824" x="4654550" y="3865563"/>
          <p14:tracePt t="116835" x="4640263" y="3865563"/>
          <p14:tracePt t="116848" x="4635500" y="3870325"/>
          <p14:tracePt t="116858" x="4632325" y="3870325"/>
          <p14:tracePt t="116869" x="4624388" y="3873500"/>
          <p14:tracePt t="116880" x="4621213" y="3873500"/>
          <p14:tracePt t="116891" x="4610100" y="3876675"/>
          <p14:tracePt t="116910" x="4605338" y="3876675"/>
          <p14:tracePt t="116923" x="4602163" y="3876675"/>
          <p14:tracePt t="116937" x="4598988" y="3876675"/>
          <p14:tracePt t="116958" x="4598988" y="3881438"/>
          <p14:tracePt t="116985" x="4598988" y="3884613"/>
          <p14:tracePt t="117006" x="4602163" y="3889375"/>
          <p14:tracePt t="117020" x="4605338" y="3895725"/>
          <p14:tracePt t="117040" x="4610100" y="3895725"/>
          <p14:tracePt t="117047" x="4610100" y="3900488"/>
          <p14:tracePt t="117054" x="4618038" y="3900488"/>
          <p14:tracePt t="117068" x="4621213" y="3903663"/>
          <p14:tracePt t="117081" x="4624388" y="3908425"/>
          <p14:tracePt t="117102" x="4629150" y="3911600"/>
          <p14:tracePt t="117116" x="4632325" y="3914775"/>
          <p14:tracePt t="117129" x="4635500" y="3914775"/>
          <p14:tracePt t="117186" x="4640263" y="3914775"/>
          <p14:tracePt t="117205" x="4648200" y="3914775"/>
          <p14:tracePt t="117226" x="4651375" y="3914775"/>
          <p14:tracePt t="117247" x="4654550" y="3914775"/>
          <p14:tracePt t="117260" x="4659313" y="3914775"/>
          <p14:tracePt t="117274" x="4662488" y="3914775"/>
          <p14:tracePt t="117288" x="4667250" y="3914775"/>
          <p14:tracePt t="117295" x="4670425" y="3914775"/>
          <p14:tracePt t="117302" x="4673600" y="3914775"/>
          <p14:tracePt t="117314" x="4681538" y="3914775"/>
          <p14:tracePt t="117315" x="4684713" y="3914775"/>
          <p14:tracePt t="117324" x="4689475" y="3914775"/>
          <p14:tracePt t="117336" x="4708525" y="3914775"/>
          <p14:tracePt t="117347" x="4714875" y="3914775"/>
          <p14:tracePt t="117358" x="4741863" y="3922713"/>
          <p14:tracePt t="117370" x="4752975" y="3922713"/>
          <p14:tracePt t="117371" x="4764088" y="3925888"/>
          <p14:tracePt t="117380" x="4779963" y="3925888"/>
          <p14:tracePt t="117391" x="4799013" y="3925888"/>
          <p14:tracePt t="117402" x="4813300" y="3925888"/>
          <p14:tracePt t="117413" x="4837113" y="3925888"/>
          <p14:tracePt t="117425" x="4859338" y="3922713"/>
          <p14:tracePt t="117436" x="4870450" y="3919538"/>
          <p14:tracePt t="117447" x="4897438" y="3919538"/>
          <p14:tracePt t="117458" x="4908550" y="3919538"/>
          <p14:tracePt t="117469" x="4927600" y="3914775"/>
          <p14:tracePt t="117480" x="4953000" y="3908425"/>
          <p14:tracePt t="117491" x="4960938" y="3908425"/>
          <p14:tracePt t="117502" x="4983163" y="3900488"/>
          <p14:tracePt t="117514" x="4987925" y="3892550"/>
          <p14:tracePt t="117515" x="4995863" y="3892550"/>
          <p14:tracePt t="117525" x="5006975" y="3889375"/>
          <p14:tracePt t="117536" x="5029200" y="3876675"/>
          <p14:tracePt t="117547" x="5032375" y="3873500"/>
          <p14:tracePt t="117558" x="5045075" y="3870325"/>
          <p14:tracePt t="117570" x="5059363" y="3862388"/>
          <p14:tracePt t="117580" x="5062538" y="3854450"/>
          <p14:tracePt t="117591" x="5078413" y="3851275"/>
          <p14:tracePt t="117602" x="5081588" y="3846513"/>
          <p14:tracePt t="117614" x="5089525" y="3843338"/>
          <p14:tracePt t="117625" x="5092700" y="3835400"/>
          <p14:tracePt t="117636" x="5100638" y="3835400"/>
          <p14:tracePt t="117647" x="5100638" y="3832225"/>
          <p14:tracePt t="117659" x="5105400" y="3832225"/>
          <p14:tracePt t="117660" x="5105400" y="3824288"/>
          <p14:tracePt t="117673" x="5105400" y="3821113"/>
          <p14:tracePt t="117694" x="5105400" y="3816350"/>
          <p14:tracePt t="117708" x="5105400" y="3813175"/>
          <p14:tracePt t="117756" x="5097463" y="3813175"/>
          <p14:tracePt t="117762" x="5092700" y="3813175"/>
          <p14:tracePt t="117770" x="5089525" y="3810000"/>
          <p14:tracePt t="117780" x="5086350" y="3810000"/>
          <p14:tracePt t="117790" x="5081588" y="3810000"/>
          <p14:tracePt t="117802" x="5078413" y="3810000"/>
          <p14:tracePt t="117804" x="5075238" y="3810000"/>
          <p14:tracePt t="117813" x="5067300" y="3810000"/>
          <p14:tracePt t="117825" x="5059363" y="3810000"/>
          <p14:tracePt t="117838" x="5056188" y="3810000"/>
          <p14:tracePt t="117852" x="5051425" y="3810000"/>
          <p14:tracePt t="117859" x="5048250" y="3810000"/>
          <p14:tracePt t="117873" x="5045075" y="3810000"/>
          <p14:tracePt t="117907" x="5040313" y="3810000"/>
          <p14:tracePt t="117921" x="5032375" y="3810000"/>
          <p14:tracePt t="117935" x="5029200" y="3810000"/>
          <p14:tracePt t="117948" x="5026025" y="3813175"/>
          <p14:tracePt t="117955" x="5021263" y="3813175"/>
          <p14:tracePt t="117969" x="5018088" y="3813175"/>
          <p14:tracePt t="117983" x="5013325" y="3813175"/>
          <p14:tracePt t="117997" x="5010150" y="3813175"/>
          <p14:tracePt t="118010" x="5002213" y="3813175"/>
          <p14:tracePt t="118024" x="4999038" y="3813175"/>
          <p14:tracePt t="118045" x="4995863" y="3813175"/>
          <p14:tracePt t="118059" x="4991100" y="3813175"/>
          <p14:tracePt t="118086" x="4991100" y="3816350"/>
          <p14:tracePt t="118134" x="4995863" y="3816350"/>
          <p14:tracePt t="118830" x="4995863" y="3821113"/>
          <p14:tracePt t="118842" x="4991100" y="3829050"/>
          <p14:tracePt t="118856" x="4987925" y="3829050"/>
          <p14:tracePt t="118877" x="4983163" y="3829050"/>
          <p14:tracePt t="119057" x="4987925" y="3829050"/>
          <p14:tracePt t="119085" x="4991100" y="3829050"/>
          <p14:tracePt t="119097" x="4995863" y="3829050"/>
          <p14:tracePt t="119132" x="4999038" y="3829050"/>
          <p14:tracePt t="119146" x="5006975" y="3829050"/>
          <p14:tracePt t="119159" x="5010150" y="3829050"/>
          <p14:tracePt t="119173" x="5013325" y="3829050"/>
          <p14:tracePt t="119194" x="5018088" y="3829050"/>
          <p14:tracePt t="119207" x="5021263" y="3829050"/>
          <p14:tracePt t="119228" x="5026025" y="3829050"/>
          <p14:tracePt t="119235" x="5026025" y="3832225"/>
          <p14:tracePt t="119242" x="5029200" y="3832225"/>
          <p14:tracePt t="119255" x="5037138" y="3832225"/>
          <p14:tracePt t="119270" x="5040313" y="3832225"/>
          <p14:tracePt t="119290" x="5045075" y="3832225"/>
          <p14:tracePt t="119297" x="5045075" y="3835400"/>
          <p14:tracePt t="119303" x="5048250" y="3835400"/>
          <p14:tracePt t="119317" x="5051425" y="3835400"/>
          <p14:tracePt t="119331" x="5056188" y="3840163"/>
          <p14:tracePt t="119352" x="5059363" y="3843338"/>
          <p14:tracePt t="119366" x="5062538" y="3843338"/>
          <p14:tracePt t="119380" x="5070475" y="3846513"/>
          <p14:tracePt t="119400" x="5075238" y="3846513"/>
          <p14:tracePt t="119414" x="5078413" y="3851275"/>
          <p14:tracePt t="119427" x="5081588" y="3859213"/>
          <p14:tracePt t="119455" x="5086350" y="3859213"/>
          <p14:tracePt t="119490" x="5089525" y="3859213"/>
          <p14:tracePt t="119496" x="5089525" y="3862388"/>
          <p14:tracePt t="119565" x="5086350" y="3862388"/>
          <p14:tracePt t="119572" x="5086350" y="3854450"/>
          <p14:tracePt t="119586" x="5086350" y="3851275"/>
          <p14:tracePt t="120591" x="5089525" y="3851275"/>
          <p14:tracePt t="120597" x="5100638" y="3854450"/>
          <p14:tracePt t="120625" x="5124450" y="3859213"/>
          <p14:tracePt t="120636" x="5127625" y="3862388"/>
          <p14:tracePt t="120646" x="5138738" y="3865563"/>
          <p14:tracePt t="120659" x="5149850" y="3865563"/>
          <p14:tracePt t="120669" x="5157788" y="3870325"/>
          <p14:tracePt t="120680" x="5165725" y="3870325"/>
          <p14:tracePt t="120691" x="5172075" y="3870325"/>
          <p14:tracePt t="120702" x="5180013" y="3870325"/>
          <p14:tracePt t="120715" x="5187950" y="3870325"/>
          <p14:tracePt t="120725" x="5191125" y="3870325"/>
          <p14:tracePt t="120735" x="5195888" y="3873500"/>
          <p14:tracePt t="120748" x="5202238" y="3873500"/>
          <p14:tracePt t="120762" x="5207000" y="3873500"/>
          <p14:tracePt t="120783" x="5210175" y="3873500"/>
          <p14:tracePt t="120832" x="5214938" y="3873500"/>
          <p14:tracePt t="121169" x="5210175" y="3873500"/>
          <p14:tracePt t="121182" x="5210175" y="3870325"/>
          <p14:tracePt t="121202" x="5207000" y="3870325"/>
          <p14:tracePt t="121213" x="5199063" y="3865563"/>
          <p14:tracePt t="121224" x="5195888" y="3862388"/>
          <p14:tracePt t="121237" x="5191125" y="3862388"/>
          <p14:tracePt t="121246" x="5191125" y="3859213"/>
          <p14:tracePt t="121258" x="5187950" y="3854450"/>
          <p14:tracePt t="121271" x="5184775" y="3854450"/>
          <p14:tracePt t="121285" x="5180013" y="3854450"/>
          <p14:tracePt t="121292" x="5180013" y="3846513"/>
          <p14:tracePt t="121306" x="5176838" y="3843338"/>
          <p14:tracePt t="121326" x="5176838" y="3840163"/>
          <p14:tracePt t="121340" x="5176838" y="3835400"/>
          <p14:tracePt t="121354" x="5168900" y="3835400"/>
          <p14:tracePt t="121367" x="5168900" y="3832225"/>
          <p14:tracePt t="121381" x="5165725" y="3832225"/>
          <p14:tracePt t="121423" x="5160963" y="3829050"/>
          <p14:tracePt t="121450" x="5157788" y="3829050"/>
          <p14:tracePt t="121464" x="5154613" y="3829050"/>
          <p14:tracePt t="121478" x="5149850" y="3829050"/>
          <p14:tracePt t="121498" x="5146675" y="3829050"/>
          <p14:tracePt t="121505" x="5141913" y="3829050"/>
          <p14:tracePt t="121513" x="5135563" y="3829050"/>
          <p14:tracePt t="121526" x="5130800" y="3829050"/>
          <p14:tracePt t="121540" x="5127625" y="3829050"/>
          <p14:tracePt t="121553" x="5124450" y="3829050"/>
          <p14:tracePt t="121567" x="5119688" y="3829050"/>
          <p14:tracePt t="121581" x="5116513" y="3829050"/>
          <p14:tracePt t="121588" x="5111750" y="3829050"/>
          <p14:tracePt t="121594" x="5105400" y="3829050"/>
          <p14:tracePt t="121608" x="5100638" y="3829050"/>
          <p14:tracePt t="121615" x="5097463" y="3829050"/>
          <p14:tracePt t="121625" x="5092700" y="3829050"/>
          <p14:tracePt t="121635" x="5089525" y="3829050"/>
          <p14:tracePt t="121647" x="5086350" y="3829050"/>
          <p14:tracePt t="121658" x="5075238" y="3829050"/>
          <p14:tracePt t="121669" x="5070475" y="3829050"/>
          <p14:tracePt t="121670" x="5067300" y="3829050"/>
          <p14:tracePt t="121680" x="5062538" y="3829050"/>
          <p14:tracePt t="121692" x="5048250" y="3829050"/>
          <p14:tracePt t="121702" x="5045075" y="3829050"/>
          <p14:tracePt t="121713" x="5032375" y="3829050"/>
          <p14:tracePt t="121725" x="5018088" y="3829050"/>
          <p14:tracePt t="121736" x="5006975" y="3821113"/>
          <p14:tracePt t="121747" x="4983163" y="3821113"/>
          <p14:tracePt t="121758" x="4965700" y="3821113"/>
          <p14:tracePt t="121760" x="4957763" y="3816350"/>
          <p14:tracePt t="121769" x="4938713" y="3816350"/>
          <p14:tracePt t="121781" x="4911725" y="3813175"/>
          <p14:tracePt t="121791" x="4897438" y="3813175"/>
          <p14:tracePt t="121802" x="4878388" y="3805238"/>
          <p14:tracePt t="121815" x="4867275" y="3805238"/>
          <p14:tracePt t="121816" x="4859338" y="3805238"/>
          <p14:tracePt t="121824" x="4848225" y="3805238"/>
          <p14:tracePt t="121836" x="4837113" y="3805238"/>
          <p14:tracePt t="121847" x="4824413" y="3805238"/>
          <p14:tracePt t="121858" x="4806950" y="3805238"/>
          <p14:tracePt t="121870" x="4791075" y="3805238"/>
          <p14:tracePt t="121880" x="4783138" y="3805238"/>
          <p14:tracePt t="121891" x="4768850" y="3805238"/>
          <p14:tracePt t="121902" x="4760913" y="3805238"/>
          <p14:tracePt t="121913" x="4745038" y="3805238"/>
          <p14:tracePt t="121925" x="4727575" y="3805238"/>
          <p14:tracePt t="121936" x="4714875" y="3813175"/>
          <p14:tracePt t="121946" x="4697413" y="3816350"/>
          <p14:tracePt t="121959" x="4684713" y="3816350"/>
          <p14:tracePt t="121960" x="4678363" y="3816350"/>
          <p14:tracePt t="121969" x="4667250" y="3821113"/>
          <p14:tracePt t="121980" x="4654550" y="3829050"/>
          <p14:tracePt t="121991" x="4643438" y="3829050"/>
          <p14:tracePt t="121994" x="4640263" y="3832225"/>
          <p14:tracePt t="122002" x="4629150" y="3832225"/>
          <p14:tracePt t="122014" x="4624388" y="3832225"/>
          <p14:tracePt t="122015" x="4621213" y="3835400"/>
          <p14:tracePt t="122025" x="4618038" y="3835400"/>
          <p14:tracePt t="122035" x="4610100" y="3840163"/>
          <p14:tracePt t="122047" x="4605338" y="3840163"/>
          <p14:tracePt t="122049" x="4598988" y="3843338"/>
          <p14:tracePt t="122062" x="4598988" y="3846513"/>
          <p14:tracePt t="122069" x="4594225" y="3846513"/>
          <p14:tracePt t="122083" x="4591050" y="3846513"/>
          <p14:tracePt t="122097" x="4591050" y="3854450"/>
          <p14:tracePt t="122111" x="4591050" y="3859213"/>
          <p14:tracePt t="122132" x="4591050" y="3862388"/>
          <p14:tracePt t="122145" x="4591050" y="3865563"/>
          <p14:tracePt t="122173" x="4591050" y="3870325"/>
          <p14:tracePt t="122180" x="4594225" y="3870325"/>
          <p14:tracePt t="122200" x="4594225" y="3873500"/>
          <p14:tracePt t="122207" x="4602163" y="3873500"/>
          <p14:tracePt t="122228" x="4605338" y="3873500"/>
          <p14:tracePt t="122234" x="4605338" y="3876675"/>
          <p14:tracePt t="122248" x="4610100" y="3876675"/>
          <p14:tracePt t="122262" x="4613275" y="3876675"/>
          <p14:tracePt t="122269" x="4613275" y="3881438"/>
          <p14:tracePt t="122283" x="4618038" y="3889375"/>
          <p14:tracePt t="122296" x="4621213" y="3889375"/>
          <p14:tracePt t="122310" x="4624388" y="3892550"/>
          <p14:tracePt t="122373" x="4632325" y="3892550"/>
          <p14:tracePt t="122422" x="4635500" y="3892550"/>
          <p14:tracePt t="122448" x="4635500" y="3895725"/>
          <p14:tracePt t="122573" x="4640263" y="3895725"/>
          <p14:tracePt t="122585" x="4640263" y="3900488"/>
          <p14:tracePt t="122759" x="4643438" y="3900488"/>
          <p14:tracePt t="122799" x="4648200" y="3900488"/>
          <p14:tracePt t="122827" x="4651375" y="3900488"/>
          <p14:tracePt t="122861" x="4654550" y="3900488"/>
          <p14:tracePt t="122930" x="4662488" y="3900488"/>
          <p14:tracePt t="122964" x="4667250" y="3900488"/>
          <p14:tracePt t="122985" x="4670425" y="3900488"/>
          <p14:tracePt t="123005" x="4673600" y="3900488"/>
          <p14:tracePt t="123033" x="4678363" y="3900488"/>
          <p14:tracePt t="123047" x="4681538" y="3900488"/>
          <p14:tracePt t="123067" x="4684713" y="3900488"/>
          <p14:tracePt t="123081" x="4689475" y="3900488"/>
          <p14:tracePt t="123088" x="4697413" y="3900488"/>
          <p14:tracePt t="123094" x="4700588" y="3900488"/>
          <p14:tracePt t="123103" x="4703763" y="3903663"/>
          <p14:tracePt t="123114" x="4708525" y="3903663"/>
          <p14:tracePt t="123115" x="4711700" y="3903663"/>
          <p14:tracePt t="123124" x="4714875" y="3908425"/>
          <p14:tracePt t="123136" x="4727575" y="3908425"/>
          <p14:tracePt t="123147" x="4730750" y="3911600"/>
          <p14:tracePt t="123158" x="4741863" y="3919538"/>
          <p14:tracePt t="123169" x="4745038" y="3919538"/>
          <p14:tracePt t="123170" x="4757738" y="3919538"/>
          <p14:tracePt t="123180" x="4760913" y="3922713"/>
          <p14:tracePt t="123191" x="4776788" y="3925888"/>
          <p14:tracePt t="123202" x="4779963" y="3925888"/>
          <p14:tracePt t="123213" x="4787900" y="3930650"/>
          <p14:tracePt t="123226" x="4802188" y="3933825"/>
          <p14:tracePt t="123236" x="4806950" y="3941763"/>
          <p14:tracePt t="123246" x="4824413" y="3944938"/>
          <p14:tracePt t="123258" x="4829175" y="3944938"/>
          <p14:tracePt t="123269" x="4843463" y="3949700"/>
          <p14:tracePt t="123281" x="4856163" y="3952875"/>
          <p14:tracePt t="123292" x="4867275" y="3952875"/>
          <p14:tracePt t="123302" x="4878388" y="3960813"/>
          <p14:tracePt t="123314" x="4889500" y="3963988"/>
          <p14:tracePt t="123316" x="4900613" y="3963988"/>
          <p14:tracePt t="123325" x="4908550" y="3963988"/>
          <p14:tracePt t="123336" x="4927600" y="3968750"/>
          <p14:tracePt t="123347" x="4938713" y="3975100"/>
          <p14:tracePt t="123357" x="4965700" y="3975100"/>
          <p14:tracePt t="123370" x="4991100" y="3979863"/>
          <p14:tracePt t="123380" x="5002213" y="3979863"/>
          <p14:tracePt t="123391" x="5013325" y="3979863"/>
          <p14:tracePt t="123402" x="5026025" y="3979863"/>
          <p14:tracePt t="123413" x="5037138" y="3979863"/>
          <p14:tracePt t="123425" x="5048250" y="3979863"/>
          <p14:tracePt t="123436" x="5051425" y="3979863"/>
          <p14:tracePt t="123447" x="5062538" y="3979863"/>
          <p14:tracePt t="123459" x="5062538" y="3975100"/>
          <p14:tracePt t="123460" x="5075238" y="3975100"/>
          <p14:tracePt t="123469" x="5078413" y="3971925"/>
          <p14:tracePt t="123480" x="5097463" y="3971925"/>
          <p14:tracePt t="123491" x="5100638" y="3963988"/>
          <p14:tracePt t="123502" x="5119688" y="3960813"/>
          <p14:tracePt t="123514" x="5135563" y="3952875"/>
          <p14:tracePt t="123525" x="5141913" y="3952875"/>
          <p14:tracePt t="123535" x="5165725" y="3941763"/>
          <p14:tracePt t="123547" x="5176838" y="3933825"/>
          <p14:tracePt t="123549" x="5184775" y="3930650"/>
          <p14:tracePt t="123558" x="5202238" y="3930650"/>
          <p14:tracePt t="123570" x="5221288" y="3919538"/>
          <p14:tracePt t="123580" x="5233988" y="3914775"/>
          <p14:tracePt t="123591" x="5259388" y="3903663"/>
          <p14:tracePt t="123603" x="5270500" y="3900488"/>
          <p14:tracePt t="123604" x="5278438" y="3900488"/>
          <p14:tracePt t="123614" x="5281613" y="3895725"/>
          <p14:tracePt t="123624" x="5305425" y="3884613"/>
          <p14:tracePt t="123636" x="5308600" y="3881438"/>
          <p14:tracePt t="123646" x="5316538" y="3876675"/>
          <p14:tracePt t="123659" x="5324475" y="3873500"/>
          <p14:tracePt t="123669" x="5324475" y="3865563"/>
          <p14:tracePt t="123680" x="5327650" y="3862388"/>
          <p14:tracePt t="123693" x="5327650" y="3859213"/>
          <p14:tracePt t="123707" x="5327650" y="3854450"/>
          <p14:tracePt t="123727" x="5327650" y="3851275"/>
          <p14:tracePt t="123741" x="5327650" y="3846513"/>
          <p14:tracePt t="123777" x="5327650" y="3843338"/>
          <p14:tracePt t="123789" x="5327650" y="3840163"/>
          <p14:tracePt t="123810" x="5327650" y="3832225"/>
          <p14:tracePt t="123873" x="5324475" y="3829050"/>
          <p14:tracePt t="123886" x="5319713" y="3829050"/>
          <p14:tracePt t="123907" x="5316538" y="3829050"/>
          <p14:tracePt t="123921" x="5313363" y="3829050"/>
          <p14:tracePt t="123934" x="5308600" y="3829050"/>
          <p14:tracePt t="123941" x="5300663" y="3829050"/>
          <p14:tracePt t="123948" x="5297488" y="3829050"/>
          <p14:tracePt t="123958" x="5294313" y="3829050"/>
          <p14:tracePt t="123969" x="5289550" y="3829050"/>
          <p14:tracePt t="123980" x="5281613" y="3829050"/>
          <p14:tracePt t="123991" x="5270500" y="3824288"/>
          <p14:tracePt t="124003" x="5259388" y="3821113"/>
          <p14:tracePt t="124013" x="5248275" y="3821113"/>
          <p14:tracePt t="124024" x="5237163" y="3816350"/>
          <p14:tracePt t="124036" x="5226050" y="3816350"/>
          <p14:tracePt t="124037" x="5221288" y="3813175"/>
          <p14:tracePt t="124047" x="5218113" y="3813175"/>
          <p14:tracePt t="124058" x="5202238" y="3813175"/>
          <p14:tracePt t="124069" x="5199063" y="3813175"/>
          <p14:tracePt t="124080" x="5187950" y="3810000"/>
          <p14:tracePt t="124092" x="5184775" y="3810000"/>
          <p14:tracePt t="124093" x="5176838" y="3810000"/>
          <p14:tracePt t="124102" x="5172075" y="3810000"/>
          <p14:tracePt t="124114" x="5168900" y="3810000"/>
          <p14:tracePt t="124125" x="5165725" y="3810000"/>
          <p14:tracePt t="124127" x="5160963" y="3810000"/>
          <p14:tracePt t="124135" x="5157788" y="3810000"/>
          <p14:tracePt t="124148" x="5146675" y="3802063"/>
          <p14:tracePt t="124158" x="5141913" y="3802063"/>
          <p14:tracePt t="124169" x="5138738" y="3802063"/>
          <p14:tracePt t="124181" x="5135563" y="3802063"/>
          <p14:tracePt t="124182" x="5130800" y="3802063"/>
          <p14:tracePt t="124195" x="5127625" y="3802063"/>
          <p14:tracePt t="124216" x="5124450" y="3802063"/>
          <p14:tracePt t="124230" x="5116513" y="3802063"/>
          <p14:tracePt t="124243" x="5111750" y="3802063"/>
          <p14:tracePt t="124264" x="5108575" y="3802063"/>
          <p14:tracePt t="124278" x="5105400" y="3802063"/>
          <p14:tracePt t="124292" x="5100638" y="3802063"/>
          <p14:tracePt t="124305" x="5097463" y="3802063"/>
          <p14:tracePt t="124347" x="5092700" y="3802063"/>
          <p14:tracePt t="124374" x="5089525" y="3802063"/>
          <p14:tracePt t="124402" x="5081588" y="3802063"/>
          <p14:tracePt t="124437" x="5078413" y="3802063"/>
          <p14:tracePt t="124478" x="5075238" y="3802063"/>
          <p14:tracePt t="124505" x="5070475" y="3802063"/>
          <p14:tracePt t="124539" x="5067300" y="3802063"/>
          <p14:tracePt t="124553" x="5062538" y="3802063"/>
          <p14:tracePt t="124567" x="5059363" y="3802063"/>
          <p14:tracePt t="124581" x="5051425" y="3802063"/>
          <p14:tracePt t="124608" x="5048250" y="3802063"/>
          <p14:tracePt t="124629" x="5045075" y="3802063"/>
          <p14:tracePt t="124649" x="5040313" y="3802063"/>
          <p14:tracePt t="124677" x="5037138" y="3802063"/>
          <p14:tracePt t="124691" x="5032375" y="3802063"/>
          <p14:tracePt t="124704" x="5029200" y="3802063"/>
          <p14:tracePt t="124732" x="5021263" y="3802063"/>
          <p14:tracePt t="125489" x="5018088" y="3802063"/>
          <p14:tracePt t="125495" x="5013325" y="3802063"/>
          <p14:tracePt t="125524" x="4991100" y="3810000"/>
          <p14:tracePt t="125537" x="4983163" y="3810000"/>
          <p14:tracePt t="125538" x="4979988" y="3810000"/>
          <p14:tracePt t="125547" x="4968875" y="3813175"/>
          <p14:tracePt t="125558" x="4957763" y="3816350"/>
          <p14:tracePt t="125569" x="4946650" y="3816350"/>
          <p14:tracePt t="125580" x="4938713" y="3821113"/>
          <p14:tracePt t="125592" x="4933950" y="3824288"/>
          <p14:tracePt t="125593" x="4922838" y="3832225"/>
          <p14:tracePt t="125602" x="4916488" y="3832225"/>
          <p14:tracePt t="125613" x="4903788" y="3840163"/>
          <p14:tracePt t="125624" x="4897438" y="3843338"/>
          <p14:tracePt t="125636" x="4889500" y="3854450"/>
          <p14:tracePt t="125648" x="4873625" y="3859213"/>
          <p14:tracePt t="125658" x="4870450" y="3862388"/>
          <p14:tracePt t="125669" x="4862513" y="3870325"/>
          <p14:tracePt t="125681" x="4851400" y="3873500"/>
          <p14:tracePt t="125683" x="4848225" y="3884613"/>
          <p14:tracePt t="125691" x="4840288" y="3895725"/>
          <p14:tracePt t="125703" x="4829175" y="3911600"/>
          <p14:tracePt t="125713" x="4821238" y="3914775"/>
          <p14:tracePt t="125724" x="4813300" y="3925888"/>
          <p14:tracePt t="125737" x="4806950" y="3938588"/>
          <p14:tracePt t="125750" x="4802188" y="3941763"/>
          <p14:tracePt t="125758" x="4794250" y="3944938"/>
          <p14:tracePt t="125769" x="4794250" y="3949700"/>
          <p14:tracePt t="125780" x="4791075" y="3949700"/>
          <p14:tracePt t="125791" x="4791075" y="3952875"/>
          <p14:tracePt t="125793" x="4787900" y="3952875"/>
          <p14:tracePt t="125802" x="4787900" y="3956050"/>
          <p14:tracePt t="125813" x="4783138" y="3956050"/>
          <p14:tracePt t="125874" x="4787900" y="3956050"/>
          <p14:tracePt t="125895" x="4791075" y="3956050"/>
          <p14:tracePt t="125909" x="4799013" y="3956050"/>
          <p14:tracePt t="125915" x="4802188" y="3956050"/>
          <p14:tracePt t="125923" x="4806950" y="3956050"/>
          <p14:tracePt t="125929" x="4810125" y="3956050"/>
          <p14:tracePt t="125936" x="4813300" y="3956050"/>
          <p14:tracePt t="125947" x="4818063" y="3956050"/>
          <p14:tracePt t="125957" x="4829175" y="3956050"/>
          <p14:tracePt t="125969" x="4832350" y="3960813"/>
          <p14:tracePt t="125971" x="4840288" y="3960813"/>
          <p14:tracePt t="125980" x="4851400" y="3968750"/>
          <p14:tracePt t="125992" x="4867275" y="3971925"/>
          <p14:tracePt t="126003" x="4873625" y="3971925"/>
          <p14:tracePt t="126013" x="4892675" y="3975100"/>
          <p14:tracePt t="126025" x="4897438" y="3975100"/>
          <p14:tracePt t="126027" x="4908550" y="3975100"/>
          <p14:tracePt t="126036" x="4916488" y="3975100"/>
          <p14:tracePt t="126047" x="4930775" y="3975100"/>
          <p14:tracePt t="126058" x="4933950" y="3975100"/>
          <p14:tracePt t="126060" x="4938713" y="3975100"/>
          <p14:tracePt t="126069" x="4941888" y="3975100"/>
          <p14:tracePt t="126081" x="4949825" y="3975100"/>
          <p14:tracePt t="126091" x="4953000" y="3971925"/>
          <p14:tracePt t="126102" x="4957763" y="3968750"/>
          <p14:tracePt t="126115" x="4957763" y="3963988"/>
          <p14:tracePt t="126150" x="4957763" y="3960813"/>
          <p14:tracePt t="126163" x="4953000" y="3956050"/>
          <p14:tracePt t="126170" x="4946650" y="3956050"/>
          <p14:tracePt t="126184" x="4938713" y="3949700"/>
          <p14:tracePt t="126191" x="4933950" y="3949700"/>
          <p14:tracePt t="126197" x="4930775" y="3944938"/>
          <p14:tracePt t="126204" x="4922838" y="3944938"/>
          <p14:tracePt t="126213" x="4919663" y="3941763"/>
          <p14:tracePt t="126225" x="4916488" y="3941763"/>
          <p14:tracePt t="126236" x="4908550" y="3938588"/>
          <p14:tracePt t="126246" x="4897438" y="3938588"/>
          <p14:tracePt t="126258" x="4892675" y="3938588"/>
          <p14:tracePt t="126260" x="4889500" y="3938588"/>
          <p14:tracePt t="126269" x="4886325" y="3938588"/>
          <p14:tracePt t="126281" x="4870450" y="3933825"/>
          <p14:tracePt t="126291" x="4867275" y="3933825"/>
          <p14:tracePt t="126302" x="4856163" y="3933825"/>
          <p14:tracePt t="126314" x="4851400" y="3933825"/>
          <p14:tracePt t="126315" x="4840288" y="3933825"/>
          <p14:tracePt t="126324" x="4837113" y="3933825"/>
          <p14:tracePt t="126336" x="4818063" y="3933825"/>
          <p14:tracePt t="126347" x="4806950" y="3933825"/>
          <p14:tracePt t="126357" x="4787900" y="3938588"/>
          <p14:tracePt t="126369" x="4768850" y="3938588"/>
          <p14:tracePt t="126380" x="4757738" y="3944938"/>
          <p14:tracePt t="126391" x="4738688" y="3949700"/>
          <p14:tracePt t="126402" x="4727575" y="3952875"/>
          <p14:tracePt t="126413" x="4714875" y="3960813"/>
          <p14:tracePt t="126425" x="4700588" y="3963988"/>
          <p14:tracePt t="126435" x="4697413" y="3968750"/>
          <p14:tracePt t="126447" x="4689475" y="3975100"/>
          <p14:tracePt t="126458" x="4681538" y="3979863"/>
          <p14:tracePt t="126459" x="4678363" y="3987800"/>
          <p14:tracePt t="126473" x="4673600" y="3990975"/>
          <p14:tracePt t="126480" x="4670425" y="3994150"/>
          <p14:tracePt t="126491" x="4667250" y="3998913"/>
          <p14:tracePt t="126502" x="4667250" y="4005263"/>
          <p14:tracePt t="126513" x="4662488" y="4005263"/>
          <p14:tracePt t="126515" x="4662488" y="4010025"/>
          <p14:tracePt t="126525" x="4662488" y="4013200"/>
          <p14:tracePt t="126535" x="4662488" y="4024313"/>
          <p14:tracePt t="126547" x="4662488" y="4029075"/>
          <p14:tracePt t="126558" x="4662488" y="4032250"/>
          <p14:tracePt t="126569" x="4662488" y="4035425"/>
          <p14:tracePt t="126580" x="4662488" y="4040188"/>
          <p14:tracePt t="126591" x="4667250" y="4043363"/>
          <p14:tracePt t="126603" x="4670425" y="4051300"/>
          <p14:tracePt t="126613" x="4673600" y="4054475"/>
          <p14:tracePt t="126625" x="4673600" y="4059238"/>
          <p14:tracePt t="126635" x="4673600" y="4062413"/>
          <p14:tracePt t="126647" x="4678363" y="4067175"/>
          <p14:tracePt t="126658" x="4678363" y="4070350"/>
          <p14:tracePt t="126669" x="4684713" y="4073525"/>
          <p14:tracePt t="126680" x="4684713" y="4081463"/>
          <p14:tracePt t="126693" x="4684713" y="4084638"/>
          <p14:tracePt t="126702" x="4689475" y="4084638"/>
          <p14:tracePt t="126713" x="4689475" y="4089400"/>
          <p14:tracePt t="126725" x="4689475" y="4092575"/>
          <p14:tracePt t="126736" x="4692650" y="4100513"/>
          <p14:tracePt t="126747" x="4697413" y="4103688"/>
          <p14:tracePt t="126758" x="4700588" y="4111625"/>
          <p14:tracePt t="126769" x="4703763" y="4119563"/>
          <p14:tracePt t="126780" x="4703763" y="4122738"/>
          <p14:tracePt t="126791" x="4708525" y="4127500"/>
          <p14:tracePt t="126803" x="4714875" y="4133850"/>
          <p14:tracePt t="126813" x="4714875" y="4138613"/>
          <p14:tracePt t="126824" x="4719638" y="4146550"/>
          <p14:tracePt t="126836" x="4722813" y="4149725"/>
          <p14:tracePt t="126838" x="4727575" y="4149725"/>
          <p14:tracePt t="126846" x="4730750" y="4152900"/>
          <p14:tracePt t="126859" x="4738688" y="4160838"/>
          <p14:tracePt t="126869" x="4741863" y="4164013"/>
          <p14:tracePt t="126880" x="4749800" y="4168775"/>
          <p14:tracePt t="126892" x="4752975" y="4176713"/>
          <p14:tracePt t="126893" x="4757738" y="4176713"/>
          <p14:tracePt t="126902" x="4760913" y="4179888"/>
          <p14:tracePt t="126914" x="4768850" y="4179888"/>
          <p14:tracePt t="126925" x="4772025" y="4183063"/>
          <p14:tracePt t="126935" x="4787900" y="4187825"/>
          <p14:tracePt t="126948" x="4794250" y="4191000"/>
          <p14:tracePt t="126958" x="4806950" y="4191000"/>
          <p14:tracePt t="126969" x="4813300" y="4194175"/>
          <p14:tracePt t="126980" x="4821238" y="4194175"/>
          <p14:tracePt t="126991" x="4832350" y="4202113"/>
          <p14:tracePt t="127003" x="4843463" y="4202113"/>
          <p14:tracePt t="127013" x="4848225" y="4202113"/>
          <p14:tracePt t="127024" x="4862513" y="4202113"/>
          <p14:tracePt t="127036" x="4873625" y="4202113"/>
          <p14:tracePt t="127037" x="4878388" y="4202113"/>
          <p14:tracePt t="127046" x="4886325" y="4202113"/>
          <p14:tracePt t="127058" x="4900613" y="4198938"/>
          <p14:tracePt t="127069" x="4908550" y="4198938"/>
          <p14:tracePt t="127080" x="4930775" y="4194175"/>
          <p14:tracePt t="127092" x="4933950" y="4194175"/>
          <p14:tracePt t="127093" x="4941888" y="4191000"/>
          <p14:tracePt t="127102" x="4946650" y="4187825"/>
          <p14:tracePt t="127113" x="4960938" y="4179888"/>
          <p14:tracePt t="127125" x="4965700" y="4176713"/>
          <p14:tracePt t="127127" x="4976813" y="4171950"/>
          <p14:tracePt t="127135" x="4979988" y="4168775"/>
          <p14:tracePt t="127148" x="4991100" y="4157663"/>
          <p14:tracePt t="127158" x="4999038" y="4152900"/>
          <p14:tracePt t="127169" x="5010150" y="4149725"/>
          <p14:tracePt t="127181" x="5010150" y="4141788"/>
          <p14:tracePt t="127182" x="5013325" y="4141788"/>
          <p14:tracePt t="127192" x="5026025" y="4133850"/>
          <p14:tracePt t="127203" x="5032375" y="4127500"/>
          <p14:tracePt t="127213" x="5037138" y="4122738"/>
          <p14:tracePt t="127224" x="5045075" y="4119563"/>
          <p14:tracePt t="127236" x="5051425" y="4114800"/>
          <p14:tracePt t="127237" x="5056188" y="4111625"/>
          <p14:tracePt t="127246" x="5059363" y="4103688"/>
          <p14:tracePt t="127258" x="5067300" y="4097338"/>
          <p14:tracePt t="127271" x="5070475" y="4092575"/>
          <p14:tracePt t="127280" x="5070475" y="4089400"/>
          <p14:tracePt t="127293" x="5075238" y="4081463"/>
          <p14:tracePt t="127302" x="5078413" y="4081463"/>
          <p14:tracePt t="127313" x="5078413" y="4070350"/>
          <p14:tracePt t="127325" x="5086350" y="4070350"/>
          <p14:tracePt t="127326" x="5086350" y="4067175"/>
          <p14:tracePt t="127347" x="5086350" y="4062413"/>
          <p14:tracePt t="127360" x="5086350" y="4059238"/>
          <p14:tracePt t="127374" x="5086350" y="4054475"/>
          <p14:tracePt t="127395" x="5086350" y="4051300"/>
          <p14:tracePt t="127409" x="5086350" y="4043363"/>
          <p14:tracePt t="127429" x="5086350" y="4040188"/>
          <p14:tracePt t="127457" x="5086350" y="4035425"/>
          <p14:tracePt t="127470" x="5081588" y="4035425"/>
          <p14:tracePt t="127478" x="5081588" y="4032250"/>
          <p14:tracePt t="127491" x="5081588" y="4029075"/>
          <p14:tracePt t="127505" x="5078413" y="4029075"/>
          <p14:tracePt t="127512" x="5078413" y="4024313"/>
          <p14:tracePt t="127526" x="5075238" y="4021138"/>
          <p14:tracePt t="127540" x="5070475" y="4017963"/>
          <p14:tracePt t="127574" x="5067300" y="4017963"/>
          <p14:tracePt t="127588" x="5062538" y="4017963"/>
          <p14:tracePt t="127602" x="5059363" y="4017963"/>
          <p14:tracePt t="127623" x="5056188" y="4017963"/>
          <p14:tracePt t="127636" x="5048250" y="4017963"/>
          <p14:tracePt t="127643" x="5048250" y="4010025"/>
          <p14:tracePt t="127649" x="5045075" y="4010025"/>
          <p14:tracePt t="127664" x="5040313" y="4010025"/>
          <p14:tracePt t="127671" x="5040313" y="4005263"/>
          <p14:tracePt t="127754" x="5037138" y="4002088"/>
          <p14:tracePt t="127774" x="5037138" y="3998913"/>
          <p14:tracePt t="127780" x="5032375" y="3998913"/>
          <p14:tracePt t="127794" x="5029200" y="3998913"/>
          <p14:tracePt t="127815" x="5026025" y="3998913"/>
          <p14:tracePt t="127822" x="5026025" y="3994150"/>
          <p14:tracePt t="127842" x="5018088" y="3994150"/>
          <p14:tracePt t="127858" x="5018088" y="3990975"/>
          <p14:tracePt t="127883" x="5013325" y="3990975"/>
          <p14:tracePt t="127897" x="5013325" y="3987800"/>
          <p14:tracePt t="127925" x="5010150" y="3987800"/>
          <p14:tracePt t="127931" x="5010150" y="3979863"/>
          <p14:tracePt t="127939" x="5006975" y="3979863"/>
          <p14:tracePt t="127946" x="5006975" y="3975100"/>
          <p14:tracePt t="127958" x="5002213" y="3975100"/>
          <p14:tracePt t="127969" x="4999038" y="3975100"/>
          <p14:tracePt t="127980" x="4999038" y="3971925"/>
          <p14:tracePt t="127991" x="4995863" y="3971925"/>
          <p14:tracePt t="128002" x="4987925" y="3968750"/>
          <p14:tracePt t="128014" x="4983163" y="3968750"/>
          <p14:tracePt t="128028" x="4979988" y="3968750"/>
          <p14:tracePt t="128036" x="4976813" y="3968750"/>
          <p14:tracePt t="128047" x="4972050" y="3963988"/>
          <p14:tracePt t="128049" x="4968875" y="3963988"/>
          <p14:tracePt t="128057" x="4965700" y="3963988"/>
          <p14:tracePt t="128070" x="4953000" y="3960813"/>
          <p14:tracePt t="128080" x="4949825" y="3960813"/>
          <p14:tracePt t="128091" x="4941888" y="3956050"/>
          <p14:tracePt t="128103" x="4938713" y="3956050"/>
          <p14:tracePt t="128105" x="4933950" y="3949700"/>
          <p14:tracePt t="128113" x="4930775" y="3949700"/>
          <p14:tracePt t="128124" x="4922838" y="3944938"/>
          <p14:tracePt t="128136" x="4919663" y="3941763"/>
          <p14:tracePt t="128147" x="4911725" y="3941763"/>
          <p14:tracePt t="128162" x="4903788" y="3941763"/>
          <p14:tracePt t="128169" x="4900613" y="3941763"/>
          <p14:tracePt t="128180" x="4892675" y="3941763"/>
          <p14:tracePt t="128192" x="4886325" y="3941763"/>
          <p14:tracePt t="128194" x="4881563" y="3941763"/>
          <p14:tracePt t="128202" x="4878388" y="3938588"/>
          <p14:tracePt t="128215" x="4867275" y="3938588"/>
          <p14:tracePt t="128225" x="4859338" y="3938588"/>
          <p14:tracePt t="128235" x="4851400" y="3938588"/>
          <p14:tracePt t="128247" x="4848225" y="3938588"/>
          <p14:tracePt t="128249" x="4837113" y="3938588"/>
          <p14:tracePt t="128258" x="4832350" y="3938588"/>
          <p14:tracePt t="128270" x="4824413" y="3938588"/>
          <p14:tracePt t="128280" x="4821238" y="3938588"/>
          <p14:tracePt t="128291" x="4810125" y="3938588"/>
          <p14:tracePt t="128304" x="4806950" y="3938588"/>
          <p14:tracePt t="128305" x="4802188" y="3938588"/>
          <p14:tracePt t="128314" x="4799013" y="3938588"/>
          <p14:tracePt t="128324" x="4794250" y="3938588"/>
          <p14:tracePt t="128336" x="4791075" y="3938588"/>
          <p14:tracePt t="128339" x="4787900" y="3938588"/>
          <p14:tracePt t="128347" x="4779963" y="3938588"/>
          <p14:tracePt t="128359" x="4779963" y="3941763"/>
          <p14:tracePt t="128369" x="4776788" y="3941763"/>
          <p14:tracePt t="128380" x="4772025" y="3944938"/>
          <p14:tracePt t="128392" x="4772025" y="3952875"/>
          <p14:tracePt t="128394" x="4768850" y="3952875"/>
          <p14:tracePt t="128407" x="4764088" y="3956050"/>
          <p14:tracePt t="128421" x="4764088" y="3960813"/>
          <p14:tracePt t="128435" x="4760913" y="3960813"/>
          <p14:tracePt t="128441" x="4760913" y="3963988"/>
          <p14:tracePt t="133010" x="4878388" y="3968750"/>
          <p14:tracePt t="133017" x="5013325" y="3987800"/>
          <p14:tracePt t="133025" x="5146675" y="3994150"/>
          <p14:tracePt t="133037" x="5259388" y="4013200"/>
          <p14:tracePt t="133038" x="5360988" y="4013200"/>
          <p14:tracePt t="133047" x="5440363" y="4013200"/>
          <p14:tracePt t="133058" x="5562600" y="4013200"/>
          <p14:tracePt t="133069" x="5614988" y="4013200"/>
          <p14:tracePt t="133080" x="5716588" y="4010025"/>
          <p14:tracePt t="133092" x="5757863" y="4002088"/>
          <p14:tracePt t="133093" x="5800725" y="3994150"/>
          <p14:tracePt t="133102" x="5822950" y="3994150"/>
          <p14:tracePt t="133113" x="5864225" y="3990975"/>
          <p14:tracePt t="133125" x="5880100" y="3990975"/>
          <p14:tracePt t="133127" x="5883275" y="3990975"/>
          <p14:tracePt t="133135" x="5891213" y="3990975"/>
          <p14:tracePt t="133147" x="5897563" y="3990975"/>
          <p14:tracePt t="133158" x="5902325" y="3990975"/>
          <p14:tracePt t="133169" x="5910263" y="3990975"/>
          <p14:tracePt t="133182" x="5913438" y="3990975"/>
          <p14:tracePt t="133203" x="5916613" y="3990975"/>
          <p14:tracePt t="133216" x="5916613" y="3987800"/>
          <p14:tracePt t="133230" x="5916613" y="3983038"/>
          <p14:tracePt t="133264" x="5916613" y="3975100"/>
          <p14:tracePt t="133327" x="5916613" y="3971925"/>
          <p14:tracePt t="133347" x="5913438" y="3971925"/>
          <p14:tracePt t="133360" x="5910263" y="3971925"/>
          <p14:tracePt t="133374" x="5905500" y="3971925"/>
          <p14:tracePt t="133388" x="5902325" y="3971925"/>
          <p14:tracePt t="133403" x="5894388" y="3971925"/>
          <p14:tracePt t="133409" x="5891213" y="3979863"/>
          <p14:tracePt t="133415" x="5886450" y="3979863"/>
          <p14:tracePt t="133425" x="5883275" y="3979863"/>
          <p14:tracePt t="133436" x="5880100" y="3979863"/>
          <p14:tracePt t="133447" x="5875338" y="3979863"/>
          <p14:tracePt t="133458" x="5861050" y="3979863"/>
          <p14:tracePt t="133470" x="5856288" y="3979863"/>
          <p14:tracePt t="133472" x="5848350" y="3979863"/>
          <p14:tracePt t="133480" x="5837238" y="3979863"/>
          <p14:tracePt t="133492" x="5811838" y="3979863"/>
          <p14:tracePt t="133502" x="5803900" y="3979863"/>
          <p14:tracePt t="133513" x="5784850" y="3979863"/>
          <p14:tracePt t="133525" x="5765800" y="3979863"/>
          <p14:tracePt t="133527" x="5762625" y="3979863"/>
          <p14:tracePt t="133536" x="5754688" y="3979863"/>
          <p14:tracePt t="133547" x="5738813" y="3979863"/>
          <p14:tracePt t="133560" x="5735638" y="3979863"/>
          <p14:tracePt t="133569" x="5732463" y="3979863"/>
          <p14:tracePt t="133582" x="5724525" y="3979863"/>
          <p14:tracePt t="133602" x="5721350" y="3979863"/>
          <p14:tracePt t="133615" x="5713413" y="3983038"/>
          <p14:tracePt t="133629" x="5708650" y="3983038"/>
          <p14:tracePt t="133650" x="5705475" y="3987800"/>
          <p14:tracePt t="133664" x="5702300" y="3987800"/>
          <p14:tracePt t="133684" x="5702300" y="3990975"/>
          <p14:tracePt t="133698" x="5702300" y="3994150"/>
          <p14:tracePt t="133808" x="5705475" y="3994150"/>
          <p14:tracePt t="133828" x="5708650" y="3994150"/>
          <p14:tracePt t="133848" x="5716588" y="3994150"/>
          <p14:tracePt t="134428" x="5800725" y="3956050"/>
          <p14:tracePt t="134434" x="5935663" y="3881438"/>
          <p14:tracePt t="134458" x="6253163" y="3706813"/>
          <p14:tracePt t="134469" x="6453188" y="3613150"/>
          <p14:tracePt t="134480" x="6537325" y="3563938"/>
          <p14:tracePt t="134491" x="6677025" y="3481388"/>
          <p14:tracePt t="134503" x="6835775" y="3389313"/>
          <p14:tracePt t="134513" x="6918325" y="3340100"/>
          <p14:tracePt t="134525" x="7069138" y="3238500"/>
          <p14:tracePt t="134537" x="7126288" y="3200400"/>
          <p14:tracePt t="134538" x="7178675" y="3167063"/>
          <p14:tracePt t="134547" x="7224713" y="3148013"/>
          <p14:tracePt t="134558" x="7323138" y="3098800"/>
          <p14:tracePt t="134569" x="7367588" y="3079750"/>
          <p14:tracePt t="134580" x="7435850" y="3057525"/>
          <p14:tracePt t="134592" x="7470775" y="3046413"/>
          <p14:tracePt t="134594" x="7493000" y="3030538"/>
          <p14:tracePt t="134603" x="7512050" y="3027363"/>
          <p14:tracePt t="134614" x="7561263" y="2992438"/>
          <p14:tracePt t="134625" x="7586663" y="2981325"/>
          <p14:tracePt t="134627" x="7621588" y="2962275"/>
          <p14:tracePt t="134635" x="7654925" y="2947988"/>
          <p14:tracePt t="134648" x="7715250" y="2913063"/>
          <p14:tracePt t="134658" x="7750175" y="2890838"/>
          <p14:tracePt t="134668" x="7791450" y="2876550"/>
          <p14:tracePt t="134680" x="7810500" y="2863850"/>
          <p14:tracePt t="134682" x="7821613" y="2857500"/>
          <p14:tracePt t="134691" x="7829550" y="2857500"/>
          <p14:tracePt t="134703" x="7835900" y="2857500"/>
          <p14:tracePt t="134714" x="7843838" y="2857500"/>
          <p14:tracePt t="134725" x="7848600" y="2857500"/>
          <p14:tracePt t="134737" x="7848600" y="2860675"/>
          <p14:tracePt t="134738" x="7848600" y="2863850"/>
          <p14:tracePt t="134747" x="7848600" y="2868613"/>
          <p14:tracePt t="134758" x="7848600" y="2876550"/>
          <p14:tracePt t="134769" x="7848600" y="2879725"/>
          <p14:tracePt t="134780" x="7840663" y="2887663"/>
          <p14:tracePt t="134792" x="7832725" y="2901950"/>
          <p14:tracePt t="134803" x="7832725" y="2906713"/>
          <p14:tracePt t="134814" x="7824788" y="2921000"/>
          <p14:tracePt t="134825" x="7818438" y="2925763"/>
          <p14:tracePt t="134827" x="7813675" y="2928938"/>
          <p14:tracePt t="134835" x="7810500" y="2940050"/>
          <p14:tracePt t="134848" x="7794625" y="2947988"/>
          <p14:tracePt t="134858" x="7791450" y="2951163"/>
          <p14:tracePt t="134861" x="7788275" y="2962275"/>
          <p14:tracePt t="134869" x="7775575" y="2967038"/>
          <p14:tracePt t="134881" x="7764463" y="2974975"/>
          <p14:tracePt t="134883" x="7761288" y="2978150"/>
          <p14:tracePt t="134892" x="7753350" y="2986088"/>
          <p14:tracePt t="134902" x="7726363" y="2997200"/>
          <p14:tracePt t="134913" x="7700963" y="3016250"/>
          <p14:tracePt t="134925" x="7580313" y="3087688"/>
          <p14:tracePt t="134937" x="7394575" y="3219450"/>
          <p14:tracePt t="134947" x="7318375" y="3260725"/>
          <p14:tracePt t="134958" x="7239000" y="3314700"/>
          <p14:tracePt t="134970" x="7205663" y="3333750"/>
          <p14:tracePt t="134971" x="7178675" y="3348038"/>
          <p14:tracePt t="134980" x="7156450" y="3359150"/>
          <p14:tracePt t="134992" x="7110413" y="3382963"/>
          <p14:tracePt t="135003" x="7088188" y="3402013"/>
          <p14:tracePt t="135013" x="7038975" y="3427413"/>
          <p14:tracePt t="135025" x="7000875" y="3446463"/>
          <p14:tracePt t="135026" x="6978650" y="3462338"/>
          <p14:tracePt t="135035" x="6953250" y="3481388"/>
          <p14:tracePt t="135046" x="6891338" y="3514725"/>
          <p14:tracePt t="135058" x="6865938" y="3525838"/>
          <p14:tracePt t="135069" x="6831013" y="3548063"/>
          <p14:tracePt t="135081" x="6789738" y="3571875"/>
          <p14:tracePt t="135091" x="6767513" y="3582988"/>
          <p14:tracePt t="135102" x="6718300" y="3608388"/>
          <p14:tracePt t="135114" x="6691313" y="3621088"/>
          <p14:tracePt t="135115" x="6657975" y="3635375"/>
          <p14:tracePt t="135125" x="6635750" y="3640138"/>
          <p14:tracePt t="135136" x="6589713" y="3651250"/>
          <p14:tracePt t="135147" x="6567488" y="3657600"/>
          <p14:tracePt t="135158" x="6540500" y="3662363"/>
          <p14:tracePt t="135169" x="6521450" y="3670300"/>
          <p14:tracePt t="135171" x="6513513" y="3673475"/>
          <p14:tracePt t="135180" x="6502400" y="3673475"/>
          <p14:tracePt t="135192" x="6483350" y="3684588"/>
          <p14:tracePt t="135202" x="6472238" y="3687763"/>
          <p14:tracePt t="135213" x="6450013" y="3700463"/>
          <p14:tracePt t="135225" x="6416675" y="3714750"/>
          <p14:tracePt t="135236" x="6408738" y="3722688"/>
          <p14:tracePt t="135247" x="6381750" y="3736975"/>
          <p14:tracePt t="135258" x="6362700" y="3741738"/>
          <p14:tracePt t="135260" x="6348413" y="3749675"/>
          <p14:tracePt t="135269" x="6337300" y="3749675"/>
          <p14:tracePt t="135281" x="6318250" y="3763963"/>
          <p14:tracePt t="135291" x="6305550" y="3771900"/>
          <p14:tracePt t="135302" x="6280150" y="3775075"/>
          <p14:tracePt t="135314" x="6269038" y="3779838"/>
          <p14:tracePt t="135316" x="6257925" y="3786188"/>
          <p14:tracePt t="135325" x="6249988" y="3790950"/>
          <p14:tracePt t="135336" x="6227763" y="3802063"/>
          <p14:tracePt t="135347" x="6215063" y="3805238"/>
          <p14:tracePt t="135358" x="6203950" y="3816350"/>
          <p14:tracePt t="135370" x="6192838" y="3821113"/>
          <p14:tracePt t="135371" x="6181725" y="3832225"/>
          <p14:tracePt t="135380" x="6173788" y="3835400"/>
          <p14:tracePt t="135391" x="6162675" y="3851275"/>
          <p14:tracePt t="135402" x="6151563" y="3859213"/>
          <p14:tracePt t="135413" x="6135688" y="3873500"/>
          <p14:tracePt t="135425" x="6116638" y="3892550"/>
          <p14:tracePt t="135436" x="6105525" y="3895725"/>
          <p14:tracePt t="135446" x="6094413" y="3903663"/>
          <p14:tracePt t="135459" x="6083300" y="3914775"/>
          <p14:tracePt t="135460" x="6072188" y="3922713"/>
          <p14:tracePt t="135469" x="6069013" y="3925888"/>
          <p14:tracePt t="135480" x="6053138" y="3933825"/>
          <p14:tracePt t="135492" x="6049963" y="3938588"/>
          <p14:tracePt t="135494" x="6042025" y="3938588"/>
          <p14:tracePt t="135502" x="6038850" y="3938588"/>
          <p14:tracePt t="135514" x="6022975" y="3941763"/>
          <p14:tracePt t="135525" x="6022975" y="3944938"/>
          <p14:tracePt t="135535" x="6015038" y="3944938"/>
          <p14:tracePt t="135547" x="6011863" y="3944938"/>
          <p14:tracePt t="135549" x="6007100" y="3952875"/>
          <p14:tracePt t="135562" x="6000750" y="3952875"/>
          <p14:tracePt t="135569" x="5995988" y="3956050"/>
          <p14:tracePt t="135581" x="5989638" y="3963988"/>
          <p14:tracePt t="135591" x="5976938" y="3983038"/>
          <p14:tracePt t="136128" x="6061075" y="3971925"/>
          <p14:tracePt t="136133" x="6162675" y="3944938"/>
          <p14:tracePt t="136158" x="6480175" y="3840163"/>
          <p14:tracePt t="136169" x="6665913" y="3763963"/>
          <p14:tracePt t="136181" x="6759575" y="3730625"/>
          <p14:tracePt t="136183" x="6842125" y="3695700"/>
          <p14:tracePt t="136192" x="6915150" y="3665538"/>
          <p14:tracePt t="136203" x="7062788" y="3608388"/>
          <p14:tracePt t="136214" x="7145338" y="3575050"/>
          <p14:tracePt t="136225" x="7323138" y="3506788"/>
          <p14:tracePt t="136237" x="7477125" y="3449638"/>
          <p14:tracePt t="136247" x="7542213" y="3427413"/>
          <p14:tracePt t="136258" x="7670800" y="3363913"/>
          <p14:tracePt t="136269" x="7734300" y="3328988"/>
          <p14:tracePt t="136280" x="7851775" y="3284538"/>
          <p14:tracePt t="136292" x="7950200" y="3230563"/>
          <p14:tracePt t="136302" x="7994650" y="3208338"/>
          <p14:tracePt t="136313" x="8086725" y="3163888"/>
          <p14:tracePt t="136325" x="8139113" y="3140075"/>
          <p14:tracePt t="136327" x="8202613" y="3106738"/>
          <p14:tracePt t="136336" x="8275638" y="3084513"/>
          <p14:tracePt t="136348" x="8410575" y="3035300"/>
          <p14:tracePt t="136358" x="8456613" y="3019425"/>
          <p14:tracePt t="136369" x="8524875" y="3000375"/>
          <p14:tracePt t="136381" x="8547100" y="2992438"/>
          <p14:tracePt t="136382" x="8561388" y="2989263"/>
          <p14:tracePt t="136391" x="8580438" y="2981325"/>
          <p14:tracePt t="136402" x="8599488" y="2978150"/>
          <p14:tracePt t="136414" x="8604250" y="2974975"/>
          <p14:tracePt t="136425" x="8618538" y="2967038"/>
          <p14:tracePt t="136437" x="8626475" y="2967038"/>
          <p14:tracePt t="136447" x="8634413" y="2967038"/>
          <p14:tracePt t="136458" x="8645525" y="2962275"/>
          <p14:tracePt t="136469" x="8648700" y="2962275"/>
          <p14:tracePt t="136471" x="8656638" y="2959100"/>
          <p14:tracePt t="136480" x="8659813" y="2959100"/>
          <p14:tracePt t="136492" x="8675688" y="2959100"/>
          <p14:tracePt t="136503" x="8678863" y="2959100"/>
          <p14:tracePt t="136513" x="8694738" y="2955925"/>
          <p14:tracePt t="136526" x="8705850" y="2951163"/>
          <p14:tracePt t="136536" x="8709025" y="2951163"/>
          <p14:tracePt t="136547" x="8728075" y="2947988"/>
          <p14:tracePt t="136558" x="8739188" y="2940050"/>
          <p14:tracePt t="136569" x="8766175" y="2936875"/>
          <p14:tracePt t="136581" x="8799513" y="2928938"/>
          <p14:tracePt t="136591" x="8815388" y="2925763"/>
          <p14:tracePt t="136602" x="8856663" y="2906713"/>
          <p14:tracePt t="136614" x="8878888" y="2901950"/>
          <p14:tracePt t="136616" x="8894763" y="2895600"/>
          <p14:tracePt t="136624" x="8913813" y="2882900"/>
          <p14:tracePt t="136636" x="8947150" y="2868613"/>
          <p14:tracePt t="136647" x="8958263" y="2857500"/>
          <p14:tracePt t="136658" x="8993188" y="2833688"/>
          <p14:tracePt t="136670" x="9007475" y="2830513"/>
          <p14:tracePt t="136672" x="9023350" y="2819400"/>
          <p14:tracePt t="136680" x="9042400" y="2808288"/>
          <p14:tracePt t="136692" x="9075738" y="2789238"/>
          <p14:tracePt t="136703" x="9091613" y="2778125"/>
          <p14:tracePt t="136705" x="9110663" y="2773363"/>
          <p14:tracePt t="136713" x="9117013" y="2767013"/>
          <p14:tracePt t="136726" x="9132888" y="2759075"/>
          <p14:tracePt t="136736" x="9136063" y="275431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1" name="Google Shape;111;p18"/>
          <p:cNvSpPr txBox="1"/>
          <p:nvPr/>
        </p:nvSpPr>
        <p:spPr>
          <a:xfrm>
            <a:off x="793020" y="464054"/>
            <a:ext cx="6262319" cy="73863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algn="ctr">
              <a:defRPr/>
            </a:pPr>
            <a:r>
              <a:rPr lang="en-ID" sz="1800" b="1" dirty="0">
                <a:solidFill>
                  <a:schemeClr val="tx1"/>
                </a:solidFill>
                <a:latin typeface="Rubik"/>
                <a:ea typeface="Rubik"/>
                <a:cs typeface="Rubik"/>
                <a:sym typeface="Rubik"/>
              </a:rPr>
              <a:t>Task 2 – Create Tables In DWH Project Database</a:t>
            </a:r>
            <a:endParaRPr lang="en-ID" sz="1800" b="1" dirty="0">
              <a:solidFill>
                <a:srgbClr val="FFFFFF"/>
              </a:solidFill>
              <a:latin typeface="Rubik"/>
              <a:ea typeface="Rubik"/>
              <a:cs typeface="Rubik"/>
              <a:sym typeface="Rubik"/>
            </a:endParaRPr>
          </a:p>
          <a:p>
            <a:pPr lvl="0" algn="ctr">
              <a:defRPr/>
            </a:pPr>
            <a:endParaRPr lang="en-ID" sz="1800" b="1" dirty="0">
              <a:solidFill>
                <a:srgbClr val="FFFFFF"/>
              </a:solidFill>
              <a:latin typeface="Rubik"/>
              <a:ea typeface="Rubik"/>
              <a:cs typeface="Rubik"/>
              <a:sym typeface="Rubik"/>
            </a:endParaRPr>
          </a:p>
        </p:txBody>
      </p:sp>
      <p:pic>
        <p:nvPicPr>
          <p:cNvPr id="112" name="Google Shape;112;p18"/>
          <p:cNvPicPr preferRelativeResize="0"/>
          <p:nvPr/>
        </p:nvPicPr>
        <p:blipFill rotWithShape="1">
          <a:blip r:embed="rId4">
            <a:alphaModFix/>
          </a:blip>
          <a:srcRect t="5658" b="5649"/>
          <a:stretch/>
        </p:blipFill>
        <p:spPr>
          <a:xfrm>
            <a:off x="7508986" y="49906"/>
            <a:ext cx="1399902" cy="541300"/>
          </a:xfrm>
          <a:prstGeom prst="rect">
            <a:avLst/>
          </a:prstGeom>
          <a:noFill/>
          <a:ln>
            <a:noFill/>
          </a:ln>
        </p:spPr>
      </p:pic>
      <p:pic>
        <p:nvPicPr>
          <p:cNvPr id="6" name="Picture 5">
            <a:extLst>
              <a:ext uri="{FF2B5EF4-FFF2-40B4-BE49-F238E27FC236}">
                <a16:creationId xmlns:a16="http://schemas.microsoft.com/office/drawing/2014/main" id="{ED3279B4-37DA-7285-A921-1B42BBD4AF9F}"/>
              </a:ext>
            </a:extLst>
          </p:cNvPr>
          <p:cNvPicPr>
            <a:picLocks noChangeAspect="1"/>
          </p:cNvPicPr>
          <p:nvPr/>
        </p:nvPicPr>
        <p:blipFill>
          <a:blip r:embed="rId5"/>
          <a:stretch>
            <a:fillRect/>
          </a:stretch>
        </p:blipFill>
        <p:spPr>
          <a:xfrm>
            <a:off x="861060" y="1206697"/>
            <a:ext cx="7181850" cy="2854723"/>
          </a:xfrm>
          <a:prstGeom prst="rect">
            <a:avLst/>
          </a:prstGeom>
        </p:spPr>
      </p:pic>
      <p:sp>
        <p:nvSpPr>
          <p:cNvPr id="7" name="Rectangle 6">
            <a:extLst>
              <a:ext uri="{FF2B5EF4-FFF2-40B4-BE49-F238E27FC236}">
                <a16:creationId xmlns:a16="http://schemas.microsoft.com/office/drawing/2014/main" id="{ED6F00F3-DED0-6D6C-910C-B8DCEDCEA28D}"/>
              </a:ext>
            </a:extLst>
          </p:cNvPr>
          <p:cNvSpPr/>
          <p:nvPr/>
        </p:nvSpPr>
        <p:spPr>
          <a:xfrm>
            <a:off x="2331720" y="1666741"/>
            <a:ext cx="431781" cy="1287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17869"/>
      </p:ext>
    </p:extLst>
  </p:cSld>
  <p:clrMapOvr>
    <a:masterClrMapping/>
  </p:clrMapOvr>
  <mc:AlternateContent xmlns:mc="http://schemas.openxmlformats.org/markup-compatibility/2006" xmlns:p14="http://schemas.microsoft.com/office/powerpoint/2010/main">
    <mc:Choice Requires="p14">
      <p:transition spd="slow" p14:dur="2000" advTm="25762"/>
    </mc:Choice>
    <mc:Fallback xmlns="">
      <p:transition spd="slow" advTm="25762"/>
    </mc:Fallback>
  </mc:AlternateContent>
  <p:extLst>
    <p:ext uri="{3A86A75C-4F4B-4683-9AE1-C65F6400EC91}">
      <p14:laserTraceLst xmlns:p14="http://schemas.microsoft.com/office/powerpoint/2010/main">
        <p14:tracePtLst>
          <p14:tracePt t="387" x="8555038" y="2354263"/>
          <p14:tracePt t="395" x="8293100" y="2290763"/>
          <p14:tracePt t="407" x="8029575" y="2222500"/>
          <p14:tracePt t="408" x="7829550" y="2187575"/>
          <p14:tracePt t="417" x="7689850" y="2157413"/>
          <p14:tracePt t="429" x="7485063" y="2124075"/>
          <p14:tracePt t="440" x="7405688" y="2116138"/>
          <p14:tracePt t="450" x="7262813" y="2108200"/>
          <p14:tracePt t="462" x="7213600" y="2101850"/>
          <p14:tracePt t="463" x="7167563" y="2093913"/>
          <p14:tracePt t="473" x="7137400" y="2093913"/>
          <p14:tracePt t="484" x="7062788" y="2078038"/>
          <p14:tracePt t="496" x="7019925" y="2078038"/>
          <p14:tracePt t="498" x="6959600" y="2071688"/>
          <p14:tracePt t="506" x="6899275" y="2071688"/>
          <p14:tracePt t="518" x="6756400" y="2063750"/>
          <p14:tracePt t="528" x="6707188" y="2063750"/>
          <p14:tracePt t="539" x="6623050" y="2055813"/>
          <p14:tracePt t="552" x="6589713" y="2052638"/>
          <p14:tracePt t="554" x="6559550" y="2044700"/>
          <p14:tracePt t="562" x="6526213" y="2044700"/>
          <p14:tracePt t="574" x="6480175" y="2036763"/>
          <p14:tracePt t="584" x="6464300" y="2036763"/>
          <p14:tracePt t="595" x="6446838" y="2036763"/>
          <p14:tracePt t="608" x="6427788" y="2036763"/>
          <p14:tracePt t="617" x="6416675" y="2036763"/>
          <p14:tracePt t="1041" x="6310313" y="2036763"/>
          <p14:tracePt t="1047" x="6083300" y="2036763"/>
          <p14:tracePt t="1083" x="5032375" y="2036763"/>
          <p14:tracePt t="1096" x="4813300" y="2028825"/>
          <p14:tracePt t="1106" x="4689475" y="2022475"/>
          <p14:tracePt t="1117" x="4473575" y="2014538"/>
          <p14:tracePt t="1129" x="4402138" y="2014538"/>
          <p14:tracePt t="1130" x="4330700" y="2006600"/>
          <p14:tracePt t="1140" x="4262438" y="2006600"/>
          <p14:tracePt t="1152" x="4087813" y="2009775"/>
          <p14:tracePt t="1162" x="3997325" y="2017713"/>
          <p14:tracePt t="1173" x="3876675" y="2033588"/>
          <p14:tracePt t="1185" x="3835400" y="2033588"/>
          <p14:tracePt t="1186" x="3783013" y="2041525"/>
          <p14:tracePt t="1195" x="3729038" y="2047875"/>
          <p14:tracePt t="1207" x="3635375" y="2063750"/>
          <p14:tracePt t="1217" x="3586163" y="2063750"/>
          <p14:tracePt t="1228" x="3521075" y="2066925"/>
          <p14:tracePt t="1240" x="3476625" y="2066925"/>
          <p14:tracePt t="1251" x="3460750" y="2066925"/>
          <p14:tracePt t="1262" x="3419475" y="2066925"/>
          <p14:tracePt t="1273" x="3397250" y="2066925"/>
          <p14:tracePt t="1275" x="3381375" y="2066925"/>
          <p14:tracePt t="1284" x="3359150" y="2066925"/>
          <p14:tracePt t="1296" x="3321050" y="2066925"/>
          <p14:tracePt t="1306" x="3306763" y="2066925"/>
          <p14:tracePt t="1317" x="3279775" y="2066925"/>
          <p14:tracePt t="1329" x="3268663" y="2066925"/>
          <p14:tracePt t="1330" x="3260725" y="2066925"/>
          <p14:tracePt t="1340" x="3252788" y="2066925"/>
          <p14:tracePt t="1351" x="3246438" y="2066925"/>
          <p14:tracePt t="1362" x="3241675" y="2074863"/>
          <p14:tracePt t="1373" x="3233738" y="2078038"/>
          <p14:tracePt t="1392" x="3230563" y="2082800"/>
          <p14:tracePt t="1406" x="3227388" y="2085975"/>
          <p14:tracePt t="1419" x="3227388" y="2089150"/>
          <p14:tracePt t="1440" x="3227388" y="2093913"/>
          <p14:tracePt t="1453" x="3227388" y="2097088"/>
          <p14:tracePt t="1474" x="3227388" y="2105025"/>
          <p14:tracePt t="1509" x="3227388" y="2108200"/>
          <p14:tracePt t="1523" x="3230563" y="2108200"/>
          <p14:tracePt t="1536" x="3230563" y="2112963"/>
          <p14:tracePt t="1543" x="3233738" y="2112963"/>
          <p14:tracePt t="1551" x="3238500" y="2116138"/>
          <p14:tracePt t="1562" x="3241675" y="2116138"/>
          <p14:tracePt t="1564" x="3246438" y="2116138"/>
          <p14:tracePt t="1573" x="3249613" y="2116138"/>
          <p14:tracePt t="1584" x="3257550" y="2116138"/>
          <p14:tracePt t="1595" x="3260725" y="2116138"/>
          <p14:tracePt t="1606" x="3268663" y="2116138"/>
          <p14:tracePt t="1617" x="3271838" y="2116138"/>
          <p14:tracePt t="1619" x="3271838" y="2120900"/>
          <p14:tracePt t="1629" x="3276600" y="2120900"/>
          <p14:tracePt t="1640" x="3279775" y="2124075"/>
          <p14:tracePt t="1653" x="3287713" y="2127250"/>
          <p14:tracePt t="1667" x="3290888" y="2127250"/>
          <p14:tracePt t="1687" x="3295650" y="2127250"/>
          <p14:tracePt t="1702" x="3298825" y="2127250"/>
          <p14:tracePt t="1715" x="3302000" y="2132013"/>
          <p14:tracePt t="1833" x="3298825" y="2132013"/>
          <p14:tracePt t="1846" x="3295650" y="2132013"/>
          <p14:tracePt t="1867" x="3290888" y="2132013"/>
          <p14:tracePt t="1894" x="3282950" y="2132013"/>
          <p14:tracePt t="1922" x="3282950" y="2127250"/>
          <p14:tracePt t="1935" x="3282950" y="2124075"/>
          <p14:tracePt t="1942" x="3282950" y="2120900"/>
          <p14:tracePt t="1949" x="3282950" y="2116138"/>
          <p14:tracePt t="1963" x="3282950" y="2112963"/>
          <p14:tracePt t="4056" x="3279775" y="2112963"/>
          <p14:tracePt t="4061" x="3271838" y="2112963"/>
          <p14:tracePt t="4096" x="3219450" y="2112963"/>
          <p14:tracePt t="4106" x="3208338" y="2112963"/>
          <p14:tracePt t="4117" x="3181350" y="2112963"/>
          <p14:tracePt t="4128" x="3167063" y="2112963"/>
          <p14:tracePt t="4130" x="3154363" y="2112963"/>
          <p14:tracePt t="4139" x="3148013" y="2112963"/>
          <p14:tracePt t="4151" x="3124200" y="2112963"/>
          <p14:tracePt t="4162" x="3117850" y="2116138"/>
          <p14:tracePt t="4173" x="3090863" y="2116138"/>
          <p14:tracePt t="4185" x="3079750" y="2124075"/>
          <p14:tracePt t="4186" x="3074988" y="2124075"/>
          <p14:tracePt t="4195" x="3068638" y="2127250"/>
          <p14:tracePt t="4207" x="3044825" y="2127250"/>
          <p14:tracePt t="4217" x="3041650" y="2132013"/>
          <p14:tracePt t="4228" x="3022600" y="2138363"/>
          <p14:tracePt t="4240" x="3003550" y="2143125"/>
          <p14:tracePt t="4250" x="2992438" y="2143125"/>
          <p14:tracePt t="4261" x="2978150" y="2146300"/>
          <p14:tracePt t="4273" x="2962275" y="2154238"/>
          <p14:tracePt t="4275" x="2959100" y="2154238"/>
          <p14:tracePt t="4284" x="2951163" y="2154238"/>
          <p14:tracePt t="4296" x="2932113" y="2157413"/>
          <p14:tracePt t="4306" x="2928938" y="2157413"/>
          <p14:tracePt t="4317" x="2913063" y="2157413"/>
          <p14:tracePt t="4328" x="2905125" y="2157413"/>
          <p14:tracePt t="4330" x="2898775" y="2157413"/>
          <p14:tracePt t="4339" x="2894013" y="2157413"/>
          <p14:tracePt t="4350" x="2886075" y="2157413"/>
          <p14:tracePt t="4362" x="2882900" y="2157413"/>
          <p14:tracePt t="4372" x="2871788" y="2157413"/>
          <p14:tracePt t="4385" x="2868613" y="2157413"/>
          <p14:tracePt t="4386" x="2863850" y="2157413"/>
          <p14:tracePt t="4395" x="2860675" y="2157413"/>
          <p14:tracePt t="4406" x="2855913" y="2157413"/>
          <p14:tracePt t="4417" x="2852738" y="2157413"/>
          <p14:tracePt t="4428" x="2841625" y="2157413"/>
          <p14:tracePt t="4440" x="2833688" y="2157413"/>
          <p14:tracePt t="4451" x="2830513" y="2157413"/>
          <p14:tracePt t="4461" x="2825750" y="2157413"/>
          <p14:tracePt t="4474" x="2822575" y="2157413"/>
          <p14:tracePt t="4475" x="2819400" y="2154238"/>
          <p14:tracePt t="4484" x="2811463" y="2154238"/>
          <p14:tracePt t="4495" x="2803525" y="2151063"/>
          <p14:tracePt t="4507" x="2800350" y="2151063"/>
          <p14:tracePt t="4517" x="2795588" y="2143125"/>
          <p14:tracePt t="4529" x="2789238" y="2143125"/>
          <p14:tracePt t="4539" x="2784475" y="2143125"/>
          <p14:tracePt t="4551" x="2776538" y="2143125"/>
          <p14:tracePt t="4562" x="2773363" y="2143125"/>
          <p14:tracePt t="4572" x="2770188" y="2138363"/>
          <p14:tracePt t="4585" x="2770188" y="2135188"/>
          <p14:tracePt t="4595" x="2765425" y="2135188"/>
          <p14:tracePt t="4606" x="2762250" y="2135188"/>
          <p14:tracePt t="4618" x="2762250" y="2132013"/>
          <p14:tracePt t="4619" x="2759075" y="2132013"/>
          <p14:tracePt t="4640" x="2754313" y="2132013"/>
          <p14:tracePt t="4785" x="2754313" y="2127250"/>
          <p14:tracePt t="4804" x="2754313" y="2124075"/>
          <p14:tracePt t="4817" x="2759075" y="2124075"/>
          <p14:tracePt t="5851" x="2759075" y="2138363"/>
          <p14:tracePt t="5857" x="2759075" y="2154238"/>
          <p14:tracePt t="5885" x="2759075" y="2214563"/>
          <p14:tracePt t="5896" x="2762250" y="2222500"/>
          <p14:tracePt t="5906" x="2770188" y="2244725"/>
          <p14:tracePt t="5918" x="2770188" y="2252663"/>
          <p14:tracePt t="5919" x="2773363" y="2274888"/>
          <p14:tracePt t="5928" x="2781300" y="2297113"/>
          <p14:tracePt t="5940" x="2803525" y="2414588"/>
          <p14:tracePt t="5950" x="2819400" y="2516188"/>
          <p14:tracePt t="5961" x="2852738" y="2668588"/>
          <p14:tracePt t="5974" x="2868613" y="2743200"/>
          <p14:tracePt t="5975" x="2882900" y="2797175"/>
          <p14:tracePt t="5984" x="2890838" y="2838450"/>
          <p14:tracePt t="5995" x="2921000" y="2925763"/>
          <p14:tracePt t="6006" x="2932113" y="2967038"/>
          <p14:tracePt t="6017" x="2947988" y="3022600"/>
          <p14:tracePt t="6029" x="2951163" y="3046413"/>
          <p14:tracePt t="6030" x="2965450" y="3071813"/>
          <p14:tracePt t="6039" x="2970213" y="3087688"/>
          <p14:tracePt t="6051" x="2992438" y="3117850"/>
          <p14:tracePt t="6062" x="3003550" y="3133725"/>
          <p14:tracePt t="6073" x="3019425" y="3163888"/>
          <p14:tracePt t="6085" x="3041650" y="3189288"/>
          <p14:tracePt t="6095" x="3052763" y="3200400"/>
          <p14:tracePt t="6106" x="3087688" y="3216275"/>
          <p14:tracePt t="6117" x="3098800" y="3227388"/>
          <p14:tracePt t="6119" x="3113088" y="3238500"/>
          <p14:tracePt t="6128" x="3124200" y="3249613"/>
          <p14:tracePt t="6140" x="3159125" y="3273425"/>
          <p14:tracePt t="6151" x="3173413" y="3284538"/>
          <p14:tracePt t="6161" x="3216275" y="3306763"/>
          <p14:tracePt t="6174" x="3233738" y="3317875"/>
          <p14:tracePt t="6175" x="3257550" y="3325813"/>
          <p14:tracePt t="6184" x="3279775" y="3328988"/>
          <p14:tracePt t="6195" x="3325813" y="3336925"/>
          <p14:tracePt t="6206" x="3348038" y="3340100"/>
          <p14:tracePt t="6217" x="3405188" y="3340100"/>
          <p14:tracePt t="6229" x="3468688" y="3333750"/>
          <p14:tracePt t="6239" x="3490913" y="3325813"/>
          <p14:tracePt t="6250" x="3536950" y="3314700"/>
          <p14:tracePt t="6262" x="3559175" y="3309938"/>
          <p14:tracePt t="6263" x="3586163" y="3295650"/>
          <p14:tracePt t="6272" x="3608388" y="3292475"/>
          <p14:tracePt t="6285" x="3649663" y="3279775"/>
          <p14:tracePt t="6295" x="3673475" y="3268663"/>
          <p14:tracePt t="6306" x="3698875" y="3257550"/>
          <p14:tracePt t="6318" x="3725863" y="3249613"/>
          <p14:tracePt t="6328" x="3736975" y="3246438"/>
          <p14:tracePt t="6339" x="3744913" y="3243263"/>
          <p14:tracePt t="6351" x="3752850" y="3243263"/>
          <p14:tracePt t="6361" x="3763963" y="3238500"/>
          <p14:tracePt t="6374" x="3778250" y="3230563"/>
          <p14:tracePt t="6384" x="3783013" y="3230563"/>
          <p14:tracePt t="6395" x="3797300" y="3227388"/>
          <p14:tracePt t="6407" x="3800475" y="3227388"/>
          <p14:tracePt t="6408" x="3805238" y="3227388"/>
          <p14:tracePt t="6417" x="3813175" y="3227388"/>
          <p14:tracePt t="6429" x="3816350" y="3227388"/>
          <p14:tracePt t="6440" x="3824288" y="3227388"/>
          <p14:tracePt t="6450" x="3830638" y="3227388"/>
          <p14:tracePt t="6462" x="3835400" y="3227388"/>
          <p14:tracePt t="6463" x="3838575" y="3227388"/>
          <p14:tracePt t="6473" x="3843338" y="3227388"/>
          <p14:tracePt t="6484" x="3843338" y="3224213"/>
          <p14:tracePt t="6495" x="3846513" y="3224213"/>
          <p14:tracePt t="6506" x="3854450" y="3224213"/>
          <p14:tracePt t="6518" x="3857625" y="3224213"/>
          <p14:tracePt t="6531" x="3857625" y="3219450"/>
          <p14:tracePt t="6539" x="3862388" y="3219450"/>
          <p14:tracePt t="6552" x="3865563" y="3219450"/>
          <p14:tracePt t="6561" x="3868738" y="3219450"/>
          <p14:tracePt t="6573" x="3873500" y="3216275"/>
          <p14:tracePt t="6587" x="3873500" y="3213100"/>
          <p14:tracePt t="6595" x="3876675" y="3213100"/>
          <p14:tracePt t="6608" x="3884613" y="3208338"/>
          <p14:tracePt t="6621" x="3884613" y="3200400"/>
          <p14:tracePt t="6641" x="3884613" y="3197225"/>
          <p14:tracePt t="6655" x="3884613" y="3194050"/>
          <p14:tracePt t="6669" x="3879850" y="3194050"/>
          <p14:tracePt t="6676" x="3879850" y="3189288"/>
          <p14:tracePt t="6684" x="3876675" y="3189288"/>
          <p14:tracePt t="6695" x="3876675" y="3186113"/>
          <p14:tracePt t="6697" x="3873500" y="3186113"/>
          <p14:tracePt t="6706" x="3868738" y="3186113"/>
          <p14:tracePt t="6718" x="3854450" y="3181350"/>
          <p14:tracePt t="6728" x="3849688" y="3181350"/>
          <p14:tracePt t="6739" x="3838575" y="3175000"/>
          <p14:tracePt t="6752" x="3827463" y="3170238"/>
          <p14:tracePt t="6753" x="3816350" y="3170238"/>
          <p14:tracePt t="6762" x="3813175" y="3170238"/>
          <p14:tracePt t="6772" x="3794125" y="3167063"/>
          <p14:tracePt t="6784" x="3786188" y="3167063"/>
          <p14:tracePt t="6795" x="3770313" y="3167063"/>
          <p14:tracePt t="6806" x="3759200" y="3167063"/>
          <p14:tracePt t="6808" x="3744913" y="3167063"/>
          <p14:tracePt t="6817" x="3729038" y="3167063"/>
          <p14:tracePt t="6828" x="3679825" y="3159125"/>
          <p14:tracePt t="6840" x="3657600" y="3159125"/>
          <p14:tracePt t="6841" x="3627438" y="3159125"/>
          <p14:tracePt t="6851" x="3605213" y="3155950"/>
          <p14:tracePt t="6862" x="3551238" y="3148013"/>
          <p14:tracePt t="6873" x="3517900" y="3140075"/>
          <p14:tracePt t="6885" x="3452813" y="3128963"/>
          <p14:tracePt t="6896" x="3411538" y="3128963"/>
          <p14:tracePt t="6897" x="3389313" y="3128963"/>
          <p14:tracePt t="6906" x="3351213" y="3121025"/>
          <p14:tracePt t="6917" x="3298825" y="3114675"/>
          <p14:tracePt t="6928" x="3263900" y="3114675"/>
          <p14:tracePt t="6939" x="3211513" y="3109913"/>
          <p14:tracePt t="6951" x="3154363" y="3098800"/>
          <p14:tracePt t="6962" x="3132138" y="3090863"/>
          <p14:tracePt t="6973" x="3087688" y="3084513"/>
          <p14:tracePt t="6984" x="3057525" y="3084513"/>
          <p14:tracePt t="6986" x="3033713" y="3079750"/>
          <p14:tracePt t="6995" x="3000375" y="3079750"/>
          <p14:tracePt t="7007" x="2954338" y="3079750"/>
          <p14:tracePt t="7017" x="2924175" y="3079750"/>
          <p14:tracePt t="7028" x="2879725" y="3079750"/>
          <p14:tracePt t="7040" x="2849563" y="3079750"/>
          <p14:tracePt t="7041" x="2825750" y="3079750"/>
          <p14:tracePt t="7050" x="2806700" y="3079750"/>
          <p14:tracePt t="7062" x="2751138" y="3071813"/>
          <p14:tracePt t="7073" x="2735263" y="3071813"/>
          <p14:tracePt t="7083" x="2690813" y="3071813"/>
          <p14:tracePt t="7096" x="2652713" y="3071813"/>
          <p14:tracePt t="7106" x="2630488" y="3076575"/>
          <p14:tracePt t="7117" x="2584450" y="3079750"/>
          <p14:tracePt t="7128" x="2557463" y="3087688"/>
          <p14:tracePt t="7139" x="2527300" y="3098800"/>
          <p14:tracePt t="7151" x="2501900" y="3109913"/>
          <p14:tracePt t="7161" x="2482850" y="3109913"/>
          <p14:tracePt t="7172" x="2471738" y="3117850"/>
          <p14:tracePt t="7185" x="2459038" y="3128963"/>
          <p14:tracePt t="7186" x="2455863" y="3133725"/>
          <p14:tracePt t="7195" x="2447925" y="3136900"/>
          <p14:tracePt t="7207" x="2436813" y="3144838"/>
          <p14:tracePt t="7217" x="2433638" y="3148013"/>
          <p14:tracePt t="7228" x="2428875" y="3155950"/>
          <p14:tracePt t="7240" x="2422525" y="3163888"/>
          <p14:tracePt t="7251" x="2422525" y="3175000"/>
          <p14:tracePt t="7262" x="2422525" y="3181350"/>
          <p14:tracePt t="7273" x="2422525" y="3186113"/>
          <p14:tracePt t="7283" x="2425700" y="3200400"/>
          <p14:tracePt t="7296" x="2428875" y="3208338"/>
          <p14:tracePt t="7306" x="2428875" y="3216275"/>
          <p14:tracePt t="7317" x="2433638" y="3227388"/>
          <p14:tracePt t="7330" x="2436813" y="3230563"/>
          <p14:tracePt t="7340" x="2436813" y="3235325"/>
          <p14:tracePt t="7350" x="2441575" y="3243263"/>
          <p14:tracePt t="7362" x="2444750" y="3243263"/>
          <p14:tracePt t="7373" x="2444750" y="3257550"/>
          <p14:tracePt t="7384" x="2452688" y="3260725"/>
          <p14:tracePt t="7386" x="2452688" y="3268663"/>
          <p14:tracePt t="7395" x="2455863" y="3279775"/>
          <p14:tracePt t="7406" x="2459038" y="3314700"/>
          <p14:tracePt t="7417" x="2459038" y="3328988"/>
          <p14:tracePt t="7428" x="2466975" y="3375025"/>
          <p14:tracePt t="7440" x="2471738" y="3408363"/>
          <p14:tracePt t="7451" x="2471738" y="3413125"/>
          <p14:tracePt t="7462" x="2471738" y="3424238"/>
          <p14:tracePt t="7474" x="2478088" y="3432175"/>
          <p14:tracePt t="7475" x="2478088" y="3435350"/>
          <p14:tracePt t="7484" x="2478088" y="3438525"/>
          <p14:tracePt t="7496" x="2482850" y="3446463"/>
          <p14:tracePt t="7506" x="2482850" y="3449638"/>
          <p14:tracePt t="7517" x="2486025" y="3454400"/>
          <p14:tracePt t="7529" x="2490788" y="3462338"/>
          <p14:tracePt t="7530" x="2490788" y="3465513"/>
          <p14:tracePt t="7539" x="2493963" y="3468688"/>
          <p14:tracePt t="7550" x="2501900" y="3476625"/>
          <p14:tracePt t="7562" x="2508250" y="3481388"/>
          <p14:tracePt t="7564" x="2513013" y="3484563"/>
          <p14:tracePt t="7572" x="2513013" y="3492500"/>
          <p14:tracePt t="7585" x="2524125" y="3498850"/>
          <p14:tracePt t="7595" x="2527300" y="3503613"/>
          <p14:tracePt t="7606" x="2543175" y="3514725"/>
          <p14:tracePt t="7617" x="2546350" y="3517900"/>
          <p14:tracePt t="7619" x="2557463" y="3522663"/>
          <p14:tracePt t="7628" x="2562225" y="3525838"/>
          <p14:tracePt t="7640" x="2570163" y="3533775"/>
          <p14:tracePt t="7650" x="2581275" y="3533775"/>
          <p14:tracePt t="7661" x="2587625" y="3541713"/>
          <p14:tracePt t="7674" x="2595563" y="3544888"/>
          <p14:tracePt t="7675" x="2603500" y="3544888"/>
          <p14:tracePt t="7684" x="2606675" y="3544888"/>
          <p14:tracePt t="7695" x="2625725" y="3552825"/>
          <p14:tracePt t="7707" x="2633663" y="3552825"/>
          <p14:tracePt t="7708" x="2644775" y="3560763"/>
          <p14:tracePt t="7717" x="2655888" y="3571875"/>
          <p14:tracePt t="7729" x="2690813" y="3582988"/>
          <p14:tracePt t="7739" x="2705100" y="3597275"/>
          <p14:tracePt t="7750" x="2746375" y="3621088"/>
          <p14:tracePt t="7762" x="2773363" y="3643313"/>
          <p14:tracePt t="7763" x="2800350" y="3654425"/>
          <p14:tracePt t="7773" x="2814638" y="3673475"/>
          <p14:tracePt t="7784" x="2852738" y="3695700"/>
          <p14:tracePt t="7795" x="2868613" y="3700463"/>
          <p14:tracePt t="7806" x="2890838" y="3711575"/>
          <p14:tracePt t="7818" x="2901950" y="3714750"/>
          <p14:tracePt t="7820" x="2905125" y="3719513"/>
          <p14:tracePt t="7828" x="2913063" y="3719513"/>
          <p14:tracePt t="7839" x="2928938" y="3722688"/>
          <p14:tracePt t="7851" x="2932113" y="3730625"/>
          <p14:tracePt t="7853" x="2940050" y="3730625"/>
          <p14:tracePt t="7861" x="2951163" y="3730625"/>
          <p14:tracePt t="7874" x="2962275" y="3730625"/>
          <p14:tracePt t="7886" x="2973388" y="3730625"/>
          <p14:tracePt t="7887" x="2981325" y="3730625"/>
          <p14:tracePt t="7895" x="2989263" y="3730625"/>
          <p14:tracePt t="7907" x="2995613" y="3730625"/>
          <p14:tracePt t="7908" x="3011488" y="3730625"/>
          <p14:tracePt t="7917" x="3022600" y="3730625"/>
          <p14:tracePt t="7928" x="3049588" y="3730625"/>
          <p14:tracePt t="7940" x="3057525" y="3730625"/>
          <p14:tracePt t="7950" x="3090863" y="3725863"/>
          <p14:tracePt t="7962" x="3098800" y="3725863"/>
          <p14:tracePt t="7964" x="3117850" y="3722688"/>
          <p14:tracePt t="7973" x="3124200" y="3722688"/>
          <p14:tracePt t="7984" x="3159125" y="3703638"/>
          <p14:tracePt t="7995" x="3178175" y="3700463"/>
          <p14:tracePt t="8006" x="3241675" y="3673475"/>
          <p14:tracePt t="8018" x="3340100" y="3627438"/>
          <p14:tracePt t="8028" x="3392488" y="3605213"/>
          <p14:tracePt t="8039" x="3521075" y="3548063"/>
          <p14:tracePt t="8051" x="3597275" y="3522663"/>
          <p14:tracePt t="8052" x="3676650" y="3498850"/>
          <p14:tracePt t="8061" x="3740150" y="3484563"/>
          <p14:tracePt t="8073" x="3838575" y="3454400"/>
          <p14:tracePt t="8084" x="3862388" y="3438525"/>
          <p14:tracePt t="8095" x="3903663" y="3424238"/>
          <p14:tracePt t="8107" x="3914775" y="3416300"/>
          <p14:tracePt t="8109" x="3929063" y="3413125"/>
          <p14:tracePt t="8117" x="3933825" y="3408363"/>
          <p14:tracePt t="8128" x="3952875" y="3402013"/>
          <p14:tracePt t="8139" x="3963988" y="3397250"/>
          <p14:tracePt t="8151" x="3978275" y="3389313"/>
          <p14:tracePt t="8163" x="3997325" y="3378200"/>
          <p14:tracePt t="8173" x="4008438" y="3378200"/>
          <p14:tracePt t="8184" x="4035425" y="3367088"/>
          <p14:tracePt t="8196" x="4038600" y="3363913"/>
          <p14:tracePt t="8197" x="4051300" y="3359150"/>
          <p14:tracePt t="8206" x="4057650" y="3352800"/>
          <p14:tracePt t="8217" x="4073525" y="3348038"/>
          <p14:tracePt t="8228" x="4076700" y="3344863"/>
          <p14:tracePt t="8239" x="4087813" y="3336925"/>
          <p14:tracePt t="8251" x="4092575" y="3336925"/>
          <p14:tracePt t="8253" x="4095750" y="3333750"/>
          <p14:tracePt t="8262" x="4095750" y="3328988"/>
          <p14:tracePt t="8272" x="4098925" y="3317875"/>
          <p14:tracePt t="8284" x="4103688" y="3314700"/>
          <p14:tracePt t="8295" x="4106863" y="3309938"/>
          <p14:tracePt t="8307" x="4106863" y="3303588"/>
          <p14:tracePt t="8317" x="4106863" y="3298825"/>
          <p14:tracePt t="8328" x="4106863" y="3292475"/>
          <p14:tracePt t="8340" x="4106863" y="3287713"/>
          <p14:tracePt t="8341" x="4106863" y="3284538"/>
          <p14:tracePt t="8350" x="4106863" y="3279775"/>
          <p14:tracePt t="8362" x="4103688" y="3276600"/>
          <p14:tracePt t="8373" x="4098925" y="3273425"/>
          <p14:tracePt t="8383" x="4095750" y="3260725"/>
          <p14:tracePt t="8396" x="4084638" y="3254375"/>
          <p14:tracePt t="8406" x="4081463" y="3254375"/>
          <p14:tracePt t="8418" x="4073525" y="3246438"/>
          <p14:tracePt t="8428" x="4062413" y="3243263"/>
          <p14:tracePt t="8439" x="4054475" y="3238500"/>
          <p14:tracePt t="8452" x="4043363" y="3230563"/>
          <p14:tracePt t="8462" x="4035425" y="3227388"/>
          <p14:tracePt t="8473" x="4016375" y="3219450"/>
          <p14:tracePt t="8484" x="4013200" y="3213100"/>
          <p14:tracePt t="8486" x="4005263" y="3208338"/>
          <p14:tracePt t="8495" x="3994150" y="3208338"/>
          <p14:tracePt t="8507" x="3978275" y="3200400"/>
          <p14:tracePt t="8517" x="3975100" y="3200400"/>
          <p14:tracePt t="8528" x="3952875" y="3189288"/>
          <p14:tracePt t="8540" x="3941763" y="3189288"/>
          <p14:tracePt t="8541" x="3925888" y="3186113"/>
          <p14:tracePt t="8551" x="3906838" y="3178175"/>
          <p14:tracePt t="8562" x="3862388" y="3175000"/>
          <p14:tracePt t="8573" x="3830638" y="3159125"/>
          <p14:tracePt t="8575" x="3797300" y="3151188"/>
          <p14:tracePt t="8584" x="3756025" y="3148013"/>
          <p14:tracePt t="8596" x="3703638" y="3140075"/>
          <p14:tracePt t="8606" x="3684588" y="3133725"/>
          <p14:tracePt t="8617" x="3646488" y="3125788"/>
          <p14:tracePt t="8628" x="3635375" y="3125788"/>
          <p14:tracePt t="8639" x="3608388" y="3117850"/>
          <p14:tracePt t="8651" x="3581400" y="3114675"/>
          <p14:tracePt t="8661" x="3567113" y="3114675"/>
          <p14:tracePt t="8673" x="3529013" y="3106738"/>
          <p14:tracePt t="8684" x="3509963" y="3106738"/>
          <p14:tracePt t="8686" x="3487738" y="3106738"/>
          <p14:tracePt t="8695" x="3465513" y="3106738"/>
          <p14:tracePt t="8707" x="3419475" y="3101975"/>
          <p14:tracePt t="8717" x="3397250" y="3101975"/>
          <p14:tracePt t="8728" x="3359150" y="3095625"/>
          <p14:tracePt t="8740" x="3325813" y="3090863"/>
          <p14:tracePt t="8751" x="3309938" y="3090863"/>
          <p14:tracePt t="8761" x="3276600" y="3084513"/>
          <p14:tracePt t="8773" x="3268663" y="3084513"/>
          <p14:tracePt t="8775" x="3257550" y="3079750"/>
          <p14:tracePt t="8783" x="3246438" y="3079750"/>
          <p14:tracePt t="8796" x="3227388" y="3079750"/>
          <p14:tracePt t="8806" x="3211513" y="3071813"/>
          <p14:tracePt t="8817" x="3192463" y="3071813"/>
          <p14:tracePt t="8829" x="3181350" y="3071813"/>
          <p14:tracePt t="8830" x="3173413" y="3071813"/>
          <p14:tracePt t="8839" x="3162300" y="3071813"/>
          <p14:tracePt t="8851" x="3136900" y="3071813"/>
          <p14:tracePt t="8862" x="3128963" y="3071813"/>
          <p14:tracePt t="8872" x="3105150" y="3076575"/>
          <p14:tracePt t="8886" x="3079750" y="3076575"/>
          <p14:tracePt t="8895" x="3071813" y="3079750"/>
          <p14:tracePt t="8906" x="3049588" y="3084513"/>
          <p14:tracePt t="8917" x="3041650" y="3084513"/>
          <p14:tracePt t="8928" x="3014663" y="3084513"/>
          <p14:tracePt t="8940" x="3000375" y="3084513"/>
          <p14:tracePt t="8950" x="2992438" y="3084513"/>
          <p14:tracePt t="8961" x="2978150" y="3084513"/>
          <p14:tracePt t="8974" x="2973388" y="3090863"/>
          <p14:tracePt t="8975" x="2970213" y="3090863"/>
          <p14:tracePt t="8984" x="2962275" y="3090863"/>
          <p14:tracePt t="8995" x="2951163" y="3095625"/>
          <p14:tracePt t="9006" x="2943225" y="3095625"/>
          <p14:tracePt t="9017" x="2935288" y="3098800"/>
          <p14:tracePt t="9029" x="2932113" y="3098800"/>
          <p14:tracePt t="9030" x="2921000" y="3101975"/>
          <p14:tracePt t="9039" x="2916238" y="3101975"/>
          <p14:tracePt t="9051" x="2909888" y="3101975"/>
          <p14:tracePt t="9062" x="2901950" y="3101975"/>
          <p14:tracePt t="9064" x="2894013" y="3101975"/>
          <p14:tracePt t="9073" x="2890838" y="3101975"/>
          <p14:tracePt t="9085" x="2874963" y="3101975"/>
          <p14:tracePt t="9095" x="2871788" y="3101975"/>
          <p14:tracePt t="9106" x="2860675" y="3101975"/>
          <p14:tracePt t="9117" x="2852738" y="3106738"/>
          <p14:tracePt t="9119" x="2849563" y="3106738"/>
          <p14:tracePt t="9128" x="2844800" y="3106738"/>
          <p14:tracePt t="9139" x="2838450" y="3106738"/>
          <p14:tracePt t="9151" x="2833688" y="3106738"/>
          <p14:tracePt t="9162" x="2830513" y="3106738"/>
          <p14:tracePt t="9174" x="2822575" y="3106738"/>
          <p14:tracePt t="9175" x="2819400" y="3106738"/>
          <p14:tracePt t="9187" x="2814638" y="3106738"/>
          <p14:tracePt t="9201" x="2811463" y="3106738"/>
          <p14:tracePt t="9215" x="2806700" y="3106738"/>
          <p14:tracePt t="9222" x="2803525" y="3106738"/>
          <p14:tracePt t="9229" x="2800350" y="3109913"/>
          <p14:tracePt t="9239" x="2795588" y="3109913"/>
          <p14:tracePt t="9250" x="2784475" y="3114675"/>
          <p14:tracePt t="9263" x="2776538" y="3114675"/>
          <p14:tracePt t="9272" x="2770188" y="3114675"/>
          <p14:tracePt t="9285" x="2759075" y="3114675"/>
          <p14:tracePt t="9295" x="2751138" y="3114675"/>
          <p14:tracePt t="9306" x="2743200" y="3121025"/>
          <p14:tracePt t="9318" x="2735263" y="3125788"/>
          <p14:tracePt t="9319" x="2727325" y="3125788"/>
          <p14:tracePt t="9328" x="2724150" y="3128963"/>
          <p14:tracePt t="9339" x="2709863" y="3128963"/>
          <p14:tracePt t="9351" x="2705100" y="3133725"/>
          <p14:tracePt t="9362" x="2697163" y="3136900"/>
          <p14:tracePt t="9374" x="2690813" y="3144838"/>
          <p14:tracePt t="9384" x="2686050" y="3144838"/>
          <p14:tracePt t="9395" x="2679700" y="3155950"/>
          <p14:tracePt t="9407" x="2674938" y="3155950"/>
          <p14:tracePt t="9409" x="2671763" y="3155950"/>
          <p14:tracePt t="9417" x="2671763" y="3159125"/>
          <p14:tracePt t="9429" x="2667000" y="3163888"/>
          <p14:tracePt t="9440" x="2663825" y="3163888"/>
          <p14:tracePt t="9463" x="2663825" y="3159125"/>
          <p14:tracePt t="10434" x="2671763" y="3159125"/>
          <p14:tracePt t="10439" x="2682875" y="3163888"/>
          <p14:tracePt t="10453" x="2686050" y="3167063"/>
          <p14:tracePt t="10454" x="2697163" y="3175000"/>
          <p14:tracePt t="10473" x="2716213" y="3178175"/>
          <p14:tracePt t="10475" x="2727325" y="3181350"/>
          <p14:tracePt t="10484" x="2740025" y="3189288"/>
          <p14:tracePt t="10495" x="2765425" y="3200400"/>
          <p14:tracePt t="10506" x="2773363" y="3200400"/>
          <p14:tracePt t="10517" x="2795588" y="3208338"/>
          <p14:tracePt t="10529" x="2822575" y="3219450"/>
          <p14:tracePt t="10539" x="2833688" y="3227388"/>
          <p14:tracePt t="10550" x="2852738" y="3230563"/>
          <p14:tracePt t="10562" x="2868613" y="3235325"/>
          <p14:tracePt t="10564" x="2886075" y="3243263"/>
          <p14:tracePt t="10573" x="2901950" y="3246438"/>
          <p14:tracePt t="10585" x="2935288" y="3257550"/>
          <p14:tracePt t="10595" x="2951163" y="3268663"/>
          <p14:tracePt t="10606" x="3019425" y="3292475"/>
          <p14:tracePt t="10618" x="3049588" y="3295650"/>
          <p14:tracePt t="10619" x="3082925" y="3309938"/>
          <p14:tracePt t="10628" x="3117850" y="3317875"/>
          <p14:tracePt t="10640" x="3173413" y="3336925"/>
          <p14:tracePt t="10650" x="3208338" y="3340100"/>
          <p14:tracePt t="10662" x="3276600" y="3363913"/>
          <p14:tracePt t="10674" x="3306763" y="3367088"/>
          <p14:tracePt t="10675" x="3348038" y="3367088"/>
          <p14:tracePt t="10684" x="3381375" y="3375025"/>
          <p14:tracePt t="10695" x="3435350" y="3382963"/>
          <p14:tracePt t="10707" x="3468688" y="3382963"/>
          <p14:tracePt t="10708" x="3490913" y="3382963"/>
          <p14:tracePt t="10717" x="3514725" y="3382963"/>
          <p14:tracePt t="10729" x="3559175" y="3382963"/>
          <p14:tracePt t="10739" x="3575050" y="3382963"/>
          <p14:tracePt t="10750" x="3605213" y="3382963"/>
          <p14:tracePt t="10763" x="3616325" y="3382963"/>
          <p14:tracePt t="10764" x="3630613" y="3382963"/>
          <p14:tracePt t="10773" x="3646488" y="3382963"/>
          <p14:tracePt t="10784" x="3679825" y="3382963"/>
          <p14:tracePt t="10795" x="3695700" y="3382963"/>
          <p14:tracePt t="10806" x="3736975" y="3386138"/>
          <p14:tracePt t="10818" x="3752850" y="3386138"/>
          <p14:tracePt t="10819" x="3767138" y="3386138"/>
          <p14:tracePt t="10829" x="3783013" y="3386138"/>
          <p14:tracePt t="10839" x="3816350" y="3394075"/>
          <p14:tracePt t="10850" x="3830638" y="3394075"/>
          <p14:tracePt t="10862" x="3865563" y="3394075"/>
          <p14:tracePt t="10874" x="3898900" y="3397250"/>
          <p14:tracePt t="10884" x="3914775" y="3397250"/>
          <p14:tracePt t="10895" x="3933825" y="3397250"/>
          <p14:tracePt t="10908" x="3937000" y="3397250"/>
          <p14:tracePt t="10909" x="3948113" y="3397250"/>
          <p14:tracePt t="10917" x="3952875" y="3397250"/>
          <p14:tracePt t="10929" x="3963988" y="3402013"/>
          <p14:tracePt t="10942" x="3967163" y="3402013"/>
          <p14:tracePt t="10950" x="3975100" y="3402013"/>
          <p14:tracePt t="10984" x="3971925" y="3402013"/>
          <p14:tracePt t="10990" x="3967163" y="3402013"/>
          <p14:tracePt t="10997" x="3959225" y="3402013"/>
          <p14:tracePt t="11006" x="3956050" y="3402013"/>
          <p14:tracePt t="11018" x="3933825" y="3397250"/>
          <p14:tracePt t="11028" x="3929063" y="3397250"/>
          <p14:tracePt t="11039" x="3910013" y="3389313"/>
          <p14:tracePt t="11051" x="3903663" y="3389313"/>
          <p14:tracePt t="11052" x="3892550" y="3386138"/>
          <p14:tracePt t="11062" x="3879850" y="3386138"/>
          <p14:tracePt t="11074" x="3849688" y="3382963"/>
          <p14:tracePt t="11084" x="3819525" y="3382963"/>
          <p14:tracePt t="11095" x="3767138" y="3375025"/>
          <p14:tracePt t="11107" x="3733800" y="3375025"/>
          <p14:tracePt t="11108" x="3703638" y="3375025"/>
          <p14:tracePt t="11117" x="3679825" y="3375025"/>
          <p14:tracePt t="11128" x="3619500" y="3375025"/>
          <p14:tracePt t="11139" x="3578225" y="3375025"/>
          <p14:tracePt t="11150" x="3495675" y="3382963"/>
          <p14:tracePt t="11163" x="3411538" y="3389313"/>
          <p14:tracePt t="11173" x="3378200" y="3397250"/>
          <p14:tracePt t="11184" x="3332163" y="3402013"/>
          <p14:tracePt t="11195" x="3309938" y="3408363"/>
          <p14:tracePt t="11197" x="3290888" y="3413125"/>
          <p14:tracePt t="11206" x="3282950" y="3419475"/>
          <p14:tracePt t="11218" x="3260725" y="3424238"/>
          <p14:tracePt t="11228" x="3252788" y="3432175"/>
          <p14:tracePt t="11239" x="3238500" y="3435350"/>
          <p14:tracePt t="11252" x="3233738" y="3438525"/>
          <p14:tracePt t="11262" x="3230563" y="3438525"/>
          <p14:tracePt t="11273" x="3227388" y="3438525"/>
          <p14:tracePt t="11314" x="3227388" y="3435350"/>
          <p14:tracePt t="12491" x="3257550" y="3424238"/>
          <p14:tracePt t="12497" x="3309938" y="3408363"/>
          <p14:tracePt t="12528" x="3490913" y="3355975"/>
          <p14:tracePt t="12539" x="3586163" y="3333750"/>
          <p14:tracePt t="12552" x="3619500" y="3325813"/>
          <p14:tracePt t="12553" x="3654425" y="3322638"/>
          <p14:tracePt t="12562" x="3687763" y="3306763"/>
          <p14:tracePt t="12573" x="3733800" y="3295650"/>
          <p14:tracePt t="12584" x="3752850" y="3292475"/>
          <p14:tracePt t="12595" x="3778250" y="3284538"/>
          <p14:tracePt t="12607" x="3783013" y="3284538"/>
          <p14:tracePt t="12608" x="3789363" y="3279775"/>
          <p14:tracePt t="12617" x="3800475" y="3279775"/>
          <p14:tracePt t="12628" x="3813175" y="3276600"/>
          <p14:tracePt t="12640" x="3824288" y="3276600"/>
          <p14:tracePt t="12650" x="3843338" y="3268663"/>
          <p14:tracePt t="12663" x="3862388" y="3268663"/>
          <p14:tracePt t="12673" x="3873500" y="3265488"/>
          <p14:tracePt t="12684" x="3879850" y="3265488"/>
          <p14:tracePt t="12695" x="3892550" y="3265488"/>
          <p14:tracePt t="12706" x="3895725" y="3265488"/>
          <p14:tracePt t="12718" x="3903663" y="3265488"/>
          <p14:tracePt t="12731" x="3906838" y="3265488"/>
          <p14:tracePt t="12745" x="3914775" y="3265488"/>
          <p14:tracePt t="12759" x="3917950" y="3265488"/>
          <p14:tracePt t="12876" x="3910013" y="3265488"/>
          <p14:tracePt t="12952" x="3910013" y="3268663"/>
          <p14:tracePt t="12965" x="3910013" y="3273425"/>
          <p14:tracePt t="12986" x="3910013" y="3276600"/>
          <p14:tracePt t="12999" x="3910013" y="3279775"/>
          <p14:tracePt t="13020" x="3910013" y="3287713"/>
          <p14:tracePt t="13034" x="3910013" y="3292475"/>
          <p14:tracePt t="13041" x="3914775" y="3292475"/>
          <p14:tracePt t="13047" x="3914775" y="3295650"/>
          <p14:tracePt t="13054" x="3917950" y="3295650"/>
          <p14:tracePt t="13068" x="3922713" y="3298825"/>
          <p14:tracePt t="13075" x="3925888" y="3303588"/>
          <p14:tracePt t="13083" x="3929063" y="3306763"/>
          <p14:tracePt t="13096" x="3933825" y="3317875"/>
          <p14:tracePt t="13106" x="3944938" y="3322638"/>
          <p14:tracePt t="13117" x="3952875" y="3340100"/>
          <p14:tracePt t="13128" x="3959225" y="3352800"/>
          <p14:tracePt t="13139" x="3971925" y="3370263"/>
          <p14:tracePt t="13151" x="3978275" y="3386138"/>
          <p14:tracePt t="13162" x="3983038" y="3397250"/>
          <p14:tracePt t="13172" x="3989388" y="3416300"/>
          <p14:tracePt t="13185" x="4002088" y="3435350"/>
          <p14:tracePt t="13186" x="4005263" y="3443288"/>
          <p14:tracePt t="13195" x="4016375" y="3462338"/>
          <p14:tracePt t="13207" x="4035425" y="3495675"/>
          <p14:tracePt t="13218" x="4043363" y="3506788"/>
          <p14:tracePt t="13228" x="4062413" y="3533775"/>
          <p14:tracePt t="13240" x="4076700" y="3552825"/>
          <p14:tracePt t="13250" x="4081463" y="3556000"/>
          <p14:tracePt t="13261" x="4095750" y="3578225"/>
          <p14:tracePt t="13273" x="4098925" y="3582988"/>
          <p14:tracePt t="13275" x="4111625" y="3590925"/>
          <p14:tracePt t="13284" x="4114800" y="3602038"/>
          <p14:tracePt t="13296" x="4122738" y="3616325"/>
          <p14:tracePt t="13306" x="4130675" y="3627438"/>
          <p14:tracePt t="13317" x="4137025" y="3640138"/>
          <p14:tracePt t="13328" x="4137025" y="3651250"/>
          <p14:tracePt t="13330" x="4141788" y="3654425"/>
          <p14:tracePt t="13339" x="4141788" y="3657600"/>
          <p14:tracePt t="13350" x="4144963" y="3665538"/>
          <p14:tracePt t="13362" x="4152900" y="3670300"/>
          <p14:tracePt t="13372" x="4156075" y="3681413"/>
          <p14:tracePt t="13384" x="4156075" y="3684588"/>
          <p14:tracePt t="13395" x="4156075" y="3687763"/>
          <p14:tracePt t="13406" x="4156075" y="3692525"/>
          <p14:tracePt t="13419" x="4148138" y="3692525"/>
          <p14:tracePt t="13978" x="4167188" y="3692525"/>
          <p14:tracePt t="13984" x="4197350" y="3692525"/>
          <p14:tracePt t="13990" x="4227513" y="3687763"/>
          <p14:tracePt t="13997" x="4273550" y="3684588"/>
          <p14:tracePt t="14006" x="4311650" y="3684588"/>
          <p14:tracePt t="14018" x="4405313" y="3670300"/>
          <p14:tracePt t="14028" x="4451350" y="3662363"/>
          <p14:tracePt t="14039" x="4533900" y="3654425"/>
          <p14:tracePt t="14051" x="4564063" y="3654425"/>
          <p14:tracePt t="14052" x="4605338" y="3654425"/>
          <p14:tracePt t="14062" x="4640263" y="3646488"/>
          <p14:tracePt t="14073" x="4703763" y="3635375"/>
          <p14:tracePt t="14084" x="4738688" y="3627438"/>
          <p14:tracePt t="14095" x="4813300" y="3608388"/>
          <p14:tracePt t="14106" x="4829175" y="3602038"/>
          <p14:tracePt t="14108" x="4851400" y="3597275"/>
          <p14:tracePt t="14117" x="4862513" y="3590925"/>
          <p14:tracePt t="14128" x="4886325" y="3578225"/>
          <p14:tracePt t="14140" x="4889500" y="3578225"/>
          <p14:tracePt t="14151" x="4897438" y="3571875"/>
          <p14:tracePt t="14163" x="4900613" y="3567113"/>
          <p14:tracePt t="14164" x="4900613" y="3563938"/>
          <p14:tracePt t="14173" x="4900613" y="3560763"/>
          <p14:tracePt t="14184" x="4900613" y="3556000"/>
          <p14:tracePt t="14195" x="4900613" y="3548063"/>
          <p14:tracePt t="14206" x="4900613" y="3541713"/>
          <p14:tracePt t="14218" x="4892675" y="3536950"/>
          <p14:tracePt t="14228" x="4889500" y="3533775"/>
          <p14:tracePt t="14240" x="4878388" y="3525838"/>
          <p14:tracePt t="14251" x="4873625" y="3522663"/>
          <p14:tracePt t="14253" x="4870450" y="3522663"/>
          <p14:tracePt t="14262" x="4859338" y="3514725"/>
          <p14:tracePt t="14273" x="4851400" y="3506788"/>
          <p14:tracePt t="14284" x="4843463" y="3503613"/>
          <p14:tracePt t="14295" x="4829175" y="3492500"/>
          <p14:tracePt t="14307" x="4813300" y="3481388"/>
          <p14:tracePt t="14317" x="4799013" y="3468688"/>
          <p14:tracePt t="14329" x="4757738" y="3438525"/>
          <p14:tracePt t="14340" x="4730750" y="3419475"/>
          <p14:tracePt t="14341" x="4703763" y="3397250"/>
          <p14:tracePt t="14350" x="4667250" y="3370263"/>
          <p14:tracePt t="14363" x="4575175" y="3303588"/>
          <p14:tracePt t="14373" x="4519613" y="3260725"/>
          <p14:tracePt t="14384" x="4398963" y="3175000"/>
          <p14:tracePt t="14396" x="4344988" y="3133725"/>
          <p14:tracePt t="14397" x="4287838" y="3095625"/>
          <p14:tracePt t="14406" x="4224338" y="3054350"/>
          <p14:tracePt t="14417" x="4092575" y="2970213"/>
          <p14:tracePt t="14429" x="4008438" y="2921000"/>
          <p14:tracePt t="14439" x="3813175" y="2803525"/>
          <p14:tracePt t="14452" x="3627438" y="2649538"/>
          <p14:tracePt t="14462" x="3525838" y="2565400"/>
          <p14:tracePt t="14473" x="3321050" y="2392363"/>
          <p14:tracePt t="14486" x="3246438" y="2332038"/>
          <p14:tracePt t="14487" x="3181350" y="2282825"/>
          <p14:tracePt t="14495" x="3136900" y="2244725"/>
          <p14:tracePt t="14507" x="3052763" y="2168525"/>
          <p14:tracePt t="14517" x="3014663" y="2132013"/>
          <p14:tracePt t="14528" x="2943225" y="2074863"/>
          <p14:tracePt t="14540" x="2905125" y="2036763"/>
          <p14:tracePt t="14542" x="2868613" y="1998663"/>
          <p14:tracePt t="14551" x="2830513" y="1962150"/>
          <p14:tracePt t="14562" x="2765425" y="1897063"/>
          <p14:tracePt t="14573" x="2746375" y="1882775"/>
          <p14:tracePt t="14584" x="2713038" y="1851025"/>
          <p14:tracePt t="14596" x="2693988" y="1828800"/>
          <p14:tracePt t="14606" x="2686050" y="1825625"/>
          <p14:tracePt t="14617" x="2674938" y="1809750"/>
          <p14:tracePt t="14628" x="2667000" y="1806575"/>
          <p14:tracePt t="14639" x="2655888" y="1798638"/>
          <p14:tracePt t="14651" x="2641600" y="1784350"/>
          <p14:tracePt t="14661" x="2630488" y="1773238"/>
          <p14:tracePt t="14673" x="2617788" y="1757363"/>
          <p14:tracePt t="14685" x="2611438" y="1754188"/>
          <p14:tracePt t="14686" x="2606675" y="1749425"/>
          <p14:tracePt t="14695" x="2603500" y="1738313"/>
          <p14:tracePt t="14707" x="2592388" y="1735138"/>
          <p14:tracePt t="14717" x="2592388" y="1730375"/>
          <p14:tracePt t="14728" x="2584450" y="1724025"/>
          <p14:tracePt t="14740" x="2581275" y="1716088"/>
          <p14:tracePt t="14751" x="2576513" y="1711325"/>
          <p14:tracePt t="14761" x="2576513" y="1704975"/>
          <p14:tracePt t="14773" x="2573338" y="1700213"/>
          <p14:tracePt t="14784" x="2565400" y="1697038"/>
          <p14:tracePt t="14796" x="2565400" y="1689100"/>
          <p14:tracePt t="14806" x="2562225" y="1681163"/>
          <p14:tracePt t="14817" x="2562225" y="1677988"/>
          <p14:tracePt t="14829" x="2562225" y="1674813"/>
          <p14:tracePt t="14843" x="2557463" y="1674813"/>
          <p14:tracePt t="14864" x="2554288" y="1674813"/>
          <p14:tracePt t="14892" x="2554288" y="1677988"/>
          <p14:tracePt t="14898" x="2554288" y="1685925"/>
          <p14:tracePt t="14912" x="2554288" y="1689100"/>
          <p14:tracePt t="14919" x="2554288" y="1693863"/>
          <p14:tracePt t="14928" x="2554288" y="1697038"/>
          <p14:tracePt t="14940" x="2554288" y="1704975"/>
          <p14:tracePt t="14960" x="2557463" y="1708150"/>
          <p14:tracePt t="14974" x="2557463" y="1711325"/>
          <p14:tracePt t="14995" x="2562225" y="1719263"/>
          <p14:tracePt t="15008" x="2570163" y="1719263"/>
          <p14:tracePt t="15029" x="2573338" y="1719263"/>
          <p14:tracePt t="15050" x="2576513" y="1719263"/>
          <p14:tracePt t="15063" x="2581275" y="1719263"/>
          <p14:tracePt t="15084" x="2584450" y="1719263"/>
          <p14:tracePt t="15098" x="2587625" y="1719263"/>
          <p14:tracePt t="15118" x="2592388" y="1719263"/>
          <p14:tracePt t="15132" x="2600325" y="1719263"/>
          <p14:tracePt t="15146" x="2603500" y="1719263"/>
          <p14:tracePt t="15167" x="2606675" y="1719263"/>
          <p14:tracePt t="15174" x="2611438" y="1719263"/>
          <p14:tracePt t="15187" x="2614613" y="1719263"/>
          <p14:tracePt t="15195" x="2617788" y="1724025"/>
          <p14:tracePt t="15201" x="2622550" y="1724025"/>
          <p14:tracePt t="15208" x="2625725" y="1727200"/>
          <p14:tracePt t="15217" x="2633663" y="1727200"/>
          <p14:tracePt t="15229" x="2636838" y="1730375"/>
          <p14:tracePt t="15240" x="2641600" y="1730375"/>
          <p14:tracePt t="15250" x="2655888" y="1735138"/>
          <p14:tracePt t="15263" x="2660650" y="1735138"/>
          <p14:tracePt t="15264" x="2667000" y="1741488"/>
          <p14:tracePt t="15273" x="2679700" y="1741488"/>
          <p14:tracePt t="15284" x="2716213" y="1754188"/>
          <p14:tracePt t="15295" x="2740025" y="1754188"/>
          <p14:tracePt t="15306" x="2803525" y="1765300"/>
          <p14:tracePt t="15318" x="2838450" y="1779588"/>
          <p14:tracePt t="15319" x="2871788" y="1784350"/>
          <p14:tracePt t="15328" x="2894013" y="1790700"/>
          <p14:tracePt t="15340" x="2962275" y="1817688"/>
          <p14:tracePt t="15350" x="2995613" y="1833563"/>
          <p14:tracePt t="15361" x="3052763" y="1844675"/>
          <p14:tracePt t="15374" x="3132138" y="1870075"/>
          <p14:tracePt t="15384" x="3173413" y="1893888"/>
          <p14:tracePt t="15395" x="3282950" y="1957388"/>
          <p14:tracePt t="15408" x="3328988" y="1987550"/>
          <p14:tracePt t="15409" x="3373438" y="2017713"/>
          <p14:tracePt t="15417" x="3405188" y="2044700"/>
          <p14:tracePt t="15429" x="3465513" y="2093913"/>
          <p14:tracePt t="15439" x="3490913" y="2112963"/>
          <p14:tracePt t="15450" x="3536950" y="2151063"/>
          <p14:tracePt t="15462" x="3551238" y="2162175"/>
          <p14:tracePt t="15464" x="3562350" y="2173288"/>
          <p14:tracePt t="15473" x="3581400" y="2192338"/>
          <p14:tracePt t="15484" x="3608388" y="2206625"/>
          <p14:tracePt t="15496" x="3619500" y="2217738"/>
          <p14:tracePt t="15497" x="3630613" y="2222500"/>
          <p14:tracePt t="15506" x="3638550" y="2225675"/>
          <p14:tracePt t="15518" x="3649663" y="2236788"/>
          <p14:tracePt t="15528" x="3654425" y="2236788"/>
          <p14:tracePt t="15539" x="3660775" y="2241550"/>
          <p14:tracePt t="15551" x="3665538" y="2244725"/>
          <p14:tracePt t="15562" x="3668713" y="2244725"/>
          <p14:tracePt t="15573" x="3673475" y="2244725"/>
          <p14:tracePt t="15594" x="3673475" y="2241550"/>
          <p14:tracePt t="15608" x="3673475" y="2236788"/>
          <p14:tracePt t="15614" x="3673475" y="2230438"/>
          <p14:tracePt t="15621" x="3673475" y="2225675"/>
          <p14:tracePt t="15628" x="3668713" y="2222500"/>
          <p14:tracePt t="15640" x="3668713" y="2217738"/>
          <p14:tracePt t="15642" x="3665538" y="2217738"/>
          <p14:tracePt t="15650" x="3660775" y="2214563"/>
          <p14:tracePt t="15663" x="3649663" y="2200275"/>
          <p14:tracePt t="15673" x="3646488" y="2195513"/>
          <p14:tracePt t="15684" x="3638550" y="2187575"/>
          <p14:tracePt t="15695" x="3635375" y="2176463"/>
          <p14:tracePt t="15697" x="3630613" y="2173288"/>
          <p14:tracePt t="15706" x="3627438" y="2168525"/>
          <p14:tracePt t="15718" x="3619500" y="2162175"/>
          <p14:tracePt t="15728" x="3616325" y="2157413"/>
          <p14:tracePt t="15739" x="3608388" y="2151063"/>
          <p14:tracePt t="15752" x="3600450" y="2143125"/>
          <p14:tracePt t="15762" x="3597275" y="2138363"/>
          <p14:tracePt t="15773" x="3589338" y="2135188"/>
          <p14:tracePt t="15784" x="3586163" y="2132013"/>
          <p14:tracePt t="15786" x="3581400" y="2127250"/>
          <p14:tracePt t="15795" x="3578225" y="2120900"/>
          <p14:tracePt t="15807" x="3562350" y="2116138"/>
          <p14:tracePt t="15817" x="3559175" y="2112963"/>
          <p14:tracePt t="15829" x="3548063" y="2105025"/>
          <p14:tracePt t="15841" x="3536950" y="2101850"/>
          <p14:tracePt t="15850" x="3532188" y="2097088"/>
          <p14:tracePt t="15862" x="3521075" y="2085975"/>
          <p14:tracePt t="15873" x="3514725" y="2085975"/>
          <p14:tracePt t="15883" x="3502025" y="2082800"/>
          <p14:tracePt t="15896" x="3498850" y="2082800"/>
          <p14:tracePt t="15898" x="3487738" y="2078038"/>
          <p14:tracePt t="15910" x="3484563" y="2078038"/>
          <p14:tracePt t="15917" x="3479800" y="2078038"/>
          <p14:tracePt t="15928" x="3476625" y="2078038"/>
          <p14:tracePt t="15939" x="3468688" y="2078038"/>
          <p14:tracePt t="15952" x="3457575" y="2082800"/>
          <p14:tracePt t="15962" x="3452813" y="2082800"/>
          <p14:tracePt t="15973" x="3446463" y="2085975"/>
          <p14:tracePt t="15984" x="3435350" y="2089150"/>
          <p14:tracePt t="15986" x="3427413" y="2089150"/>
          <p14:tracePt t="15995" x="3422650" y="2089150"/>
          <p14:tracePt t="16007" x="3397250" y="2097088"/>
          <p14:tracePt t="16017" x="3389313" y="2101850"/>
          <p14:tracePt t="16028" x="3367088" y="2101850"/>
          <p14:tracePt t="16040" x="3359150" y="2101850"/>
          <p14:tracePt t="16042" x="3343275" y="2101850"/>
          <p14:tracePt t="16050" x="3332163" y="2105025"/>
          <p14:tracePt t="16061" x="3313113" y="2112963"/>
          <p14:tracePt t="16073" x="3302000" y="2112963"/>
          <p14:tracePt t="16084" x="3276600" y="2124075"/>
          <p14:tracePt t="16096" x="3252788" y="2132013"/>
          <p14:tracePt t="16106" x="3238500" y="2138363"/>
          <p14:tracePt t="16117" x="3211513" y="2154238"/>
          <p14:tracePt t="16128" x="3200400" y="2162175"/>
          <p14:tracePt t="16130" x="3184525" y="2165350"/>
          <p14:tracePt t="16139" x="3178175" y="2168525"/>
          <p14:tracePt t="16151" x="3159125" y="2181225"/>
          <p14:tracePt t="16162" x="3154363" y="2184400"/>
          <p14:tracePt t="16172" x="3140075" y="2200275"/>
          <p14:tracePt t="16185" x="3136900" y="2206625"/>
          <p14:tracePt t="16186" x="3132138" y="2217738"/>
          <p14:tracePt t="16195" x="3124200" y="2230438"/>
          <p14:tracePt t="16207" x="3117850" y="2241550"/>
          <p14:tracePt t="16217" x="3117850" y="2252663"/>
          <p14:tracePt t="16228" x="3113088" y="2263775"/>
          <p14:tracePt t="16241" x="3109913" y="2286000"/>
          <p14:tracePt t="16251" x="3109913" y="2293938"/>
          <p14:tracePt t="16262" x="3101975" y="2312988"/>
          <p14:tracePt t="16273" x="3098800" y="2324100"/>
          <p14:tracePt t="16275" x="3098800" y="2327275"/>
          <p14:tracePt t="16284" x="3098800" y="2339975"/>
          <p14:tracePt t="16296" x="3094038" y="2346325"/>
          <p14:tracePt t="16306" x="3087688" y="2357438"/>
          <p14:tracePt t="16317" x="3082925" y="2365375"/>
          <p14:tracePt t="16329" x="3082925" y="2370138"/>
          <p14:tracePt t="16330" x="3082925" y="2373313"/>
          <p14:tracePt t="16340" x="3079750" y="2376488"/>
          <p14:tracePt t="16350" x="3074988" y="2389188"/>
          <p14:tracePt t="16362" x="3074988" y="2392363"/>
          <p14:tracePt t="16373" x="3074988" y="2400300"/>
          <p14:tracePt t="16385" x="3071813" y="2406650"/>
          <p14:tracePt t="16395" x="3071813" y="2411413"/>
          <p14:tracePt t="16406" x="3071813" y="2414588"/>
          <p14:tracePt t="16418" x="3071813" y="2422525"/>
          <p14:tracePt t="16419" x="3071813" y="2425700"/>
          <p14:tracePt t="16428" x="3071813" y="2430463"/>
          <p14:tracePt t="16440" x="3071813" y="2433638"/>
          <p14:tracePt t="16450" x="3071813" y="2436813"/>
          <p14:tracePt t="16461" x="3071813" y="2441575"/>
          <p14:tracePt t="16474" x="3071813" y="2444750"/>
          <p14:tracePt t="16475" x="3071813" y="2452688"/>
          <p14:tracePt t="16484" x="3071813" y="2455863"/>
          <p14:tracePt t="16495" x="3071813" y="2460625"/>
          <p14:tracePt t="16516" x="3071813" y="2463800"/>
          <p14:tracePt t="16523" x="3071813" y="2468563"/>
          <p14:tracePt t="16536" x="3071813" y="2471738"/>
          <p14:tracePt t="16543" x="3071813" y="2474913"/>
          <p14:tracePt t="16557" x="3071813" y="2482850"/>
          <p14:tracePt t="16563" x="3071813" y="2486025"/>
          <p14:tracePt t="16572" x="3071813" y="2490788"/>
          <p14:tracePt t="16585" x="3071813" y="2501900"/>
          <p14:tracePt t="16595" x="3071813" y="2513013"/>
          <p14:tracePt t="16606" x="3071813" y="2524125"/>
          <p14:tracePt t="16618" x="3071813" y="2528888"/>
          <p14:tracePt t="16619" x="3071813" y="2540000"/>
          <p14:tracePt t="16628" x="3071813" y="2543175"/>
          <p14:tracePt t="16639" x="3071813" y="2559050"/>
          <p14:tracePt t="16651" x="3071813" y="2562225"/>
          <p14:tracePt t="16662" x="3071813" y="2570163"/>
          <p14:tracePt t="16674" x="3071813" y="2578100"/>
          <p14:tracePt t="16684" x="3071813" y="2581275"/>
          <p14:tracePt t="16701" x="3071813" y="2589213"/>
          <p14:tracePt t="16722" x="3074988" y="2589213"/>
          <p14:tracePt t="16729" x="3079750" y="2589213"/>
          <p14:tracePt t="16742" x="3090863" y="2589213"/>
          <p14:tracePt t="16749" x="3098800" y="2589213"/>
          <p14:tracePt t="16756" x="3109913" y="2589213"/>
          <p14:tracePt t="16763" x="3124200" y="2589213"/>
          <p14:tracePt t="16772" x="3136900" y="2584450"/>
          <p14:tracePt t="16784" x="3173413" y="2581275"/>
          <p14:tracePt t="16795" x="3200400" y="2565400"/>
          <p14:tracePt t="16806" x="3287713" y="2520950"/>
          <p14:tracePt t="16818" x="3332163" y="2490788"/>
          <p14:tracePt t="16819" x="3378200" y="2460625"/>
          <p14:tracePt t="16828" x="3416300" y="2425700"/>
          <p14:tracePt t="16839" x="3465513" y="2370138"/>
          <p14:tracePt t="16850" x="3479800" y="2354263"/>
          <p14:tracePt t="16862" x="3490913" y="2332038"/>
          <p14:tracePt t="16874" x="3495675" y="2320925"/>
          <p14:tracePt t="16886" x="3495675" y="2309813"/>
          <p14:tracePt t="16887" x="3495675" y="2305050"/>
          <p14:tracePt t="16895" x="3490913" y="2297113"/>
          <p14:tracePt t="16907" x="3484563" y="2286000"/>
          <p14:tracePt t="16909" x="3479800" y="2282825"/>
          <p14:tracePt t="16917" x="3471863" y="2271713"/>
          <p14:tracePt t="16928" x="3449638" y="2247900"/>
          <p14:tracePt t="16940" x="3446463" y="2241550"/>
          <p14:tracePt t="16950" x="3422650" y="2217738"/>
          <p14:tracePt t="16962" x="3411538" y="2206625"/>
          <p14:tracePt t="16964" x="3392488" y="2184400"/>
          <p14:tracePt t="16973" x="3381375" y="2165350"/>
          <p14:tracePt t="16984" x="3351213" y="2116138"/>
          <p14:tracePt t="16995" x="3343275" y="2093913"/>
          <p14:tracePt t="16997" x="3332163" y="2074863"/>
          <p14:tracePt t="17006" x="3328988" y="2058988"/>
          <p14:tracePt t="17018" x="3309938" y="2025650"/>
          <p14:tracePt t="17028" x="3306763" y="2014538"/>
          <p14:tracePt t="17039" x="3290888" y="1987550"/>
          <p14:tracePt t="17051" x="3282950" y="1976438"/>
          <p14:tracePt t="17053" x="3279775" y="1973263"/>
          <p14:tracePt t="17062" x="3271838" y="1962150"/>
          <p14:tracePt t="17074" x="3260725" y="1943100"/>
          <p14:tracePt t="17084" x="3249613" y="1930400"/>
          <p14:tracePt t="17095" x="3238500" y="1912938"/>
          <p14:tracePt t="17108" x="3222625" y="1897063"/>
          <p14:tracePt t="17117" x="3219450" y="1885950"/>
          <p14:tracePt t="17128" x="3203575" y="1870075"/>
          <p14:tracePt t="17139" x="3192463" y="1863725"/>
          <p14:tracePt t="17150" x="3181350" y="1851025"/>
          <p14:tracePt t="17163" x="3167063" y="1839913"/>
          <p14:tracePt t="17173" x="3159125" y="1839913"/>
          <p14:tracePt t="17184" x="3143250" y="1828800"/>
          <p14:tracePt t="17195" x="3132138" y="1825625"/>
          <p14:tracePt t="17197" x="3121025" y="1817688"/>
          <p14:tracePt t="17206" x="3113088" y="1814513"/>
          <p14:tracePt t="17218" x="3094038" y="1806575"/>
          <p14:tracePt t="17228" x="3082925" y="1795463"/>
          <p14:tracePt t="17239" x="3060700" y="1784350"/>
          <p14:tracePt t="17252" x="3041650" y="1768475"/>
          <p14:tracePt t="17262" x="3022600" y="1760538"/>
          <p14:tracePt t="17273" x="3003550" y="1754188"/>
          <p14:tracePt t="17284" x="2992438" y="1741488"/>
          <p14:tracePt t="17286" x="2981325" y="1735138"/>
          <p14:tracePt t="17295" x="2965450" y="1730375"/>
          <p14:tracePt t="17307" x="2943225" y="1716088"/>
          <p14:tracePt t="17317" x="2935288" y="1708150"/>
          <p14:tracePt t="17328" x="2913063" y="1704975"/>
          <p14:tracePt t="17341" x="2898775" y="1700213"/>
          <p14:tracePt t="17342" x="2894013" y="1693863"/>
          <p14:tracePt t="17350" x="2882900" y="1693863"/>
          <p14:tracePt t="17362" x="2863850" y="1689100"/>
          <p14:tracePt t="17374" x="2860675" y="1685925"/>
          <p14:tracePt t="17376" x="2852738" y="1685925"/>
          <p14:tracePt t="17384" x="2844800" y="1681163"/>
          <p14:tracePt t="17396" x="2838450" y="1681163"/>
          <p14:tracePt t="17397" x="2833688" y="1681163"/>
          <p14:tracePt t="17406" x="2822575" y="1674813"/>
          <p14:tracePt t="17417" x="2811463" y="1670050"/>
          <p14:tracePt t="17428" x="2800350" y="1670050"/>
          <p14:tracePt t="17440" x="2789238" y="1670050"/>
          <p14:tracePt t="17451" x="2773363" y="1670050"/>
          <p14:tracePt t="17461" x="2770188" y="1670050"/>
          <p14:tracePt t="17473" x="2754313" y="1670050"/>
          <p14:tracePt t="17485" x="2751138" y="1670050"/>
          <p14:tracePt t="17486" x="2746375" y="1670050"/>
          <p14:tracePt t="17495" x="2740025" y="1670050"/>
          <p14:tracePt t="17507" x="2727325" y="1666875"/>
          <p14:tracePt t="17518" x="2724150" y="1666875"/>
          <p14:tracePt t="17528" x="2713038" y="1662113"/>
          <p14:tracePt t="17540" x="2713038" y="1658938"/>
          <p14:tracePt t="17541" x="2705100" y="1658938"/>
          <p14:tracePt t="17550" x="2701925" y="1658938"/>
          <p14:tracePt t="17562" x="2693988" y="1655763"/>
          <p14:tracePt t="17573" x="2690813" y="1655763"/>
          <p14:tracePt t="17584" x="2686050" y="1655763"/>
          <p14:tracePt t="17596" x="2679700" y="1647825"/>
          <p14:tracePt t="17617" x="2671763" y="1644650"/>
          <p14:tracePt t="17623" x="2667000" y="1644650"/>
          <p14:tracePt t="17630" x="2667000" y="1639888"/>
          <p14:tracePt t="17639" x="2663825" y="1639888"/>
          <p14:tracePt t="17651" x="2660650" y="1636713"/>
          <p14:tracePt t="17662" x="2655888" y="1636713"/>
          <p14:tracePt t="17672" x="2652713" y="1631950"/>
          <p14:tracePt t="17685" x="2647950" y="1631950"/>
          <p14:tracePt t="17686" x="2641600" y="1628775"/>
          <p14:tracePt t="17695" x="2636838" y="1628775"/>
          <p14:tracePt t="17706" x="2633663" y="1625600"/>
          <p14:tracePt t="17718" x="2633663" y="1617663"/>
          <p14:tracePt t="17728" x="2625725" y="1617663"/>
          <p14:tracePt t="17740" x="2622550" y="1617663"/>
          <p14:tracePt t="17761" x="2617788" y="1617663"/>
          <p14:tracePt t="17767" x="2611438" y="1617663"/>
          <p14:tracePt t="17781" x="2606675" y="1617663"/>
          <p14:tracePt t="17802" x="2603500" y="1617663"/>
          <p14:tracePt t="17816" x="2600325" y="1617663"/>
          <p14:tracePt t="17830" x="2595563" y="1617663"/>
          <p14:tracePt t="17843" x="2592388" y="1617663"/>
          <p14:tracePt t="17864" x="2587625" y="1617663"/>
          <p14:tracePt t="17878" x="2581275" y="1617663"/>
          <p14:tracePt t="17892" x="2576513" y="1620838"/>
          <p14:tracePt t="17913" x="2573338" y="1620838"/>
          <p14:tracePt t="17926" x="2570163" y="1625600"/>
          <p14:tracePt t="17940" x="2565400" y="1628775"/>
          <p14:tracePt t="17961" x="2565400" y="1631950"/>
          <p14:tracePt t="17975" x="2565400" y="1636713"/>
          <p14:tracePt t="18016" x="2570163" y="1636713"/>
          <p14:tracePt t="18029" x="2573338" y="1636713"/>
          <p14:tracePt t="18553" x="2570163" y="1636713"/>
          <p14:tracePt t="18558" x="2565400" y="1636713"/>
          <p14:tracePt t="18584" x="2546350" y="1636713"/>
          <p14:tracePt t="18587" x="2538413" y="1636713"/>
          <p14:tracePt t="18595" x="2527300" y="1636713"/>
          <p14:tracePt t="18608" x="2501900" y="1636713"/>
          <p14:tracePt t="18617" x="2490788" y="1631950"/>
          <p14:tracePt t="18628" x="2471738" y="1631950"/>
          <p14:tracePt t="18639" x="2463800" y="1631950"/>
          <p14:tracePt t="18650" x="2444750" y="1631950"/>
          <p14:tracePt t="18663" x="2428875" y="1631950"/>
          <p14:tracePt t="18673" x="2422525" y="1631950"/>
          <p14:tracePt t="18684" x="2406650" y="1631950"/>
          <p14:tracePt t="18696" x="2403475" y="1625600"/>
          <p14:tracePt t="18697" x="2398713" y="1625600"/>
          <p14:tracePt t="18706" x="2395538" y="1625600"/>
          <p14:tracePt t="18718" x="2384425" y="1625600"/>
          <p14:tracePt t="18728" x="2381250" y="1625600"/>
          <p14:tracePt t="18740" x="2373313" y="1625600"/>
          <p14:tracePt t="18752" x="2368550" y="1625600"/>
          <p14:tracePt t="18761" x="2365375" y="1625600"/>
          <p14:tracePt t="18773" x="2362200" y="1625600"/>
          <p14:tracePt t="18784" x="2354263" y="1625600"/>
          <p14:tracePt t="18795" x="2349500" y="1625600"/>
          <p14:tracePt t="18807" x="2346325" y="1625600"/>
          <p14:tracePt t="18820" x="2343150" y="1625600"/>
          <p14:tracePt t="18834" x="2338388" y="1625600"/>
          <p14:tracePt t="18855" x="2335213" y="1625600"/>
          <p14:tracePt t="18869" x="2332038" y="1625600"/>
          <p14:tracePt t="18889" x="2324100" y="1628775"/>
          <p14:tracePt t="18903" x="2319338" y="1628775"/>
          <p14:tracePt t="18937" x="2316163" y="1628775"/>
          <p14:tracePt t="18944" x="2316163" y="1631950"/>
          <p14:tracePt t="18965" x="2312988" y="1631950"/>
          <p14:tracePt t="19000" x="2312988" y="1636713"/>
          <p14:tracePt t="19007" x="2308225" y="1636713"/>
          <p14:tracePt t="19048" x="2305050" y="1636713"/>
          <p14:tracePt t="19075" x="2305050" y="1639888"/>
          <p14:tracePt t="19082" x="2301875" y="1639888"/>
          <p14:tracePt t="19089" x="2301875" y="1644650"/>
          <p14:tracePt t="19116" x="2301875" y="1647825"/>
          <p14:tracePt t="19130" x="2301875" y="1651000"/>
          <p14:tracePt t="19151" x="2301875" y="1655763"/>
          <p14:tracePt t="19164" x="2301875" y="1662113"/>
          <p14:tracePt t="19178" x="2301875" y="1666875"/>
          <p14:tracePt t="19206" x="2305050" y="1666875"/>
          <p14:tracePt t="19219" x="2305050" y="1670050"/>
          <p14:tracePt t="19233" x="2305050" y="1674813"/>
          <p14:tracePt t="19240" x="2308225" y="1674813"/>
          <p14:tracePt t="19261" x="2308225" y="1677988"/>
          <p14:tracePt t="19268" x="2312988" y="1677988"/>
          <p14:tracePt t="19274" x="2312988" y="1681163"/>
          <p14:tracePt t="19284" x="2316163" y="1681163"/>
          <p14:tracePt t="19296" x="2319338" y="1685925"/>
          <p14:tracePt t="19309" x="2327275" y="1693863"/>
          <p14:tracePt t="19323" x="2327275" y="1697038"/>
          <p14:tracePt t="19330" x="2332038" y="1697038"/>
          <p14:tracePt t="19343" x="2332038" y="1700213"/>
          <p14:tracePt t="19351" x="2335213" y="1700213"/>
          <p14:tracePt t="19362" x="2335213" y="1704975"/>
          <p14:tracePt t="19373" x="2338388" y="1708150"/>
          <p14:tracePt t="19385" x="2343150" y="1711325"/>
          <p14:tracePt t="19395" x="2343150" y="1716088"/>
          <p14:tracePt t="19406" x="2346325" y="1727200"/>
          <p14:tracePt t="19418" x="2349500" y="1727200"/>
          <p14:tracePt t="19419" x="2349500" y="1730375"/>
          <p14:tracePt t="19433" x="2357438" y="1735138"/>
          <p14:tracePt t="19447" x="2362200" y="1735138"/>
          <p14:tracePt t="19453" x="2362200" y="1738313"/>
          <p14:tracePt t="19467" x="2362200" y="1741488"/>
          <p14:tracePt t="19481" x="2362200" y="1746250"/>
          <p14:tracePt t="19516" x="2365375" y="1746250"/>
          <p14:tracePt t="19536" x="2368550" y="1746250"/>
          <p14:tracePt t="19557" x="2373313" y="1746250"/>
          <p14:tracePt t="19570" x="2376488" y="1754188"/>
          <p14:tracePt t="19584" x="2381250" y="1757363"/>
          <p14:tracePt t="19598" x="2381250" y="1760538"/>
          <p14:tracePt t="19605" x="2384425" y="1765300"/>
          <p14:tracePt t="19619" x="2392363" y="1768475"/>
          <p14:tracePt t="19625" x="2392363" y="1773238"/>
          <p14:tracePt t="19632" x="2395538" y="1776413"/>
          <p14:tracePt t="19640" x="2395538" y="1779588"/>
          <p14:tracePt t="19651" x="2395538" y="1787525"/>
          <p14:tracePt t="19661" x="2398713" y="1790700"/>
          <p14:tracePt t="19674" x="2403475" y="1798638"/>
          <p14:tracePt t="19684" x="2406650" y="1798638"/>
          <p14:tracePt t="19695" x="2411413" y="1803400"/>
          <p14:tracePt t="19708" x="2411413" y="1806575"/>
          <p14:tracePt t="19717" x="2414588" y="1806575"/>
          <p14:tracePt t="19729" x="2422525" y="1809750"/>
          <p14:tracePt t="19742" x="2425700" y="1817688"/>
          <p14:tracePt t="19763" x="2428875" y="1820863"/>
          <p14:tracePt t="19770" x="2433638" y="1820863"/>
          <p14:tracePt t="19777" x="2433638" y="1825625"/>
          <p14:tracePt t="19784" x="2436813" y="1825625"/>
          <p14:tracePt t="19795" x="2441575" y="1825625"/>
          <p14:tracePt t="19806" x="2452688" y="1825625"/>
          <p14:tracePt t="19819" x="2455863" y="1828800"/>
          <p14:tracePt t="19828" x="2463800" y="1828800"/>
          <p14:tracePt t="19839" x="2478088" y="1833563"/>
          <p14:tracePt t="19851" x="2486025" y="1839913"/>
          <p14:tracePt t="19853" x="2497138" y="1839913"/>
          <p14:tracePt t="19862" x="2508250" y="1844675"/>
          <p14:tracePt t="19874" x="2538413" y="1847850"/>
          <p14:tracePt t="19884" x="2551113" y="1855788"/>
          <p14:tracePt t="19895" x="2576513" y="1866900"/>
          <p14:tracePt t="19907" x="2581275" y="1866900"/>
          <p14:tracePt t="19908" x="2592388" y="1866900"/>
          <p14:tracePt t="19917" x="2600325" y="1870075"/>
          <p14:tracePt t="19928" x="2614613" y="1870075"/>
          <p14:tracePt t="19940" x="2617788" y="1870075"/>
          <p14:tracePt t="19951" x="2625725" y="1870075"/>
          <p14:tracePt t="19963" x="2636838" y="1870075"/>
          <p14:tracePt t="19973" x="2641600" y="1870075"/>
          <p14:tracePt t="19984" x="2644775" y="1870075"/>
          <p14:tracePt t="19996" x="2647950" y="1866900"/>
          <p14:tracePt t="19997" x="2647950" y="1858963"/>
          <p14:tracePt t="20006" x="2647950" y="1855788"/>
          <p14:tracePt t="20018" x="2655888" y="1851025"/>
          <p14:tracePt t="20028" x="2655888" y="1847850"/>
          <p14:tracePt t="20039" x="2663825" y="1844675"/>
          <p14:tracePt t="20051" x="2667000" y="1844675"/>
          <p14:tracePt t="20052" x="2667000" y="1839913"/>
          <p14:tracePt t="20066" x="2671763" y="1836738"/>
          <p14:tracePt t="20079" x="2674938" y="1836738"/>
          <p14:tracePt t="20086" x="2674938" y="1833563"/>
          <p14:tracePt t="20095" x="2679700" y="1833563"/>
          <p14:tracePt t="20108" x="2686050" y="1825625"/>
          <p14:tracePt t="20118" x="2693988" y="1825625"/>
          <p14:tracePt t="20128" x="2697163" y="1820863"/>
          <p14:tracePt t="20140" x="2705100" y="1817688"/>
          <p14:tracePt t="20141" x="2709863" y="1817688"/>
          <p14:tracePt t="20150" x="2713038" y="1817688"/>
          <p14:tracePt t="20163" x="2727325" y="1814513"/>
          <p14:tracePt t="20173" x="2732088" y="1809750"/>
          <p14:tracePt t="20184" x="2746375" y="1809750"/>
          <p14:tracePt t="20196" x="2751138" y="1803400"/>
          <p14:tracePt t="20197" x="2754313" y="1803400"/>
          <p14:tracePt t="20206" x="2765425" y="1798638"/>
          <p14:tracePt t="20218" x="2773363" y="1795463"/>
          <p14:tracePt t="20228" x="2776538" y="1795463"/>
          <p14:tracePt t="20239" x="2784475" y="1790700"/>
          <p14:tracePt t="20252" x="2795588" y="1787525"/>
          <p14:tracePt t="20262" x="2800350" y="1787525"/>
          <p14:tracePt t="20273" x="2803525" y="1784350"/>
          <p14:tracePt t="20284" x="2806700" y="1784350"/>
          <p14:tracePt t="20295" x="2814638" y="1779588"/>
          <p14:tracePt t="20307" x="2819400" y="1773238"/>
          <p14:tracePt t="20320" x="2822575" y="1773238"/>
          <p14:tracePt t="20432" x="2822575" y="1768475"/>
          <p14:tracePt t="21091" x="2822575" y="1765300"/>
          <p14:tracePt t="21181" x="2822575" y="1760538"/>
          <p14:tracePt t="21208" x="2819400" y="1760538"/>
          <p14:tracePt t="21214" x="2819400" y="1757363"/>
          <p14:tracePt t="21249" x="2814638" y="1757363"/>
          <p14:tracePt t="21263" x="2814638" y="1754188"/>
          <p14:tracePt t="21269" x="2811463" y="1754188"/>
          <p14:tracePt t="21284" x="2806700" y="1749425"/>
          <p14:tracePt t="21297" x="2806700" y="1741488"/>
          <p14:tracePt t="21311" x="2803525" y="1741488"/>
          <p14:tracePt t="21388" x="2800350" y="1741488"/>
          <p14:tracePt t="21393" x="2800350" y="1738313"/>
          <p14:tracePt t="21400" x="2792413" y="1738313"/>
          <p14:tracePt t="21408" x="2792413" y="1735138"/>
          <p14:tracePt t="21417" x="2789238" y="1735138"/>
          <p14:tracePt t="21435" x="2784475" y="1730375"/>
          <p14:tracePt t="21449" x="2781300" y="1730375"/>
          <p14:tracePt t="21456" x="2781300" y="1727200"/>
          <p14:tracePt t="21462" x="2776538" y="1727200"/>
          <p14:tracePt t="21483" x="2773363" y="1724025"/>
          <p14:tracePt t="21497" x="2770188" y="1724025"/>
          <p14:tracePt t="21511" x="2762250" y="1724025"/>
          <p14:tracePt t="21524" x="2759075" y="1724025"/>
          <p14:tracePt t="21531" x="2759075" y="1719263"/>
          <p14:tracePt t="21538" x="2754313" y="1719263"/>
          <p14:tracePt t="21545" x="2751138" y="1719263"/>
          <p14:tracePt t="21552" x="2746375" y="1719263"/>
          <p14:tracePt t="21565" x="2743200" y="1711325"/>
          <p14:tracePt t="21573" x="2740025" y="1711325"/>
          <p14:tracePt t="21584" x="2732088" y="1711325"/>
          <p14:tracePt t="21595" x="2720975" y="1708150"/>
          <p14:tracePt t="21607" x="2705100" y="1704975"/>
          <p14:tracePt t="21618" x="2701925" y="1704975"/>
          <p14:tracePt t="21628" x="2690813" y="1700213"/>
          <p14:tracePt t="21640" x="2682875" y="1697038"/>
          <p14:tracePt t="21642" x="2674938" y="1697038"/>
          <p14:tracePt t="21650" x="2671763" y="1693863"/>
          <p14:tracePt t="21662" x="2655888" y="1681163"/>
          <p14:tracePt t="21673" x="2652713" y="1681163"/>
          <p14:tracePt t="21684" x="2641600" y="1677988"/>
          <p14:tracePt t="21696" x="2633663" y="1674813"/>
          <p14:tracePt t="21697" x="2630488" y="1674813"/>
          <p14:tracePt t="21706" x="2625725" y="1674813"/>
          <p14:tracePt t="21718" x="2606675" y="1670050"/>
          <p14:tracePt t="21728" x="2595563" y="1662113"/>
          <p14:tracePt t="21740" x="2576513" y="1658938"/>
          <p14:tracePt t="21752" x="2557463" y="1655763"/>
          <p14:tracePt t="21762" x="2538413" y="1655763"/>
          <p14:tracePt t="21773" x="2516188" y="1647825"/>
          <p14:tracePt t="21785" x="2505075" y="1647825"/>
          <p14:tracePt t="21786" x="2493963" y="1644650"/>
          <p14:tracePt t="21795" x="2486025" y="1644650"/>
          <p14:tracePt t="21807" x="2459038" y="1636713"/>
          <p14:tracePt t="21817" x="2447925" y="1636713"/>
          <p14:tracePt t="21828" x="2428875" y="1639888"/>
          <p14:tracePt t="21840" x="2417763" y="1639888"/>
          <p14:tracePt t="21841" x="2414588" y="1644650"/>
          <p14:tracePt t="21851" x="2406650" y="1644650"/>
          <p14:tracePt t="21862" x="2395538" y="1651000"/>
          <p14:tracePt t="21873" x="2392363" y="1651000"/>
          <p14:tracePt t="21883" x="2384425" y="1658938"/>
          <p14:tracePt t="21896" x="2376488" y="1670050"/>
          <p14:tracePt t="21906" x="2376488" y="1674813"/>
          <p14:tracePt t="21918" x="2373313" y="1677988"/>
          <p14:tracePt t="21929" x="2373313" y="1681163"/>
          <p14:tracePt t="21931" x="2365375" y="1685925"/>
          <p14:tracePt t="21944" x="2362200" y="1685925"/>
          <p14:tracePt t="21951" x="2362200" y="1689100"/>
          <p14:tracePt t="21965" x="2362200" y="1697038"/>
          <p14:tracePt t="21985" x="2362200" y="1700213"/>
          <p14:tracePt t="21999" x="2362200" y="1704975"/>
          <p14:tracePt t="22020" x="2362200" y="1708150"/>
          <p14:tracePt t="22034" x="2362200" y="1711325"/>
          <p14:tracePt t="22054" x="2362200" y="1716088"/>
          <p14:tracePt t="22068" x="2362200" y="1719263"/>
          <p14:tracePt t="22082" x="2362200" y="1727200"/>
          <p14:tracePt t="22102" x="2362200" y="1730375"/>
          <p14:tracePt t="22116" x="2362200" y="1735138"/>
          <p14:tracePt t="22137" x="2368550" y="1738313"/>
          <p14:tracePt t="22150" x="2373313" y="1741488"/>
          <p14:tracePt t="22164" x="2373313" y="1746250"/>
          <p14:tracePt t="22185" x="2376488" y="1749425"/>
          <p14:tracePt t="22198" x="2381250" y="1757363"/>
          <p14:tracePt t="22212" x="2384425" y="1757363"/>
          <p14:tracePt t="22219" x="2384425" y="1760538"/>
          <p14:tracePt t="22233" x="2387600" y="1765300"/>
          <p14:tracePt t="22247" x="2392363" y="1768475"/>
          <p14:tracePt t="22254" x="2392363" y="1773238"/>
          <p14:tracePt t="22261" x="2398713" y="1776413"/>
          <p14:tracePt t="22274" x="2403475" y="1779588"/>
          <p14:tracePt t="22284" x="2403475" y="1784350"/>
          <p14:tracePt t="22296" x="2403475" y="1790700"/>
          <p14:tracePt t="22308" x="2403475" y="1795463"/>
          <p14:tracePt t="22323" x="2403475" y="1798638"/>
          <p14:tracePt t="22343" x="2403475" y="1803400"/>
          <p14:tracePt t="22357" x="2403475" y="1806575"/>
          <p14:tracePt t="22364" x="2406650" y="1806575"/>
          <p14:tracePt t="22378" x="2406650" y="1809750"/>
          <p14:tracePt t="22391" x="2406650" y="1814513"/>
          <p14:tracePt t="22412" x="2406650" y="1820863"/>
          <p14:tracePt t="22426" x="2406650" y="1825625"/>
          <p14:tracePt t="22495" x="2406650" y="1828800"/>
          <p14:tracePt t="22584" x="2411413" y="1833563"/>
          <p14:tracePt t="22604" x="2411413" y="1836738"/>
          <p14:tracePt t="22628" x="2411413" y="1839913"/>
          <p14:tracePt t="22640" x="2411413" y="1844675"/>
          <p14:tracePt t="22651" x="2414588" y="1851025"/>
          <p14:tracePt t="22661" x="2414588" y="1863725"/>
          <p14:tracePt t="22674" x="2417763" y="1882775"/>
          <p14:tracePt t="22684" x="2425700" y="1897063"/>
          <p14:tracePt t="22695" x="2436813" y="1954213"/>
          <p14:tracePt t="22707" x="2452688" y="1998663"/>
          <p14:tracePt t="22709" x="2466975" y="2041525"/>
          <p14:tracePt t="22717" x="2478088" y="2085975"/>
          <p14:tracePt t="22729" x="2493963" y="2132013"/>
          <p14:tracePt t="22740" x="2497138" y="2154238"/>
          <p14:tracePt t="22750" x="2508250" y="2184400"/>
          <p14:tracePt t="22763" x="2520950" y="2203450"/>
          <p14:tracePt t="22773" x="2520950" y="2214563"/>
          <p14:tracePt t="22784" x="2527300" y="2225675"/>
          <p14:tracePt t="22796" x="2532063" y="2236788"/>
          <p14:tracePt t="22797" x="2538413" y="2247900"/>
          <p14:tracePt t="22806" x="2551113" y="2252663"/>
          <p14:tracePt t="22818" x="2557463" y="2274888"/>
          <p14:tracePt t="22828" x="2570163" y="2282825"/>
          <p14:tracePt t="22839" x="2584450" y="2312988"/>
          <p14:tracePt t="22850" x="2592388" y="2327275"/>
          <p14:tracePt t="22852" x="2603500" y="2351088"/>
          <p14:tracePt t="22862" x="2614613" y="2370138"/>
          <p14:tracePt t="22873" x="2647950" y="2425700"/>
          <p14:tracePt t="22884" x="2667000" y="2452688"/>
          <p14:tracePt t="22895" x="2690813" y="2493963"/>
          <p14:tracePt t="22907" x="2701925" y="2505075"/>
          <p14:tracePt t="22908" x="2705100" y="2516188"/>
          <p14:tracePt t="22917" x="2713038" y="2528888"/>
          <p14:tracePt t="22928" x="2727325" y="2543175"/>
          <p14:tracePt t="22940" x="2727325" y="2547938"/>
          <p14:tracePt t="22950" x="2740025" y="2554288"/>
          <p14:tracePt t="22963" x="2754313" y="2562225"/>
          <p14:tracePt t="22973" x="2765425" y="2573338"/>
          <p14:tracePt t="22984" x="2792413" y="2584450"/>
          <p14:tracePt t="22996" x="2803525" y="2592388"/>
          <p14:tracePt t="22997" x="2819400" y="2603500"/>
          <p14:tracePt t="23006" x="2838450" y="2608263"/>
          <p14:tracePt t="23018" x="2863850" y="2619375"/>
          <p14:tracePt t="23028" x="2871788" y="2622550"/>
          <p14:tracePt t="23039" x="2894013" y="2633663"/>
          <p14:tracePt t="23052" x="2909888" y="2638425"/>
          <p14:tracePt t="23062" x="2916238" y="2641600"/>
          <p14:tracePt t="23073" x="2935288" y="2649538"/>
          <p14:tracePt t="23084" x="2943225" y="2649538"/>
          <p14:tracePt t="23095" x="2962275" y="2652713"/>
          <p14:tracePt t="23107" x="2981325" y="2657475"/>
          <p14:tracePt t="23118" x="2992438" y="2663825"/>
          <p14:tracePt t="23128" x="3011488" y="2663825"/>
          <p14:tracePt t="23140" x="3019425" y="2663825"/>
          <p14:tracePt t="23141" x="3030538" y="2663825"/>
          <p14:tracePt t="23150" x="3033713" y="2663825"/>
          <p14:tracePt t="23162" x="3052763" y="2663825"/>
          <p14:tracePt t="23174" x="3057525" y="2663825"/>
          <p14:tracePt t="23184" x="3071813" y="2663825"/>
          <p14:tracePt t="23197" x="3074988" y="2663825"/>
          <p14:tracePt t="23206" x="3079750" y="2663825"/>
          <p14:tracePt t="23217" x="3087688" y="2663825"/>
          <p14:tracePt t="23228" x="3090863" y="2663825"/>
          <p14:tracePt t="23239" x="3098800" y="2657475"/>
          <p14:tracePt t="23252" x="3105150" y="2652713"/>
          <p14:tracePt t="23262" x="3109913" y="2652713"/>
          <p14:tracePt t="23273" x="3113088" y="2649538"/>
          <p14:tracePt t="23285" x="3117850" y="2649538"/>
          <p14:tracePt t="23286" x="3121025" y="2644775"/>
          <p14:tracePt t="23295" x="3124200" y="2644775"/>
          <p14:tracePt t="23307" x="3136900" y="2641600"/>
          <p14:tracePt t="23317" x="3140075" y="2638425"/>
          <p14:tracePt t="23328" x="3154363" y="2630488"/>
          <p14:tracePt t="23341" x="3167063" y="2622550"/>
          <p14:tracePt t="23350" x="3178175" y="2619375"/>
          <p14:tracePt t="23362" x="3192463" y="2611438"/>
          <p14:tracePt t="23373" x="3197225" y="2608263"/>
          <p14:tracePt t="23384" x="3211513" y="2600325"/>
          <p14:tracePt t="23396" x="3222625" y="2589213"/>
          <p14:tracePt t="23406" x="3227388" y="2589213"/>
          <p14:tracePt t="23879" x="3290888" y="2589213"/>
          <p14:tracePt t="23884" x="3381375" y="2595563"/>
          <p14:tracePt t="23906" x="3660775" y="2595563"/>
          <p14:tracePt t="23919" x="3873500" y="2595563"/>
          <p14:tracePt t="23928" x="3997325" y="2595563"/>
          <p14:tracePt t="23940" x="4210050" y="2595563"/>
          <p14:tracePt t="23951" x="4344988" y="2595563"/>
          <p14:tracePt t="23961" x="4659313" y="2589213"/>
          <p14:tracePt t="23974" x="4968875" y="2589213"/>
          <p14:tracePt t="23984" x="5180013" y="2578100"/>
          <p14:tracePt t="23995" x="5543550" y="2554288"/>
          <p14:tracePt t="24006" x="5713413" y="2543175"/>
          <p14:tracePt t="24017" x="6061075" y="2543175"/>
          <p14:tracePt t="24029" x="6318250" y="2551113"/>
          <p14:tracePt t="24040" x="6483350" y="2551113"/>
          <p14:tracePt t="24050" x="6718300" y="2551113"/>
          <p14:tracePt t="24063" x="6808788" y="2559050"/>
          <p14:tracePt t="24064" x="6929438" y="2559050"/>
          <p14:tracePt t="24073" x="7062788" y="2551113"/>
          <p14:tracePt t="24084" x="7243763" y="2528888"/>
          <p14:tracePt t="24095" x="7296150" y="2505075"/>
          <p14:tracePt t="24504" x="7451725" y="2493963"/>
          <p14:tracePt t="24510" x="7643813" y="2482850"/>
          <p14:tracePt t="24540" x="8221663" y="2403475"/>
          <p14:tracePt t="24551" x="8402638" y="2370138"/>
          <p14:tracePt t="24553" x="8543925" y="2339975"/>
          <p14:tracePt t="24562" x="8678863" y="2320925"/>
          <p14:tracePt t="24573" x="8966200" y="2282825"/>
          <p14:tracePt t="24584" x="9083675" y="226377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8" name="Google Shape;111;p18">
            <a:extLst>
              <a:ext uri="{FF2B5EF4-FFF2-40B4-BE49-F238E27FC236}">
                <a16:creationId xmlns:a16="http://schemas.microsoft.com/office/drawing/2014/main" id="{7D02A543-1FEE-470E-98C2-DEA58FB197AA}"/>
              </a:ext>
            </a:extLst>
          </p:cNvPr>
          <p:cNvSpPr txBox="1"/>
          <p:nvPr/>
        </p:nvSpPr>
        <p:spPr>
          <a:xfrm>
            <a:off x="504824" y="450163"/>
            <a:ext cx="6550515" cy="723245"/>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defRPr/>
            </a:pPr>
            <a:r>
              <a:rPr lang="en-ID" sz="1200" b="1" dirty="0" err="1">
                <a:solidFill>
                  <a:schemeClr val="tx1"/>
                </a:solidFill>
                <a:latin typeface="Rubik"/>
                <a:ea typeface="Rubik"/>
                <a:cs typeface="Rubik"/>
                <a:sym typeface="Rubik"/>
              </a:rPr>
              <a:t>Berikut</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ini</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adalah</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tampilan</a:t>
            </a:r>
            <a:r>
              <a:rPr lang="en-ID" sz="1200" b="1" dirty="0">
                <a:solidFill>
                  <a:schemeClr val="tx1"/>
                </a:solidFill>
                <a:latin typeface="Rubik"/>
                <a:ea typeface="Rubik"/>
                <a:cs typeface="Rubik"/>
                <a:sym typeface="Rubik"/>
              </a:rPr>
              <a:t> ERD </a:t>
            </a:r>
            <a:r>
              <a:rPr lang="en-ID" sz="1200" b="1" dirty="0" err="1">
                <a:solidFill>
                  <a:schemeClr val="tx1"/>
                </a:solidFill>
                <a:latin typeface="Rubik"/>
                <a:ea typeface="Rubik"/>
                <a:cs typeface="Rubik"/>
                <a:sym typeface="Rubik"/>
              </a:rPr>
              <a:t>DWH_Project</a:t>
            </a:r>
            <a:endParaRPr lang="en-ID" sz="1200" b="1" dirty="0">
              <a:solidFill>
                <a:schemeClr val="tx1"/>
              </a:solidFill>
              <a:latin typeface="Rubik"/>
              <a:ea typeface="Rubik"/>
              <a:cs typeface="Rubik"/>
              <a:sym typeface="Rubik"/>
            </a:endParaRPr>
          </a:p>
          <a:p>
            <a:pPr lvl="0" algn="just">
              <a:defRPr/>
            </a:pPr>
            <a:endParaRPr lang="en-ID" sz="1200" b="1" i="1" dirty="0">
              <a:solidFill>
                <a:schemeClr val="tx1"/>
              </a:solidFill>
              <a:latin typeface="Rubik"/>
              <a:ea typeface="Rubik"/>
              <a:cs typeface="Rubik"/>
              <a:sym typeface="Rubik"/>
            </a:endParaRPr>
          </a:p>
          <a:p>
            <a:pPr lvl="0" algn="just">
              <a:defRPr/>
            </a:pPr>
            <a:r>
              <a:rPr lang="en-ID" sz="1100" b="1" i="1" dirty="0">
                <a:solidFill>
                  <a:schemeClr val="tx1"/>
                </a:solidFill>
                <a:latin typeface="Rubik"/>
                <a:ea typeface="Rubik"/>
                <a:cs typeface="Rubik"/>
                <a:sym typeface="Rubik"/>
              </a:rPr>
              <a:t>Code Snippets </a:t>
            </a:r>
            <a:r>
              <a:rPr lang="en-ID" sz="1100" b="1" i="1" dirty="0" err="1">
                <a:solidFill>
                  <a:schemeClr val="tx1"/>
                </a:solidFill>
                <a:latin typeface="Rubik"/>
                <a:ea typeface="Rubik"/>
                <a:cs typeface="Rubik"/>
                <a:sym typeface="Rubik"/>
              </a:rPr>
              <a:t>tersedia</a:t>
            </a:r>
            <a:r>
              <a:rPr lang="en-ID" sz="1100" b="1" i="1" dirty="0">
                <a:solidFill>
                  <a:schemeClr val="tx1"/>
                </a:solidFill>
                <a:latin typeface="Rubik"/>
                <a:ea typeface="Rubik"/>
                <a:cs typeface="Rubik"/>
                <a:sym typeface="Rubik"/>
              </a:rPr>
              <a:t> pada </a:t>
            </a:r>
            <a:r>
              <a:rPr lang="en-ID" sz="1100" b="1" i="1" dirty="0" err="1">
                <a:solidFill>
                  <a:schemeClr val="tx1"/>
                </a:solidFill>
                <a:latin typeface="Rubik"/>
                <a:ea typeface="Rubik"/>
                <a:cs typeface="Rubik"/>
                <a:sym typeface="Rubik"/>
              </a:rPr>
              <a:t>Github</a:t>
            </a:r>
            <a:r>
              <a:rPr lang="en-ID" sz="1100" b="1" i="1" dirty="0">
                <a:solidFill>
                  <a:schemeClr val="tx1"/>
                </a:solidFill>
                <a:latin typeface="Rubik"/>
                <a:ea typeface="Rubik"/>
                <a:cs typeface="Rubik"/>
                <a:sym typeface="Rubik"/>
              </a:rPr>
              <a:t> </a:t>
            </a:r>
            <a:r>
              <a:rPr lang="en-ID" sz="1100" b="1" i="1" dirty="0" err="1">
                <a:solidFill>
                  <a:schemeClr val="tx1"/>
                </a:solidFill>
                <a:latin typeface="Rubik"/>
                <a:ea typeface="Rubik"/>
                <a:cs typeface="Rubik"/>
                <a:sym typeface="Rubik"/>
              </a:rPr>
              <a:t>saya</a:t>
            </a:r>
            <a:r>
              <a:rPr lang="en-ID" sz="1100" b="1" i="1" dirty="0">
                <a:solidFill>
                  <a:schemeClr val="tx1"/>
                </a:solidFill>
                <a:latin typeface="Rubik"/>
                <a:ea typeface="Rubik"/>
                <a:cs typeface="Rubik"/>
                <a:sym typeface="Rubik"/>
              </a:rPr>
              <a:t>, Link </a:t>
            </a:r>
            <a:r>
              <a:rPr lang="en-ID" sz="1100" b="1" i="1" dirty="0" err="1">
                <a:solidFill>
                  <a:schemeClr val="tx1"/>
                </a:solidFill>
                <a:latin typeface="Rubik"/>
                <a:ea typeface="Rubik"/>
                <a:cs typeface="Rubik"/>
                <a:sym typeface="Rubik"/>
              </a:rPr>
              <a:t>Github</a:t>
            </a:r>
            <a:r>
              <a:rPr lang="en-ID" sz="1100" b="1" i="1" dirty="0">
                <a:solidFill>
                  <a:schemeClr val="tx1"/>
                </a:solidFill>
                <a:latin typeface="Rubik"/>
                <a:ea typeface="Rubik"/>
                <a:cs typeface="Rubik"/>
                <a:sym typeface="Rubik"/>
              </a:rPr>
              <a:t> </a:t>
            </a:r>
            <a:r>
              <a:rPr lang="en-ID" sz="1100" b="1" i="1" dirty="0" err="1">
                <a:solidFill>
                  <a:schemeClr val="tx1"/>
                </a:solidFill>
                <a:latin typeface="Rubik"/>
                <a:ea typeface="Rubik"/>
                <a:cs typeface="Rubik"/>
                <a:sym typeface="Rubik"/>
              </a:rPr>
              <a:t>ada</a:t>
            </a:r>
            <a:r>
              <a:rPr lang="en-ID" sz="1100" b="1" i="1" dirty="0">
                <a:solidFill>
                  <a:schemeClr val="tx1"/>
                </a:solidFill>
                <a:latin typeface="Rubik"/>
                <a:ea typeface="Rubik"/>
                <a:cs typeface="Rubik"/>
                <a:sym typeface="Rubik"/>
              </a:rPr>
              <a:t> pada </a:t>
            </a:r>
            <a:r>
              <a:rPr lang="en-ID" sz="1100" b="1" i="1" dirty="0" err="1">
                <a:solidFill>
                  <a:schemeClr val="tx1"/>
                </a:solidFill>
                <a:latin typeface="Rubik"/>
                <a:ea typeface="Rubik"/>
                <a:cs typeface="Rubik"/>
                <a:sym typeface="Rubik"/>
              </a:rPr>
              <a:t>akhir</a:t>
            </a:r>
            <a:r>
              <a:rPr lang="en-ID" sz="1100" b="1" i="1" dirty="0">
                <a:solidFill>
                  <a:schemeClr val="tx1"/>
                </a:solidFill>
                <a:latin typeface="Rubik"/>
                <a:ea typeface="Rubik"/>
                <a:cs typeface="Rubik"/>
                <a:sym typeface="Rubik"/>
              </a:rPr>
              <a:t> slide</a:t>
            </a:r>
          </a:p>
        </p:txBody>
      </p:sp>
      <p:sp>
        <p:nvSpPr>
          <p:cNvPr id="7" name="Google Shape;111;p18">
            <a:extLst>
              <a:ext uri="{FF2B5EF4-FFF2-40B4-BE49-F238E27FC236}">
                <a16:creationId xmlns:a16="http://schemas.microsoft.com/office/drawing/2014/main" id="{CE570A4B-E82A-412F-AF49-2A8D761449A6}"/>
              </a:ext>
            </a:extLst>
          </p:cNvPr>
          <p:cNvSpPr txBox="1"/>
          <p:nvPr/>
        </p:nvSpPr>
        <p:spPr>
          <a:xfrm>
            <a:off x="793020" y="25904"/>
            <a:ext cx="6262319" cy="461635"/>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defRPr/>
            </a:pPr>
            <a:r>
              <a:rPr lang="en-ID" sz="1800" b="1" dirty="0">
                <a:solidFill>
                  <a:schemeClr val="tx1"/>
                </a:solidFill>
                <a:latin typeface="Rubik"/>
                <a:ea typeface="Rubik"/>
                <a:cs typeface="Rubik"/>
                <a:sym typeface="Rubik"/>
              </a:rPr>
              <a:t>Task 2 – ERD Database </a:t>
            </a:r>
            <a:r>
              <a:rPr lang="en-ID" sz="1800" b="1" dirty="0" err="1">
                <a:solidFill>
                  <a:schemeClr val="tx1"/>
                </a:solidFill>
                <a:latin typeface="Rubik"/>
                <a:ea typeface="Rubik"/>
                <a:cs typeface="Rubik"/>
                <a:sym typeface="Rubik"/>
              </a:rPr>
              <a:t>DWH_Project</a:t>
            </a:r>
            <a:endParaRPr lang="en-ID" sz="1800" b="1" dirty="0">
              <a:solidFill>
                <a:srgbClr val="FFFFFF"/>
              </a:solidFill>
              <a:latin typeface="Rubik"/>
              <a:ea typeface="Rubik"/>
              <a:cs typeface="Rubik"/>
              <a:sym typeface="Rubik"/>
            </a:endParaRPr>
          </a:p>
        </p:txBody>
      </p:sp>
      <p:pic>
        <p:nvPicPr>
          <p:cNvPr id="4" name="Picture 3">
            <a:extLst>
              <a:ext uri="{FF2B5EF4-FFF2-40B4-BE49-F238E27FC236}">
                <a16:creationId xmlns:a16="http://schemas.microsoft.com/office/drawing/2014/main" id="{12B81C3B-933B-4E93-C499-08F60364A371}"/>
              </a:ext>
            </a:extLst>
          </p:cNvPr>
          <p:cNvPicPr>
            <a:picLocks noChangeAspect="1"/>
          </p:cNvPicPr>
          <p:nvPr/>
        </p:nvPicPr>
        <p:blipFill>
          <a:blip r:embed="rId5"/>
          <a:stretch>
            <a:fillRect/>
          </a:stretch>
        </p:blipFill>
        <p:spPr>
          <a:xfrm>
            <a:off x="1264920" y="1312184"/>
            <a:ext cx="6023610" cy="2618052"/>
          </a:xfrm>
          <a:prstGeom prst="rect">
            <a:avLst/>
          </a:prstGeom>
        </p:spPr>
      </p:pic>
    </p:spTree>
    <p:extLst>
      <p:ext uri="{BB962C8B-B14F-4D97-AF65-F5344CB8AC3E}">
        <p14:creationId xmlns:p14="http://schemas.microsoft.com/office/powerpoint/2010/main" val="3737300844"/>
      </p:ext>
    </p:extLst>
  </p:cSld>
  <p:clrMapOvr>
    <a:masterClrMapping/>
  </p:clrMapOvr>
  <mc:AlternateContent xmlns:mc="http://schemas.openxmlformats.org/markup-compatibility/2006" xmlns:p14="http://schemas.microsoft.com/office/powerpoint/2010/main">
    <mc:Choice Requires="p14">
      <p:transition spd="slow" p14:dur="2000" advTm="45627"/>
    </mc:Choice>
    <mc:Fallback xmlns="">
      <p:transition spd="slow" advTm="45627"/>
    </mc:Fallback>
  </mc:AlternateContent>
  <p:extLst>
    <p:ext uri="{3A86A75C-4F4B-4683-9AE1-C65F6400EC91}">
      <p14:laserTraceLst xmlns:p14="http://schemas.microsoft.com/office/powerpoint/2010/main">
        <p14:tracePtLst>
          <p14:tracePt t="404" x="8977313" y="2343150"/>
          <p14:tracePt t="411" x="8872538" y="2305050"/>
          <p14:tracePt t="421" x="8777288" y="2263775"/>
          <p14:tracePt t="432" x="8505825" y="2154238"/>
          <p14:tracePt t="444" x="8372475" y="2101850"/>
          <p14:tracePt t="445" x="8281988" y="2058988"/>
          <p14:tracePt t="455" x="8196263" y="2025650"/>
          <p14:tracePt t="466" x="7988300" y="1965325"/>
          <p14:tracePt t="477" x="7897813" y="1943100"/>
          <p14:tracePt t="488" x="7742238" y="1900238"/>
          <p14:tracePt t="500" x="7677150" y="1874838"/>
          <p14:tracePt t="501" x="7624763" y="1858963"/>
          <p14:tracePt t="510" x="7561263" y="1844675"/>
          <p14:tracePt t="522" x="7427913" y="1820863"/>
          <p14:tracePt t="532" x="7356475" y="1814513"/>
          <p14:tracePt t="543" x="7235825" y="1814513"/>
          <p14:tracePt t="556" x="7172325" y="1814513"/>
          <p14:tracePt t="566" x="7156450" y="1814513"/>
          <p14:tracePt t="577" x="7129463" y="1820863"/>
          <p14:tracePt t="590" x="7115175" y="1825625"/>
          <p14:tracePt t="599" x="7110413" y="1825625"/>
          <p14:tracePt t="1210" x="7085013" y="1825625"/>
          <p14:tracePt t="1215" x="7043738" y="1820863"/>
          <p14:tracePt t="1244" x="6819900" y="1814513"/>
          <p14:tracePt t="1255" x="6726238" y="1806575"/>
          <p14:tracePt t="1265" x="6526213" y="1798638"/>
          <p14:tracePt t="1278" x="6392863" y="1784350"/>
          <p14:tracePt t="1288" x="6321425" y="1773238"/>
          <p14:tracePt t="1299" x="6178550" y="1757363"/>
          <p14:tracePt t="1311" x="6105525" y="1741488"/>
          <p14:tracePt t="1312" x="6034088" y="1735138"/>
          <p14:tracePt t="1321" x="5981700" y="1719263"/>
          <p14:tracePt t="1333" x="5905500" y="1704975"/>
          <p14:tracePt t="1344" x="5875338" y="1700213"/>
          <p14:tracePt t="1355" x="5834063" y="1693863"/>
          <p14:tracePt t="1366" x="5826125" y="1689100"/>
          <p14:tracePt t="1368" x="5807075" y="1689100"/>
          <p14:tracePt t="1377" x="5792788" y="1689100"/>
          <p14:tracePt t="1388" x="5773738" y="1689100"/>
          <p14:tracePt t="1400" x="5770563" y="1689100"/>
          <p14:tracePt t="1402" x="5757863" y="1689100"/>
          <p14:tracePt t="1410" x="5754688" y="1689100"/>
          <p14:tracePt t="1422" x="5743575" y="1689100"/>
          <p14:tracePt t="1432" x="5738813" y="1685925"/>
          <p14:tracePt t="1443" x="5724525" y="1681163"/>
          <p14:tracePt t="2153" x="5705475" y="1681163"/>
          <p14:tracePt t="2158" x="5675313" y="1681163"/>
          <p14:tracePt t="2188" x="5414963" y="1730375"/>
          <p14:tracePt t="2200" x="5270500" y="1746250"/>
          <p14:tracePt t="2210" x="5221288" y="1754188"/>
          <p14:tracePt t="2221" x="5149850" y="1754188"/>
          <p14:tracePt t="2233" x="5127625" y="1754188"/>
          <p14:tracePt t="2235" x="5100638" y="1749425"/>
          <p14:tracePt t="2244" x="5070475" y="1749425"/>
          <p14:tracePt t="2255" x="5026025" y="1746250"/>
          <p14:tracePt t="2266" x="5010150" y="1738313"/>
          <p14:tracePt t="2277" x="4968875" y="1738313"/>
          <p14:tracePt t="2289" x="4938713" y="1735138"/>
          <p14:tracePt t="2299" x="4927600" y="1727200"/>
          <p14:tracePt t="2310" x="4900613" y="1724025"/>
          <p14:tracePt t="2322" x="4897438" y="1724025"/>
          <p14:tracePt t="2324" x="4886325" y="1724025"/>
          <p14:tracePt t="2332" x="4878388" y="1719263"/>
          <p14:tracePt t="2344" x="4856163" y="1711325"/>
          <p14:tracePt t="2355" x="4848225" y="1711325"/>
          <p14:tracePt t="2366" x="4829175" y="1708150"/>
          <p14:tracePt t="2378" x="4818063" y="1708150"/>
          <p14:tracePt t="2379" x="4806950" y="1704975"/>
          <p14:tracePt t="2388" x="4799013" y="1704975"/>
          <p14:tracePt t="2400" x="4779963" y="1704975"/>
          <p14:tracePt t="2410" x="4768850" y="1704975"/>
          <p14:tracePt t="2421" x="4741863" y="1704975"/>
          <p14:tracePt t="2434" x="4733925" y="1704975"/>
          <p14:tracePt t="2435" x="4722813" y="1704975"/>
          <p14:tracePt t="2444" x="4714875" y="1704975"/>
          <p14:tracePt t="2455" x="4689475" y="1704975"/>
          <p14:tracePt t="2466" x="4678363" y="1704975"/>
          <p14:tracePt t="2468" x="4670425" y="1704975"/>
          <p14:tracePt t="2477" x="4659313" y="1704975"/>
          <p14:tracePt t="2489" x="4632325" y="1704975"/>
          <p14:tracePt t="2499" x="4629150" y="1704975"/>
          <p14:tracePt t="2510" x="4613275" y="1704975"/>
          <p14:tracePt t="2522" x="4610100" y="1704975"/>
          <p14:tracePt t="2524" x="4605338" y="1704975"/>
          <p14:tracePt t="2532" x="4602163" y="1704975"/>
          <p14:tracePt t="2544" x="4598988" y="1704975"/>
          <p14:tracePt t="2557" x="4594225" y="1704975"/>
          <p14:tracePt t="2566" x="4591050" y="1697038"/>
          <p14:tracePt t="3280" x="4568825" y="1697038"/>
          <p14:tracePt t="3286" x="4530725" y="1697038"/>
          <p14:tracePt t="3311" x="4440238" y="1697038"/>
          <p14:tracePt t="3322" x="4337050" y="1693863"/>
          <p14:tracePt t="3332" x="4284663" y="1685925"/>
          <p14:tracePt t="3343" x="4171950" y="1670050"/>
          <p14:tracePt t="3356" x="4095750" y="1662113"/>
          <p14:tracePt t="3366" x="4073525" y="1655763"/>
          <p14:tracePt t="3377" x="4038600" y="1651000"/>
          <p14:tracePt t="3388" x="4032250" y="1644650"/>
          <p14:tracePt t="3390" x="4019550" y="1644650"/>
          <p14:tracePt t="3399" x="4008438" y="1639888"/>
          <p14:tracePt t="3411" x="3989388" y="1639888"/>
          <p14:tracePt t="3421" x="3986213" y="1636713"/>
          <p14:tracePt t="3433" x="3967163" y="1631950"/>
          <p14:tracePt t="3445" x="3956050" y="1631950"/>
          <p14:tracePt t="3446" x="3948113" y="1625600"/>
          <p14:tracePt t="3455" x="3937000" y="1625600"/>
          <p14:tracePt t="3466" x="3910013" y="1620838"/>
          <p14:tracePt t="3478" x="3903663" y="1620838"/>
          <p14:tracePt t="3479" x="3892550" y="1614488"/>
          <p14:tracePt t="3488" x="3879850" y="1614488"/>
          <p14:tracePt t="3500" x="3873500" y="1614488"/>
          <p14:tracePt t="3501" x="3868738" y="1614488"/>
          <p14:tracePt t="3510" x="3862388" y="1614488"/>
          <p14:tracePt t="3521" x="3849688" y="1614488"/>
          <p14:tracePt t="3533" x="3846513" y="1614488"/>
          <p14:tracePt t="3534" x="3843338" y="1614488"/>
          <p14:tracePt t="3543" x="3838575" y="1614488"/>
          <p14:tracePt t="3556" x="3827463" y="1614488"/>
          <p14:tracePt t="3566" x="3824288" y="1614488"/>
          <p14:tracePt t="4952" x="3805238" y="1614488"/>
          <p14:tracePt t="4958" x="3783013" y="1614488"/>
          <p14:tracePt t="4966" x="3752850" y="1614488"/>
          <p14:tracePt t="4977" x="3729038" y="1614488"/>
          <p14:tracePt t="4979" x="3698875" y="1614488"/>
          <p14:tracePt t="4988" x="3676650" y="1614488"/>
          <p14:tracePt t="5000" x="3624263" y="1614488"/>
          <p14:tracePt t="5010" x="3594100" y="1614488"/>
          <p14:tracePt t="5021" x="3525838" y="1601788"/>
          <p14:tracePt t="5034" x="3484563" y="1595438"/>
          <p14:tracePt t="5035" x="3449638" y="1587500"/>
          <p14:tracePt t="5044" x="3416300" y="1576388"/>
          <p14:tracePt t="5055" x="3351213" y="1552575"/>
          <p14:tracePt t="5066" x="3325813" y="1541463"/>
          <p14:tracePt t="5077" x="3287713" y="1530350"/>
          <p14:tracePt t="5090" x="3246438" y="1511300"/>
          <p14:tracePt t="5099" x="3230563" y="1508125"/>
          <p14:tracePt t="5110" x="3197225" y="1497013"/>
          <p14:tracePt t="5122" x="3178175" y="1485900"/>
          <p14:tracePt t="5124" x="3162300" y="1481138"/>
          <p14:tracePt t="5133" x="3143250" y="1473200"/>
          <p14:tracePt t="5145" x="3113088" y="1458913"/>
          <p14:tracePt t="5155" x="3087688" y="1450975"/>
          <p14:tracePt t="5166" x="3049588" y="1436688"/>
          <p14:tracePt t="5178" x="3022600" y="1420813"/>
          <p14:tracePt t="5179" x="3000375" y="1417638"/>
          <p14:tracePt t="5188" x="2978150" y="1406525"/>
          <p14:tracePt t="5200" x="2928938" y="1387475"/>
          <p14:tracePt t="5210" x="2905125" y="1379538"/>
          <p14:tracePt t="5221" x="2879725" y="1368425"/>
          <p14:tracePt t="5233" x="2860675" y="1363663"/>
          <p14:tracePt t="5235" x="2849563" y="1352550"/>
          <p14:tracePt t="5244" x="2841625" y="1352550"/>
          <p14:tracePt t="5255" x="2825750" y="1344613"/>
          <p14:tracePt t="5266" x="2814638" y="1338263"/>
          <p14:tracePt t="5268" x="2811463" y="1333500"/>
          <p14:tracePt t="5277" x="2806700" y="1330325"/>
          <p14:tracePt t="5289" x="2792413" y="1327150"/>
          <p14:tracePt t="5299" x="2789238" y="1322388"/>
          <p14:tracePt t="5310" x="2776538" y="1311275"/>
          <p14:tracePt t="5323" x="2773363" y="1308100"/>
          <p14:tracePt t="5324" x="2765425" y="1308100"/>
          <p14:tracePt t="5333" x="2759075" y="1300163"/>
          <p14:tracePt t="5344" x="2735263" y="1281113"/>
          <p14:tracePt t="5355" x="2720975" y="1277938"/>
          <p14:tracePt t="5366" x="2693988" y="1254125"/>
          <p14:tracePt t="5378" x="2682875" y="1243013"/>
          <p14:tracePt t="5379" x="2663825" y="1231900"/>
          <p14:tracePt t="5388" x="2647950" y="1220788"/>
          <p14:tracePt t="5399" x="2617788" y="1193800"/>
          <p14:tracePt t="5410" x="2606675" y="1187450"/>
          <p14:tracePt t="5421" x="2576513" y="1163638"/>
          <p14:tracePt t="5434" x="2546350" y="1149350"/>
          <p14:tracePt t="5444" x="2538413" y="1144588"/>
          <p14:tracePt t="5454" x="2516188" y="1125538"/>
          <p14:tracePt t="5467" x="2513013" y="1125538"/>
          <p14:tracePt t="5468" x="2501900" y="1122363"/>
          <p14:tracePt t="5477" x="2493963" y="1119188"/>
          <p14:tracePt t="5489" x="2482850" y="1114425"/>
          <p14:tracePt t="5499" x="2474913" y="1114425"/>
          <p14:tracePt t="5510" x="2466975" y="1111250"/>
          <p14:tracePt t="5523" x="2455863" y="1103313"/>
          <p14:tracePt t="5532" x="2452688" y="1103313"/>
          <p14:tracePt t="5543" x="2447925" y="1103313"/>
          <p14:tracePt t="7181" x="2447925" y="1111250"/>
          <p14:tracePt t="7187" x="2459038" y="1125538"/>
          <p14:tracePt t="7211" x="2482850" y="1152525"/>
          <p14:tracePt t="7223" x="2490788" y="1168400"/>
          <p14:tracePt t="7232" x="2493963" y="1171575"/>
          <p14:tracePt t="7243" x="2497138" y="1179513"/>
          <p14:tracePt t="7255" x="2501900" y="1179513"/>
          <p14:tracePt t="7257" x="2508250" y="1182688"/>
          <p14:tracePt t="7266" x="2513013" y="1187450"/>
          <p14:tracePt t="7278" x="2520950" y="1198563"/>
          <p14:tracePt t="7288" x="2524125" y="1201738"/>
          <p14:tracePt t="7300" x="2527300" y="1204913"/>
          <p14:tracePt t="7311" x="2532063" y="1209675"/>
          <p14:tracePt t="7313" x="2538413" y="1212850"/>
          <p14:tracePt t="7322" x="2538413" y="1217613"/>
          <p14:tracePt t="7333" x="2543175" y="1223963"/>
          <p14:tracePt t="7344" x="2543175" y="1228725"/>
          <p14:tracePt t="7355" x="2546350" y="1231900"/>
          <p14:tracePt t="7367" x="2551113" y="1235075"/>
          <p14:tracePt t="7377" x="2554288" y="1235075"/>
          <p14:tracePt t="7388" x="2554288" y="1239838"/>
          <p14:tracePt t="7399" x="2557463" y="1239838"/>
          <p14:tracePt t="7415" x="2562225" y="1239838"/>
          <p14:tracePt t="7512" x="2557463" y="1239838"/>
          <p14:tracePt t="7531" x="2554288" y="1239838"/>
          <p14:tracePt t="7555" x="2551113" y="1239838"/>
          <p14:tracePt t="7566" x="2546350" y="1239838"/>
          <p14:tracePt t="7577" x="2543175" y="1235075"/>
          <p14:tracePt t="7588" x="2535238" y="1235075"/>
          <p14:tracePt t="7600" x="2532063" y="1231900"/>
          <p14:tracePt t="7611" x="2527300" y="1228725"/>
          <p14:tracePt t="7621" x="2524125" y="1228725"/>
          <p14:tracePt t="7633" x="2520950" y="1220788"/>
          <p14:tracePt t="7643" x="2516188" y="1220788"/>
          <p14:tracePt t="7655" x="2513013" y="1220788"/>
          <p14:tracePt t="7666" x="2505075" y="1220788"/>
          <p14:tracePt t="7677" x="2497138" y="1220788"/>
          <p14:tracePt t="7690" x="2493963" y="1220788"/>
          <p14:tracePt t="7699" x="2490788" y="1220788"/>
          <p14:tracePt t="7711" x="2482850" y="1220788"/>
          <p14:tracePt t="7722" x="2478088" y="1220788"/>
          <p14:tracePt t="7732" x="2466975" y="1220788"/>
          <p14:tracePt t="7745" x="2463800" y="1220788"/>
          <p14:tracePt t="7755" x="2459038" y="1220788"/>
          <p14:tracePt t="7765" x="2455863" y="1220788"/>
          <p14:tracePt t="7777" x="2452688" y="1220788"/>
          <p14:tracePt t="7788" x="2441575" y="1220788"/>
          <p14:tracePt t="7801" x="2428875" y="1220788"/>
          <p14:tracePt t="7810" x="2425700" y="1220788"/>
          <p14:tracePt t="7822" x="2406650" y="1220788"/>
          <p14:tracePt t="7833" x="2395538" y="1220788"/>
          <p14:tracePt t="7834" x="2392363" y="1220788"/>
          <p14:tracePt t="7843" x="2384425" y="1220788"/>
          <p14:tracePt t="7855" x="2365375" y="1220788"/>
          <p14:tracePt t="7866" x="2357438" y="1220788"/>
          <p14:tracePt t="7877" x="2346325" y="1220788"/>
          <p14:tracePt t="7889" x="2343150" y="1223963"/>
          <p14:tracePt t="7890" x="2332038" y="1223963"/>
          <p14:tracePt t="7903" x="2327275" y="1223963"/>
          <p14:tracePt t="7911" x="2324100" y="1228725"/>
          <p14:tracePt t="7922" x="2319338" y="1228725"/>
          <p14:tracePt t="7938" x="2316163" y="1228725"/>
          <p14:tracePt t="8681" x="2308225" y="1231900"/>
          <p14:tracePt t="8687" x="2301875" y="1235075"/>
          <p14:tracePt t="8702" x="2278063" y="1266825"/>
          <p14:tracePt t="8723" x="2244725" y="1330325"/>
          <p14:tracePt t="8732" x="2228850" y="1357313"/>
          <p14:tracePt t="8743" x="2203450" y="1423988"/>
          <p14:tracePt t="8756" x="2195513" y="1473200"/>
          <p14:tracePt t="8757" x="2179638" y="1519238"/>
          <p14:tracePt t="8766" x="2165350" y="1565275"/>
          <p14:tracePt t="8778" x="2146300" y="1628775"/>
          <p14:tracePt t="8788" x="2138363" y="1651000"/>
          <p14:tracePt t="8799" x="2127250" y="1708150"/>
          <p14:tracePt t="8811" x="2127250" y="1730375"/>
          <p14:tracePt t="8813" x="2124075" y="1754188"/>
          <p14:tracePt t="8822" x="2124075" y="1776413"/>
          <p14:tracePt t="8833" x="2124075" y="1820863"/>
          <p14:tracePt t="8844" x="2124075" y="1844675"/>
          <p14:tracePt t="8855" x="2124075" y="1889125"/>
          <p14:tracePt t="8867" x="2124075" y="1935163"/>
          <p14:tracePt t="8877" x="2124075" y="1946275"/>
          <p14:tracePt t="8889" x="2124075" y="1965325"/>
          <p14:tracePt t="8901" x="2124075" y="1973263"/>
          <p14:tracePt t="8902" x="2124075" y="1979613"/>
          <p14:tracePt t="8911" x="2124075" y="1984375"/>
          <p14:tracePt t="8922" x="2124075" y="1995488"/>
          <p14:tracePt t="8935" x="2124075" y="1998663"/>
          <p14:tracePt t="8943" x="2124075" y="2006600"/>
          <p14:tracePt t="8956" x="2127250" y="2014538"/>
          <p14:tracePt t="8970" x="2130425" y="2017713"/>
          <p14:tracePt t="8978" x="2130425" y="2022475"/>
          <p14:tracePt t="8988" x="2135188" y="2025650"/>
          <p14:tracePt t="8999" x="2138363" y="2036763"/>
          <p14:tracePt t="9011" x="2149475" y="2047875"/>
          <p14:tracePt t="9022" x="2154238" y="2058988"/>
          <p14:tracePt t="9033" x="2165350" y="2078038"/>
          <p14:tracePt t="9044" x="2176463" y="2097088"/>
          <p14:tracePt t="9046" x="2187575" y="2112963"/>
          <p14:tracePt t="9055" x="2198688" y="2138363"/>
          <p14:tracePt t="9067" x="2222500" y="2176463"/>
          <p14:tracePt t="9078" x="2233613" y="2195513"/>
          <p14:tracePt t="9088" x="2247900" y="2214563"/>
          <p14:tracePt t="9101" x="2263775" y="2233613"/>
          <p14:tracePt t="9111" x="2270125" y="2241550"/>
          <p14:tracePt t="9122" x="2282825" y="2252663"/>
          <p14:tracePt t="9135" x="2286000" y="2255838"/>
          <p14:tracePt t="9144" x="2297113" y="2260600"/>
          <p14:tracePt t="9156" x="2301875" y="2263775"/>
          <p14:tracePt t="9157" x="2305050" y="2266950"/>
          <p14:tracePt t="9166" x="2316163" y="2274888"/>
          <p14:tracePt t="9177" x="2332038" y="2282825"/>
          <p14:tracePt t="9188" x="2346325" y="2293938"/>
          <p14:tracePt t="9190" x="2354263" y="2297113"/>
          <p14:tracePt t="9200" x="2365375" y="2309813"/>
          <p14:tracePt t="9211" x="2387600" y="2324100"/>
          <p14:tracePt t="9222" x="2403475" y="2332038"/>
          <p14:tracePt t="9232" x="2428875" y="2339975"/>
          <p14:tracePt t="9245" x="2441575" y="2346325"/>
          <p14:tracePt t="9246" x="2452688" y="2357438"/>
          <p14:tracePt t="9255" x="2463800" y="2362200"/>
          <p14:tracePt t="9266" x="2490788" y="2373313"/>
          <p14:tracePt t="9278" x="2497138" y="2376488"/>
          <p14:tracePt t="9280" x="2516188" y="2384425"/>
          <p14:tracePt t="9288" x="2532063" y="2384425"/>
          <p14:tracePt t="9301" x="2557463" y="2395538"/>
          <p14:tracePt t="9310" x="2570163" y="2400300"/>
          <p14:tracePt t="9322" x="2603500" y="2403475"/>
          <p14:tracePt t="9333" x="2611438" y="2403475"/>
          <p14:tracePt t="9335" x="2630488" y="2411413"/>
          <p14:tracePt t="9343" x="2636838" y="2411413"/>
          <p14:tracePt t="9355" x="2671763" y="2411413"/>
          <p14:tracePt t="9366" x="2679700" y="2411413"/>
          <p14:tracePt t="9377" x="2705100" y="2411413"/>
          <p14:tracePt t="9389" x="2716213" y="2411413"/>
          <p14:tracePt t="9390" x="2732088" y="2411413"/>
          <p14:tracePt t="9399" x="2746375" y="2411413"/>
          <p14:tracePt t="9411" x="2792413" y="2411413"/>
          <p14:tracePt t="9422" x="2825750" y="2411413"/>
          <p14:tracePt t="9424" x="2868613" y="2411413"/>
          <p14:tracePt t="9432" x="2898775" y="2406650"/>
          <p14:tracePt t="9445" x="2965450" y="2395538"/>
          <p14:tracePt t="9455" x="2989263" y="2395538"/>
          <p14:tracePt t="9466" x="3019425" y="2389188"/>
          <p14:tracePt t="9477" x="3030538" y="2384425"/>
          <p14:tracePt t="9479" x="3033713" y="2384425"/>
          <p14:tracePt t="9488" x="3044825" y="2384425"/>
          <p14:tracePt t="9500" x="3052763" y="2381250"/>
          <p14:tracePt t="9511" x="3052763" y="2376488"/>
          <p14:tracePt t="9522" x="3060700" y="2376488"/>
          <p14:tracePt t="9533" x="3060700" y="2370138"/>
          <p14:tracePt t="9535" x="3063875" y="2370138"/>
          <p14:tracePt t="9544" x="3063875" y="2365375"/>
          <p14:tracePt t="9555" x="3063875" y="2362200"/>
          <p14:tracePt t="9575" x="3063875" y="2357438"/>
          <p14:tracePt t="9589" x="3063875" y="2354263"/>
          <p14:tracePt t="9596" x="3060700" y="2354263"/>
          <p14:tracePt t="9610" x="3057525" y="2354263"/>
          <p14:tracePt t="9630" x="3052763" y="2354263"/>
          <p14:tracePt t="9637" x="3049588" y="2354263"/>
          <p14:tracePt t="9644" x="3041650" y="2354263"/>
          <p14:tracePt t="9655" x="3038475" y="2354263"/>
          <p14:tracePt t="9666" x="3030538" y="2351088"/>
          <p14:tracePt t="9678" x="3022600" y="2351088"/>
          <p14:tracePt t="9679" x="3014663" y="2351088"/>
          <p14:tracePt t="9688" x="3011488" y="2351088"/>
          <p14:tracePt t="9699" x="3000375" y="2343150"/>
          <p14:tracePt t="9711" x="2995613" y="2343150"/>
          <p14:tracePt t="9722" x="2978150" y="2343150"/>
          <p14:tracePt t="9734" x="2951163" y="2343150"/>
          <p14:tracePt t="9744" x="2940050" y="2343150"/>
          <p14:tracePt t="9755" x="2921000" y="2343150"/>
          <p14:tracePt t="9766" x="2909888" y="2343150"/>
          <p14:tracePt t="9768" x="2894013" y="2343150"/>
          <p14:tracePt t="9777" x="2886075" y="2343150"/>
          <p14:tracePt t="9789" x="2868613" y="2343150"/>
          <p14:tracePt t="9799" x="2855913" y="2343150"/>
          <p14:tracePt t="9810" x="2830513" y="2343150"/>
          <p14:tracePt t="9822" x="2822575" y="2343150"/>
          <p14:tracePt t="9824" x="2803525" y="2343150"/>
          <p14:tracePt t="9832" x="2795588" y="2343150"/>
          <p14:tracePt t="9844" x="2776538" y="2343150"/>
          <p14:tracePt t="9855" x="2765425" y="2343150"/>
          <p14:tracePt t="9866" x="2735263" y="2343150"/>
          <p14:tracePt t="9879" x="2713038" y="2343150"/>
          <p14:tracePt t="9888" x="2697163" y="2343150"/>
          <p14:tracePt t="9899" x="2679700" y="2343150"/>
          <p14:tracePt t="9913" x="2652713" y="2343150"/>
          <p14:tracePt t="9922" x="2641600" y="2346325"/>
          <p14:tracePt t="9933" x="2622550" y="2346325"/>
          <p14:tracePt t="9944" x="2614613" y="2351088"/>
          <p14:tracePt t="9955" x="2592388" y="2351088"/>
          <p14:tracePt t="9967" x="2584450" y="2351088"/>
          <p14:tracePt t="9968" x="2581275" y="2351088"/>
          <p14:tracePt t="9977" x="2576513" y="2354263"/>
          <p14:tracePt t="9988" x="2562225" y="2354263"/>
          <p14:tracePt t="10000" x="2557463" y="2354263"/>
          <p14:tracePt t="10010" x="2543175" y="2357438"/>
          <p14:tracePt t="10023" x="2535238" y="2357438"/>
          <p14:tracePt t="10032" x="2527300" y="2357438"/>
          <p14:tracePt t="10044" x="2516188" y="2365375"/>
          <p14:tracePt t="10055" x="2508250" y="2365375"/>
          <p14:tracePt t="10057" x="2505075" y="2370138"/>
          <p14:tracePt t="10066" x="2501900" y="2370138"/>
          <p14:tracePt t="10078" x="2486025" y="2373313"/>
          <p14:tracePt t="10088" x="2482850" y="2373313"/>
          <p14:tracePt t="10099" x="2478088" y="2381250"/>
          <p14:tracePt t="10110" x="2474913" y="2381250"/>
          <p14:tracePt t="10112" x="2471738" y="2384425"/>
          <p14:tracePt t="10121" x="2466975" y="2389188"/>
          <p14:tracePt t="10133" x="2452688" y="2400300"/>
          <p14:tracePt t="10144" x="2447925" y="2403475"/>
          <p14:tracePt t="10155" x="2433638" y="2419350"/>
          <p14:tracePt t="10167" x="2422525" y="2436813"/>
          <p14:tracePt t="10178" x="2411413" y="2444750"/>
          <p14:tracePt t="10188" x="2395538" y="2463800"/>
          <p14:tracePt t="10200" x="2392363" y="2474913"/>
          <p14:tracePt t="10201" x="2381250" y="2490788"/>
          <p14:tracePt t="10211" x="2381250" y="2501900"/>
          <p14:tracePt t="10222" x="2362200" y="2535238"/>
          <p14:tracePt t="10233" x="2357438" y="2547938"/>
          <p14:tracePt t="10244" x="2343150" y="2573338"/>
          <p14:tracePt t="10256" x="2335213" y="2589213"/>
          <p14:tracePt t="10257" x="2324100" y="2600325"/>
          <p14:tracePt t="10266" x="2319338" y="2614613"/>
          <p14:tracePt t="10278" x="2308225" y="2630488"/>
          <p14:tracePt t="10289" x="2305050" y="2641600"/>
          <p14:tracePt t="10299" x="2301875" y="2649538"/>
          <p14:tracePt t="10312" x="2293938" y="2652713"/>
          <p14:tracePt t="10325" x="2286000" y="2657475"/>
          <p14:tracePt t="10339" x="2282825" y="2663825"/>
          <p14:tracePt t="10346" x="2278063" y="2663825"/>
          <p14:tracePt t="10355" x="2274888" y="2663825"/>
          <p14:tracePt t="12617" x="2286000" y="2663825"/>
          <p14:tracePt t="12623" x="2308225" y="2668588"/>
          <p14:tracePt t="12644" x="2373313" y="2679700"/>
          <p14:tracePt t="12655" x="2381250" y="2682875"/>
          <p14:tracePt t="12666" x="2403475" y="2693988"/>
          <p14:tracePt t="12677" x="2411413" y="2698750"/>
          <p14:tracePt t="12679" x="2422525" y="2698750"/>
          <p14:tracePt t="12688" x="2433638" y="2706688"/>
          <p14:tracePt t="12699" x="2444750" y="2713038"/>
          <p14:tracePt t="12711" x="2455863" y="2717800"/>
          <p14:tracePt t="12713" x="2466975" y="2724150"/>
          <p14:tracePt t="12722" x="2471738" y="2736850"/>
          <p14:tracePt t="12734" x="2486025" y="2743200"/>
          <p14:tracePt t="12744" x="2493963" y="2743200"/>
          <p14:tracePt t="12755" x="2505075" y="2751138"/>
          <p14:tracePt t="12767" x="2513013" y="2759075"/>
          <p14:tracePt t="12768" x="2516188" y="2762250"/>
          <p14:tracePt t="12777" x="2516188" y="2767013"/>
          <p14:tracePt t="12788" x="2527300" y="2770188"/>
          <p14:tracePt t="12800" x="2527300" y="2773363"/>
          <p14:tracePt t="12810" x="2532063" y="2781300"/>
          <p14:tracePt t="12822" x="2535238" y="2789238"/>
          <p14:tracePt t="12844" x="2535238" y="2792413"/>
          <p14:tracePt t="12857" x="2535238" y="2797175"/>
          <p14:tracePt t="12878" x="2535238" y="2800350"/>
          <p14:tracePt t="12891" x="2532063" y="2803525"/>
          <p14:tracePt t="12912" x="2524125" y="2808288"/>
          <p14:tracePt t="12926" x="2520950" y="2811463"/>
          <p14:tracePt t="12933" x="2520950" y="2819400"/>
          <p14:tracePt t="12940" x="2516188" y="2819400"/>
          <p14:tracePt t="12946" x="2513013" y="2822575"/>
          <p14:tracePt t="12955" x="2508250" y="2827338"/>
          <p14:tracePt t="12967" x="2501900" y="2833688"/>
          <p14:tracePt t="12977" x="2493963" y="2838450"/>
          <p14:tracePt t="12989" x="2486025" y="2841625"/>
          <p14:tracePt t="13000" x="2486025" y="2846388"/>
          <p14:tracePt t="13002" x="2482850" y="2852738"/>
          <p14:tracePt t="13011" x="2478088" y="2857500"/>
          <p14:tracePt t="13023" x="2471738" y="2860675"/>
          <p14:tracePt t="13033" x="2466975" y="2863850"/>
          <p14:tracePt t="13044" x="2459038" y="2871788"/>
          <p14:tracePt t="13055" x="2455863" y="2876550"/>
          <p14:tracePt t="13057" x="2452688" y="2876550"/>
          <p14:tracePt t="13066" x="2447925" y="2876550"/>
          <p14:tracePt t="13078" x="2444750" y="2882900"/>
          <p14:tracePt t="13089" x="2441575" y="2887663"/>
          <p14:tracePt t="13099" x="2436813" y="2890838"/>
          <p14:tracePt t="13112" x="2428875" y="2890838"/>
          <p14:tracePt t="13122" x="2428875" y="2895600"/>
          <p14:tracePt t="13133" x="2425700" y="2898775"/>
          <p14:tracePt t="13146" x="2422525" y="2898775"/>
          <p14:tracePt t="13155" x="2422525" y="2901950"/>
          <p14:tracePt t="13167" x="2417763" y="2906713"/>
          <p14:tracePt t="13201" x="2414588" y="2906713"/>
          <p14:tracePt t="13215" x="2411413" y="2906713"/>
          <p14:tracePt t="13691" x="2395538" y="2962275"/>
          <p14:tracePt t="13696" x="2381250" y="3027363"/>
          <p14:tracePt t="13722" x="2346325" y="3128963"/>
          <p14:tracePt t="13733" x="2338388" y="3155950"/>
          <p14:tracePt t="13745" x="2327275" y="3175000"/>
          <p14:tracePt t="13755" x="2324100" y="3186113"/>
          <p14:tracePt t="13766" x="2312988" y="3205163"/>
          <p14:tracePt t="13778" x="2305050" y="3224213"/>
          <p14:tracePt t="13780" x="2293938" y="3235325"/>
          <p14:tracePt t="13789" x="2289175" y="3249613"/>
          <p14:tracePt t="13800" x="2274888" y="3273425"/>
          <p14:tracePt t="13810" x="2266950" y="3279775"/>
          <p14:tracePt t="13822" x="2259013" y="3295650"/>
          <p14:tracePt t="13833" x="2247900" y="3306763"/>
          <p14:tracePt t="13835" x="2244725" y="3314700"/>
          <p14:tracePt t="13844" x="2239963" y="3322638"/>
          <p14:tracePt t="13855" x="2228850" y="3340100"/>
          <p14:tracePt t="13867" x="2222500" y="3344863"/>
          <p14:tracePt t="13877" x="2209800" y="3367088"/>
          <p14:tracePt t="13890" x="2195513" y="3378200"/>
          <p14:tracePt t="13899" x="2190750" y="3382963"/>
          <p14:tracePt t="13911" x="2176463" y="3394075"/>
          <p14:tracePt t="13922" x="2173288" y="3397250"/>
          <p14:tracePt t="13924" x="2168525" y="3397250"/>
          <p14:tracePt t="13933" x="2160588" y="3402013"/>
          <p14:tracePt t="13944" x="2149475" y="3402013"/>
          <p14:tracePt t="13955" x="2146300" y="3402013"/>
          <p14:tracePt t="13966" x="2135188" y="3402013"/>
          <p14:tracePt t="13978" x="2127250" y="3402013"/>
          <p14:tracePt t="13980" x="2119313" y="3402013"/>
          <p14:tracePt t="13989" x="2116138" y="3402013"/>
          <p14:tracePt t="14000" x="2112963" y="3397250"/>
          <p14:tracePt t="14011" x="2108200" y="3397250"/>
          <p14:tracePt t="14022" x="2100263" y="3394075"/>
          <p14:tracePt t="14033" x="2097088" y="3389313"/>
          <p14:tracePt t="14044" x="2093913" y="3389313"/>
          <p14:tracePt t="14055" x="2089150" y="3389313"/>
          <p14:tracePt t="14172" x="2093913" y="3389313"/>
          <p14:tracePt t="14185" x="2097088" y="3389313"/>
          <p14:tracePt t="14212" x="2105025" y="3389313"/>
          <p14:tracePt t="14226" x="2105025" y="3382963"/>
          <p14:tracePt t="14254" x="2108200" y="3382963"/>
          <p14:tracePt t="14274" x="2112963" y="3382963"/>
          <p14:tracePt t="14288" x="2116138" y="3382963"/>
          <p14:tracePt t="14302" x="2119313" y="3382963"/>
          <p14:tracePt t="14309" x="2124075" y="3382963"/>
          <p14:tracePt t="14316" x="2127250" y="3386138"/>
          <p14:tracePt t="14322" x="2130425" y="3386138"/>
          <p14:tracePt t="14333" x="2138363" y="3386138"/>
          <p14:tracePt t="14344" x="2143125" y="3389313"/>
          <p14:tracePt t="14356" x="2146300" y="3394075"/>
          <p14:tracePt t="14357" x="2149475" y="3394075"/>
          <p14:tracePt t="14366" x="2154238" y="3394075"/>
          <p14:tracePt t="14378" x="2160588" y="3394075"/>
          <p14:tracePt t="14391" x="2168525" y="3397250"/>
          <p14:tracePt t="14405" x="2173288" y="3397250"/>
          <p14:tracePt t="14412" x="2176463" y="3397250"/>
          <p14:tracePt t="14422" x="2179638" y="3402013"/>
          <p14:tracePt t="14433" x="2187575" y="3405188"/>
          <p14:tracePt t="14444" x="2190750" y="3405188"/>
          <p14:tracePt t="14455" x="2198688" y="3405188"/>
          <p14:tracePt t="14467" x="2206625" y="3408363"/>
          <p14:tracePt t="14477" x="2209800" y="3408363"/>
          <p14:tracePt t="14488" x="2214563" y="3416300"/>
          <p14:tracePt t="14500" x="2217738" y="3416300"/>
          <p14:tracePt t="14511" x="2222500" y="3416300"/>
          <p14:tracePt t="14523" x="2228850" y="3419475"/>
          <p14:tracePt t="14627" x="2228850" y="3424238"/>
          <p14:tracePt t="14688" x="2225675" y="3424238"/>
          <p14:tracePt t="14708" x="2222500" y="3424238"/>
          <p14:tracePt t="14749" x="2217738" y="3424238"/>
          <p14:tracePt t="14756" x="2217738" y="3427413"/>
          <p14:tracePt t="14791" x="2214563" y="3427413"/>
          <p14:tracePt t="15506" x="2214563" y="3424238"/>
          <p14:tracePt t="15519" x="2214563" y="3419475"/>
          <p14:tracePt t="15544" x="2214563" y="3413125"/>
          <p14:tracePt t="15555" x="2214563" y="3405188"/>
          <p14:tracePt t="15566" x="2214563" y="3402013"/>
          <p14:tracePt t="15577" x="2214563" y="3397250"/>
          <p14:tracePt t="15589" x="2217738" y="3389313"/>
          <p14:tracePt t="15600" x="2217738" y="3382963"/>
          <p14:tracePt t="15611" x="2222500" y="3370263"/>
          <p14:tracePt t="15623" x="2222500" y="3367088"/>
          <p14:tracePt t="15624" x="2228850" y="3363913"/>
          <p14:tracePt t="15633" x="2228850" y="3355975"/>
          <p14:tracePt t="15644" x="2233613" y="3344863"/>
          <p14:tracePt t="15655" x="2236788" y="3340100"/>
          <p14:tracePt t="15666" x="2236788" y="3325813"/>
          <p14:tracePt t="15678" x="2239963" y="3322638"/>
          <p14:tracePt t="15688" x="2244725" y="3317875"/>
          <p14:tracePt t="15700" x="2247900" y="3309938"/>
          <p14:tracePt t="15711" x="2247900" y="3303588"/>
          <p14:tracePt t="15722" x="2252663" y="3298825"/>
          <p14:tracePt t="15734" x="2259013" y="3292475"/>
          <p14:tracePt t="15744" x="2259013" y="3287713"/>
          <p14:tracePt t="15755" x="2263775" y="3284538"/>
          <p14:tracePt t="15767" x="2266950" y="3279775"/>
          <p14:tracePt t="15778" x="2266950" y="3273425"/>
          <p14:tracePt t="15789" x="2270125" y="3268663"/>
          <p14:tracePt t="15800" x="2274888" y="3268663"/>
          <p14:tracePt t="15811" x="2278063" y="3265488"/>
          <p14:tracePt t="15823" x="2278063" y="3260725"/>
          <p14:tracePt t="15836" x="2278063" y="3257550"/>
          <p14:tracePt t="15884" x="2278063" y="3254375"/>
          <p14:tracePt t="15891" x="2282825" y="3254375"/>
          <p14:tracePt t="15905" x="2282825" y="3249613"/>
          <p14:tracePt t="15912" x="2289175" y="3249613"/>
          <p14:tracePt t="15922" x="2289175" y="3246438"/>
          <p14:tracePt t="15940" x="2293938" y="3238500"/>
          <p14:tracePt t="16003" x="2293938" y="3235325"/>
          <p14:tracePt t="17171" x="2293938" y="3243263"/>
          <p14:tracePt t="17192" x="2293938" y="3246438"/>
          <p14:tracePt t="17206" x="2293938" y="3249613"/>
          <p14:tracePt t="17219" x="2293938" y="3254375"/>
          <p14:tracePt t="17240" x="2293938" y="3257550"/>
          <p14:tracePt t="17254" x="2293938" y="3260725"/>
          <p14:tracePt t="17274" x="2293938" y="3265488"/>
          <p14:tracePt t="17288" x="2293938" y="3268663"/>
          <p14:tracePt t="17301" x="2293938" y="3276600"/>
          <p14:tracePt t="17323" x="2293938" y="3279775"/>
          <p14:tracePt t="17329" x="2286000" y="3284538"/>
          <p14:tracePt t="17336" x="2286000" y="3287713"/>
          <p14:tracePt t="17344" x="2286000" y="3292475"/>
          <p14:tracePt t="17355" x="2282825" y="3295650"/>
          <p14:tracePt t="17357" x="2282825" y="3298825"/>
          <p14:tracePt t="17366" x="2278063" y="3306763"/>
          <p14:tracePt t="17378" x="2278063" y="3314700"/>
          <p14:tracePt t="17391" x="2278063" y="3317875"/>
          <p14:tracePt t="17399" x="2278063" y="3322638"/>
          <p14:tracePt t="17411" x="2278063" y="3325813"/>
          <p14:tracePt t="17413" x="2274888" y="3325813"/>
          <p14:tracePt t="17422" x="2274888" y="3328988"/>
          <p14:tracePt t="17433" x="2274888" y="3336925"/>
          <p14:tracePt t="17453" x="2274888" y="3340100"/>
          <p14:tracePt t="17467" x="2274888" y="3344863"/>
          <p14:tracePt t="17501" x="2274888" y="3348038"/>
          <p14:tracePt t="17544" x="2274888" y="3352800"/>
          <p14:tracePt t="17591" x="2270125" y="3355975"/>
          <p14:tracePt t="17612" x="2270125" y="3359150"/>
          <p14:tracePt t="17632" x="2270125" y="3367088"/>
          <p14:tracePt t="17646" x="2266950" y="3367088"/>
          <p14:tracePt t="17667" x="2266950" y="3370263"/>
          <p14:tracePt t="17701" x="2266950" y="3375025"/>
          <p14:tracePt t="17715" x="2263775" y="3375025"/>
          <p14:tracePt t="17722" x="2263775" y="3378200"/>
          <p14:tracePt t="17735" x="2263775" y="3382963"/>
          <p14:tracePt t="17749" x="2263775" y="3386138"/>
          <p14:tracePt t="17783" x="2263775" y="3389313"/>
          <p14:tracePt t="17790" x="2255838" y="3389313"/>
          <p14:tracePt t="17818" x="2255838" y="3394075"/>
          <p14:tracePt t="17825" x="2252663" y="3394075"/>
          <p14:tracePt t="17859" x="2247900" y="3394075"/>
          <p14:tracePt t="17873" x="2244725" y="3394075"/>
          <p14:tracePt t="17894" x="2239963" y="3394075"/>
          <p14:tracePt t="17914" x="2236788" y="3394075"/>
          <p14:tracePt t="17928" x="2233613" y="3394075"/>
          <p14:tracePt t="17935" x="2233613" y="3389313"/>
          <p14:tracePt t="17942" x="2225675" y="3389313"/>
          <p14:tracePt t="17963" x="2222500" y="3386138"/>
          <p14:tracePt t="17977" x="2222500" y="3382963"/>
          <p14:tracePt t="17983" x="2217738" y="3382963"/>
          <p14:tracePt t="17990" x="2217738" y="3378200"/>
          <p14:tracePt t="17999" x="2214563" y="3378200"/>
          <p14:tracePt t="18011" x="2209800" y="3375025"/>
          <p14:tracePt t="18024" x="2209800" y="3370263"/>
          <p14:tracePt t="18038" x="2206625" y="3370263"/>
          <p14:tracePt t="18045" x="2206625" y="3363913"/>
          <p14:tracePt t="18059" x="2203450" y="3359150"/>
          <p14:tracePt t="18072" x="2203450" y="3355975"/>
          <p14:tracePt t="18086" x="2198688" y="3355975"/>
          <p14:tracePt t="18093" x="2198688" y="3352800"/>
          <p14:tracePt t="18107" x="2190750" y="3348038"/>
          <p14:tracePt t="18121" x="2187575" y="3348038"/>
          <p14:tracePt t="18128" x="2187575" y="3344863"/>
          <p14:tracePt t="18134" x="2184400" y="3344863"/>
          <p14:tracePt t="18144" x="2184400" y="3340100"/>
          <p14:tracePt t="18155" x="2179638" y="3340100"/>
          <p14:tracePt t="18168" x="2176463" y="3333750"/>
          <p14:tracePt t="18189" x="2173288" y="3333750"/>
          <p14:tracePt t="18217" x="2168525" y="3333750"/>
          <p14:tracePt t="18251" x="2160588" y="3333750"/>
          <p14:tracePt t="18279" x="2157413" y="3333750"/>
          <p14:tracePt t="18307" x="2154238" y="3333750"/>
          <p14:tracePt t="18335" x="2149475" y="3333750"/>
          <p14:tracePt t="18340" x="2149475" y="3336925"/>
          <p14:tracePt t="18375" x="2146300" y="3336925"/>
          <p14:tracePt t="18396" x="2143125" y="3336925"/>
          <p14:tracePt t="18417" x="2138363" y="3336925"/>
          <p14:tracePt t="18430" x="2130425" y="3336925"/>
          <p14:tracePt t="18444" x="2127250" y="3336925"/>
          <p14:tracePt t="18457" x="2124075" y="3336925"/>
          <p14:tracePt t="18479" x="2119313" y="3336925"/>
          <p14:tracePt t="18492" x="2116138" y="3336925"/>
          <p14:tracePt t="18506" x="2112963" y="3336925"/>
          <p14:tracePt t="18533" x="2112963" y="3340100"/>
          <p14:tracePt t="18575" x="2108200" y="3340100"/>
          <p14:tracePt t="18651" x="2100263" y="3340100"/>
          <p14:tracePt t="18678" x="2100263" y="3344863"/>
          <p14:tracePt t="18706" x="2100263" y="3348038"/>
          <p14:tracePt t="18727" x="2100263" y="3352800"/>
          <p14:tracePt t="18747" x="2100263" y="3355975"/>
          <p14:tracePt t="18760" x="2100263" y="3359150"/>
          <p14:tracePt t="18795" x="2100263" y="3367088"/>
          <p14:tracePt t="18802" x="2105025" y="3367088"/>
          <p14:tracePt t="18823" x="2105025" y="3370263"/>
          <p14:tracePt t="18829" x="2108200" y="3370263"/>
          <p14:tracePt t="18836" x="2108200" y="3375025"/>
          <p14:tracePt t="18845" x="2112963" y="3375025"/>
          <p14:tracePt t="18857" x="2116138" y="3375025"/>
          <p14:tracePt t="18866" x="2116138" y="3378200"/>
          <p14:tracePt t="18878" x="2119313" y="3378200"/>
          <p14:tracePt t="18890" x="2119313" y="3382963"/>
          <p14:tracePt t="18900" x="2124075" y="3382963"/>
          <p14:tracePt t="18911" x="2127250" y="3382963"/>
          <p14:tracePt t="18933" x="2135188" y="3386138"/>
          <p14:tracePt t="18967" x="2138363" y="3386138"/>
          <p14:tracePt t="18988" x="2138363" y="3389313"/>
          <p14:tracePt t="19001" x="2138363" y="3394075"/>
          <p14:tracePt t="19008" x="2143125" y="3394075"/>
          <p14:tracePt t="19022" x="2143125" y="3402013"/>
          <p14:tracePt t="19029" x="2146300" y="3402013"/>
          <p14:tracePt t="19035" x="2146300" y="3405188"/>
          <p14:tracePt t="19057" x="2149475" y="3408363"/>
          <p14:tracePt t="19070" x="2149475" y="3413125"/>
          <p14:tracePt t="19077" x="2154238" y="3413125"/>
          <p14:tracePt t="19091" x="2154238" y="3416300"/>
          <p14:tracePt t="19112" x="2157413" y="3416300"/>
          <p14:tracePt t="19132" x="2157413" y="3419475"/>
          <p14:tracePt t="19153" x="2157413" y="3424238"/>
          <p14:tracePt t="19201" x="2165350" y="3424238"/>
          <p14:tracePt t="19222" x="2165350" y="3432175"/>
          <p14:tracePt t="19271" x="2165350" y="3435350"/>
          <p14:tracePt t="19304" x="2165350" y="3438525"/>
          <p14:tracePt t="19332" x="2168525" y="3438525"/>
          <p14:tracePt t="19345" x="2168525" y="3443288"/>
          <p14:tracePt t="19352" x="2173288" y="3443288"/>
          <p14:tracePt t="19359" x="2173288" y="3446463"/>
          <p14:tracePt t="19367" x="2176463" y="3446463"/>
          <p14:tracePt t="19380" x="2176463" y="3449638"/>
          <p14:tracePt t="19388" x="2179638" y="3449638"/>
          <p14:tracePt t="19400" x="2179638" y="3454400"/>
          <p14:tracePt t="19402" x="2179638" y="3462338"/>
          <p14:tracePt t="19411" x="2179638" y="3465513"/>
          <p14:tracePt t="19428" x="2184400" y="3468688"/>
          <p14:tracePt t="19442" x="2184400" y="3473450"/>
          <p14:tracePt t="19456" x="2184400" y="3476625"/>
          <p14:tracePt t="19476" x="2184400" y="3481388"/>
          <p14:tracePt t="19642" x="2179638" y="3481388"/>
          <p14:tracePt t="19780" x="2179638" y="3476625"/>
          <p14:tracePt t="19842" x="2179638" y="3473450"/>
          <p14:tracePt t="19862" x="2176463" y="3473450"/>
          <p14:tracePt t="19889" x="2176463" y="3468688"/>
          <p14:tracePt t="19938" x="2176463" y="3465513"/>
          <p14:tracePt t="19958" x="2173288" y="3465513"/>
          <p14:tracePt t="20006" x="2173288" y="3457575"/>
          <p14:tracePt t="20061" x="2173288" y="3454400"/>
          <p14:tracePt t="20082" x="2173288" y="3449638"/>
          <p14:tracePt t="20109" x="2173288" y="3446463"/>
          <p14:tracePt t="20124" x="2173288" y="3443288"/>
          <p14:tracePt t="20151" x="2173288" y="3438525"/>
          <p14:tracePt t="20178" x="2176463" y="3435350"/>
          <p14:tracePt t="20199" x="2176463" y="3427413"/>
          <p14:tracePt t="20289" x="2176463" y="3424238"/>
          <p14:tracePt t="20392" x="2176463" y="3419475"/>
          <p14:tracePt t="20799" x="2179638" y="3413125"/>
          <p14:tracePt t="20804" x="2179638" y="3402013"/>
          <p14:tracePt t="20833" x="2184400" y="3367088"/>
          <p14:tracePt t="20844" x="2190750" y="3359150"/>
          <p14:tracePt t="20846" x="2195513" y="3348038"/>
          <p14:tracePt t="20855" x="2203450" y="3336925"/>
          <p14:tracePt t="20866" x="2209800" y="3317875"/>
          <p14:tracePt t="20878" x="2217738" y="3306763"/>
          <p14:tracePt t="20888" x="2228850" y="3287713"/>
          <p14:tracePt t="20901" x="2244725" y="3254375"/>
          <p14:tracePt t="20911" x="2255838" y="3227388"/>
          <p14:tracePt t="20922" x="2278063" y="3163888"/>
          <p14:tracePt t="20933" x="2293938" y="3109913"/>
          <p14:tracePt t="20935" x="2297113" y="3065463"/>
          <p14:tracePt t="20944" x="2312988" y="3030538"/>
          <p14:tracePt t="20956" x="2319338" y="2978150"/>
          <p14:tracePt t="20966" x="2324100" y="2962275"/>
          <p14:tracePt t="20977" x="2327275" y="2936875"/>
          <p14:tracePt t="20988" x="2327275" y="2925763"/>
          <p14:tracePt t="20990" x="2327275" y="2917825"/>
          <p14:tracePt t="21000" x="2327275" y="2909888"/>
          <p14:tracePt t="21012" x="2327275" y="2901950"/>
          <p14:tracePt t="21022" x="2327275" y="2898775"/>
          <p14:tracePt t="21033" x="2327275" y="2895600"/>
          <p14:tracePt t="21044" x="2327275" y="2890838"/>
          <p14:tracePt t="21046" x="2324100" y="2887663"/>
          <p14:tracePt t="21055" x="2324100" y="2879725"/>
          <p14:tracePt t="21067" x="2319338" y="2876550"/>
          <p14:tracePt t="21078" x="2319338" y="2871788"/>
          <p14:tracePt t="21079" x="2316163" y="2868613"/>
          <p14:tracePt t="21088" x="2316163" y="2863850"/>
          <p14:tracePt t="21100" x="2312988" y="2860675"/>
          <p14:tracePt t="21111" x="2308225" y="2860675"/>
          <p14:tracePt t="21122" x="2305050" y="2849563"/>
          <p14:tracePt t="21134" x="2305050" y="2846388"/>
          <p14:tracePt t="21135" x="2305050" y="2841625"/>
          <p14:tracePt t="21144" x="2297113" y="2841625"/>
          <p14:tracePt t="21155" x="2293938" y="2838450"/>
          <p14:tracePt t="21167" x="2293938" y="2833688"/>
          <p14:tracePt t="21178" x="2289175" y="2833688"/>
          <p14:tracePt t="21189" x="2286000" y="2830513"/>
          <p14:tracePt t="21200" x="2286000" y="2827338"/>
          <p14:tracePt t="21211" x="2282825" y="2827338"/>
          <p14:tracePt t="21222" x="2282825" y="2819400"/>
          <p14:tracePt t="21224" x="2282825" y="2816225"/>
          <p14:tracePt t="21232" x="2278063" y="2811463"/>
          <p14:tracePt t="21245" x="2278063" y="2803525"/>
          <p14:tracePt t="21255" x="2274888" y="2803525"/>
          <p14:tracePt t="21266" x="2274888" y="2797175"/>
          <p14:tracePt t="21279" x="2266950" y="2792413"/>
          <p14:tracePt t="21280" x="2266950" y="2786063"/>
          <p14:tracePt t="21289" x="2263775" y="2781300"/>
          <p14:tracePt t="21300" x="2259013" y="2778125"/>
          <p14:tracePt t="21311" x="2259013" y="2773363"/>
          <p14:tracePt t="21322" x="2255838" y="2767013"/>
          <p14:tracePt t="21333" x="2255838" y="2762250"/>
          <p14:tracePt t="21335" x="2252663" y="2762250"/>
          <p14:tracePt t="21344" x="2247900" y="2754313"/>
          <p14:tracePt t="21355" x="2236788" y="2743200"/>
          <p14:tracePt t="21367" x="2228850" y="2736850"/>
          <p14:tracePt t="21368" x="2222500" y="2728913"/>
          <p14:tracePt t="21377" x="2214563" y="2720975"/>
          <p14:tracePt t="21390" x="2190750" y="2701925"/>
          <p14:tracePt t="21399" x="2173288" y="2690813"/>
          <p14:tracePt t="21410" x="2154238" y="2668588"/>
          <p14:tracePt t="21423" x="2143125" y="2657475"/>
          <p14:tracePt t="21424" x="2130425" y="2652713"/>
          <p14:tracePt t="21433" x="2119313" y="2641600"/>
          <p14:tracePt t="21445" x="2105025" y="2630488"/>
          <p14:tracePt t="21456" x="2100263" y="2627313"/>
          <p14:tracePt t="21466" x="2089150" y="2627313"/>
          <p14:tracePt t="21479" x="2085975" y="2627313"/>
          <p14:tracePt t="21488" x="2078038" y="2627313"/>
          <p14:tracePt t="21500" x="2074863" y="2627313"/>
          <p14:tracePt t="21511" x="2070100" y="2627313"/>
          <p14:tracePt t="21522" x="2070100" y="2633663"/>
          <p14:tracePt t="21534" x="2066925" y="2633663"/>
          <p14:tracePt t="21544" x="2063750" y="2633663"/>
          <p14:tracePt t="21555" x="2058988" y="2633663"/>
          <p14:tracePt t="21637" x="2055813" y="2638425"/>
          <p14:tracePt t="21664" x="2047875" y="2638425"/>
          <p14:tracePt t="21747" x="2047875" y="2641600"/>
          <p14:tracePt t="21754" x="2044700" y="2641600"/>
          <p14:tracePt t="21761" x="2044700" y="2644775"/>
          <p14:tracePt t="21774" x="2039938" y="2644775"/>
          <p14:tracePt t="21781" x="2039938" y="2649538"/>
          <p14:tracePt t="21789" x="2036763" y="2649538"/>
          <p14:tracePt t="21802" x="2033588" y="2649538"/>
          <p14:tracePt t="21816" x="2028825" y="2649538"/>
          <p14:tracePt t="21836" x="2025650" y="2649538"/>
          <p14:tracePt t="21843" x="2017713" y="2649538"/>
          <p14:tracePt t="21850" x="2014538" y="2649538"/>
          <p14:tracePt t="21856" x="2009775" y="2649538"/>
          <p14:tracePt t="21871" x="2006600" y="2649538"/>
          <p14:tracePt t="21878" x="2001838" y="2649538"/>
          <p14:tracePt t="21888" x="1998663" y="2649538"/>
          <p14:tracePt t="21899" x="1987550" y="2649538"/>
          <p14:tracePt t="21911" x="1984375" y="2649538"/>
          <p14:tracePt t="21922" x="1979613" y="2649538"/>
          <p14:tracePt t="21933" x="1971675" y="2649538"/>
          <p14:tracePt t="21944" x="1968500" y="2649538"/>
          <p14:tracePt t="21955" x="1960563" y="2649538"/>
          <p14:tracePt t="21967" x="1954213" y="2649538"/>
          <p14:tracePt t="21978" x="1949450" y="2649538"/>
          <p14:tracePt t="21988" x="1941513" y="2649538"/>
          <p14:tracePt t="22000" x="1938338" y="2649538"/>
          <p14:tracePt t="22001" x="1927225" y="2644775"/>
          <p14:tracePt t="22011" x="1924050" y="2644775"/>
          <p14:tracePt t="22023" x="1916113" y="2641600"/>
          <p14:tracePt t="22032" x="1911350" y="2641600"/>
          <p14:tracePt t="22044" x="1905000" y="2641600"/>
          <p14:tracePt t="22056" x="1897063" y="2641600"/>
          <p14:tracePt t="22066" x="1892300" y="2641600"/>
          <p14:tracePt t="22077" x="1885950" y="2641600"/>
          <p14:tracePt t="22089" x="1881188" y="2641600"/>
          <p14:tracePt t="22105" x="1878013" y="2641600"/>
          <p14:tracePt t="22118" x="1870075" y="2641600"/>
          <p14:tracePt t="22133" x="1866900" y="2641600"/>
          <p14:tracePt t="22146" x="1862138" y="2641600"/>
          <p14:tracePt t="22167" x="1858963" y="2641600"/>
          <p14:tracePt t="22215" x="1855788" y="2641600"/>
          <p14:tracePt t="22250" x="1851025" y="2641600"/>
          <p14:tracePt t="22340" x="1851025" y="2644775"/>
          <p14:tracePt t="22373" x="1851025" y="2649538"/>
          <p14:tracePt t="22477" x="1851025" y="2652713"/>
          <p14:tracePt t="22524" x="1851025" y="2657475"/>
          <p14:tracePt t="22649" x="1851025" y="2660650"/>
          <p14:tracePt t="22697" x="1855788" y="2660650"/>
          <p14:tracePt t="23447" x="1858963" y="2660650"/>
          <p14:tracePt t="23453" x="1862138" y="2660650"/>
          <p14:tracePt t="23477" x="1881188" y="2660650"/>
          <p14:tracePt t="23488" x="1889125" y="2660650"/>
          <p14:tracePt t="23499" x="1892300" y="2660650"/>
          <p14:tracePt t="23501" x="1897063" y="2660650"/>
          <p14:tracePt t="23515" x="1905000" y="2660650"/>
          <p14:tracePt t="23522" x="1908175" y="2660650"/>
          <p14:tracePt t="23533" x="1911350" y="2660650"/>
          <p14:tracePt t="23543" x="1919288" y="2660650"/>
          <p14:tracePt t="23556" x="1924050" y="2660650"/>
          <p14:tracePt t="23558" x="1927225" y="2660650"/>
          <p14:tracePt t="23566" x="1938338" y="2660650"/>
          <p14:tracePt t="23577" x="1946275" y="2660650"/>
          <p14:tracePt t="23589" x="1957388" y="2660650"/>
          <p14:tracePt t="23599" x="1960563" y="2660650"/>
          <p14:tracePt t="23612" x="1968500" y="2660650"/>
          <p14:tracePt t="23622" x="1971675" y="2660650"/>
          <p14:tracePt t="23633" x="1976438" y="2660650"/>
          <p14:tracePt t="23644" x="1979613" y="2660650"/>
          <p14:tracePt t="23715" x="1976438" y="2660650"/>
          <p14:tracePt t="23735" x="1971675" y="2663825"/>
          <p14:tracePt t="23749" x="1971675" y="2671763"/>
          <p14:tracePt t="23770" x="1971675" y="2674938"/>
          <p14:tracePt t="23783" x="1968500" y="2679700"/>
          <p14:tracePt t="23804" x="1968500" y="2682875"/>
          <p14:tracePt t="23811" x="1965325" y="2682875"/>
          <p14:tracePt t="23818" x="1965325" y="2687638"/>
          <p14:tracePt t="23824" x="1960563" y="2687638"/>
          <p14:tracePt t="23838" x="1960563" y="2690813"/>
          <p14:tracePt t="23859" x="1954213" y="2690813"/>
          <p14:tracePt t="23901" x="1949450" y="2690813"/>
          <p14:tracePt t="23922" x="1946275" y="2690813"/>
          <p14:tracePt t="23955" x="1941513" y="2690813"/>
          <p14:tracePt t="23962" x="1941513" y="2687638"/>
          <p14:tracePt t="23997" x="1941513" y="2682875"/>
          <p14:tracePt t="24086" x="1941513" y="2679700"/>
          <p14:tracePt t="24093" x="1946275" y="2679700"/>
          <p14:tracePt t="24100" x="1946275" y="2674938"/>
          <p14:tracePt t="24121" x="1949450" y="2668588"/>
          <p14:tracePt t="24141" x="1957388" y="2668588"/>
          <p14:tracePt t="24148" x="1957388" y="2663825"/>
          <p14:tracePt t="24169" x="1960563" y="2663825"/>
          <p14:tracePt t="24182" x="1965325" y="2663825"/>
          <p14:tracePt t="24196" x="1968500" y="2663825"/>
          <p14:tracePt t="24231" x="1971675" y="2663825"/>
          <p14:tracePt t="24251" x="1976438" y="2663825"/>
          <p14:tracePt t="24272" x="1979613" y="2663825"/>
          <p14:tracePt t="24286" x="1987550" y="2663825"/>
          <p14:tracePt t="24307" x="1990725" y="2663825"/>
          <p14:tracePt t="24320" x="1995488" y="2660650"/>
          <p14:tracePt t="24334" x="1998663" y="2660650"/>
          <p14:tracePt t="24347" x="2001838" y="2660650"/>
          <p14:tracePt t="24361" x="2006600" y="2660650"/>
          <p14:tracePt t="24368" x="2009775" y="2660650"/>
          <p14:tracePt t="24375" x="2014538" y="2660650"/>
          <p14:tracePt t="24389" x="2020888" y="2660650"/>
          <p14:tracePt t="24402" x="2025650" y="2660650"/>
          <p14:tracePt t="24416" x="2028825" y="2660650"/>
          <p14:tracePt t="24437" x="2033588" y="2660650"/>
          <p14:tracePt t="24527" x="2036763" y="2660650"/>
          <p14:tracePt t="24616" x="2039938" y="2660650"/>
          <p14:tracePt t="24699" x="2036763" y="2660650"/>
          <p14:tracePt t="24837" x="2039938" y="2660650"/>
          <p14:tracePt t="24850" x="2044700" y="2660650"/>
          <p14:tracePt t="24870" x="2051050" y="2660650"/>
          <p14:tracePt t="24884" x="2055813" y="2660650"/>
          <p14:tracePt t="24891" x="2058988" y="2660650"/>
          <p14:tracePt t="24905" x="2063750" y="2660650"/>
          <p14:tracePt t="24911" x="2066925" y="2660650"/>
          <p14:tracePt t="24922" x="2070100" y="2660650"/>
          <p14:tracePt t="24933" x="2074863" y="2660650"/>
          <p14:tracePt t="24944" x="2089150" y="2660650"/>
          <p14:tracePt t="24946" x="2093913" y="2660650"/>
          <p14:tracePt t="24955" x="2097088" y="2660650"/>
          <p14:tracePt t="24966" x="2108200" y="2660650"/>
          <p14:tracePt t="24968" x="2112963" y="2660650"/>
          <p14:tracePt t="24978" x="2116138" y="2660650"/>
          <p14:tracePt t="24989" x="2130425" y="2660650"/>
          <p14:tracePt t="25000" x="2135188" y="2660650"/>
          <p14:tracePt t="25001" x="2143125" y="2660650"/>
          <p14:tracePt t="25011" x="2154238" y="2660650"/>
          <p14:tracePt t="25023" x="2165350" y="2660650"/>
          <p14:tracePt t="25033" x="2176463" y="2660650"/>
          <p14:tracePt t="25044" x="2195513" y="2660650"/>
          <p14:tracePt t="25057" x="2206625" y="2660650"/>
          <p14:tracePt t="25066" x="2214563" y="2660650"/>
          <p14:tracePt t="25077" x="2225675" y="2660650"/>
          <p14:tracePt t="25089" x="2228850" y="2660650"/>
          <p14:tracePt t="25099" x="2244725" y="2660650"/>
          <p14:tracePt t="25112" x="2252663" y="2660650"/>
          <p14:tracePt t="25122" x="2255838" y="2660650"/>
          <p14:tracePt t="25133" x="2259013" y="2660650"/>
          <p14:tracePt t="25145" x="2266950" y="2660650"/>
          <p14:tracePt t="25159" x="2270125" y="2660650"/>
          <p14:tracePt t="25278" x="2263775" y="2660650"/>
          <p14:tracePt t="25297" x="2259013" y="2660650"/>
          <p14:tracePt t="25322" x="2255838" y="2660650"/>
          <p14:tracePt t="25333" x="2252663" y="2660650"/>
          <p14:tracePt t="25344" x="2247900" y="2660650"/>
          <p14:tracePt t="25355" x="2244725" y="2660650"/>
          <p14:tracePt t="25366" x="2233613" y="2660650"/>
          <p14:tracePt t="25378" x="2228850" y="2660650"/>
          <p14:tracePt t="25380" x="2225675" y="2660650"/>
          <p14:tracePt t="25388" x="2222500" y="2660650"/>
          <p14:tracePt t="25400" x="2217738" y="2660650"/>
          <p14:tracePt t="25411" x="2214563" y="2660650"/>
          <p14:tracePt t="25422" x="2206625" y="2660650"/>
          <p14:tracePt t="25433" x="2198688" y="2660650"/>
          <p14:tracePt t="25435" x="2195513" y="2660650"/>
          <p14:tracePt t="25444" x="2190750" y="2660650"/>
          <p14:tracePt t="25455" x="2187575" y="2660650"/>
          <p14:tracePt t="25466" x="2184400" y="2660650"/>
          <p14:tracePt t="25477" x="2176463" y="2660650"/>
          <p14:tracePt t="25490" x="2168525" y="2660650"/>
          <p14:tracePt t="25491" x="2165350" y="2657475"/>
          <p14:tracePt t="25500" x="2160588" y="2657475"/>
          <p14:tracePt t="25511" x="2157413" y="2652713"/>
          <p14:tracePt t="25524" x="2154238" y="2649538"/>
          <p14:tracePt t="25533" x="2149475" y="2649538"/>
          <p14:tracePt t="25544" x="2146300" y="2649538"/>
          <p14:tracePt t="25558" x="2138363" y="2649538"/>
          <p14:tracePt t="25572" x="2135188" y="2649538"/>
          <p14:tracePt t="25586" x="2130425" y="2649538"/>
          <p14:tracePt t="25600" x="2127250" y="2649538"/>
          <p14:tracePt t="25621" x="2124075" y="2649538"/>
          <p14:tracePt t="25634" x="2119313" y="2649538"/>
          <p14:tracePt t="25648" x="2119313" y="2652713"/>
          <p14:tracePt t="25656" x="2116138" y="2652713"/>
          <p14:tracePt t="25668" x="2108200" y="2657475"/>
          <p14:tracePt t="25683" x="2108200" y="2660650"/>
          <p14:tracePt t="25696" x="2105025" y="2660650"/>
          <p14:tracePt t="25717" x="2100263" y="2668588"/>
          <p14:tracePt t="25731" x="2100263" y="2671763"/>
          <p14:tracePt t="25752" x="2100263" y="2674938"/>
          <p14:tracePt t="25758" x="2097088" y="2674938"/>
          <p14:tracePt t="25766" x="2097088" y="2679700"/>
          <p14:tracePt t="25786" x="2097088" y="2682875"/>
          <p14:tracePt t="25792" x="2093913" y="2682875"/>
          <p14:tracePt t="25800" x="2093913" y="2687638"/>
          <p14:tracePt t="25813" x="2093913" y="2690813"/>
          <p14:tracePt t="25822" x="2089150" y="2690813"/>
          <p14:tracePt t="25848" x="2089150" y="2698750"/>
          <p14:tracePt t="25964" x="2089150" y="2693988"/>
          <p14:tracePt t="26013" x="2089150" y="2690813"/>
          <p14:tracePt t="26034" x="2089150" y="2687638"/>
          <p14:tracePt t="26061" x="2089150" y="2682875"/>
          <p14:tracePt t="26068" x="2093913" y="2682875"/>
          <p14:tracePt t="26261" x="2097088" y="2682875"/>
          <p14:tracePt t="26308" x="2100263" y="2682875"/>
          <p14:tracePt t="26329" x="2105025" y="2682875"/>
          <p14:tracePt t="26350" x="2112963" y="2682875"/>
          <p14:tracePt t="26370" x="2116138" y="2682875"/>
          <p14:tracePt t="26432" x="2119313" y="2682875"/>
          <p14:tracePt t="26460" x="2124075" y="2682875"/>
          <p14:tracePt t="26495" x="2127250" y="2682875"/>
          <p14:tracePt t="26515" x="2130425" y="2682875"/>
          <p14:tracePt t="26543" x="2135188" y="2682875"/>
          <p14:tracePt t="26577" x="2143125" y="2682875"/>
          <p14:tracePt t="26604" x="2143125" y="2687638"/>
          <p14:tracePt t="26618" x="2143125" y="2690813"/>
          <p14:tracePt t="26639" x="2143125" y="2698750"/>
          <p14:tracePt t="26652" x="2143125" y="2701925"/>
          <p14:tracePt t="26666" x="2143125" y="2706688"/>
          <p14:tracePt t="26687" x="2143125" y="2709863"/>
          <p14:tracePt t="26701" x="2143125" y="2713038"/>
          <p14:tracePt t="26721" x="2143125" y="2717800"/>
          <p14:tracePt t="26735" x="2143125" y="2720975"/>
          <p14:tracePt t="26742" x="2143125" y="2728913"/>
          <p14:tracePt t="26749" x="2143125" y="2732088"/>
          <p14:tracePt t="26763" x="2143125" y="2736850"/>
          <p14:tracePt t="26769" x="2143125" y="2740025"/>
          <p14:tracePt t="26777" x="2143125" y="2743200"/>
          <p14:tracePt t="26797" x="2143125" y="2747963"/>
          <p14:tracePt t="26804" x="2143125" y="2751138"/>
          <p14:tracePt t="26811" x="2146300" y="2754313"/>
          <p14:tracePt t="26822" x="2146300" y="2762250"/>
          <p14:tracePt t="26833" x="2146300" y="2770188"/>
          <p14:tracePt t="26844" x="2146300" y="2773363"/>
          <p14:tracePt t="26846" x="2146300" y="2781300"/>
          <p14:tracePt t="26855" x="2146300" y="2792413"/>
          <p14:tracePt t="26866" x="2146300" y="2819400"/>
          <p14:tracePt t="26878" x="2146300" y="2827338"/>
          <p14:tracePt t="26880" x="2146300" y="2838450"/>
          <p14:tracePt t="26888" x="2146300" y="2849563"/>
          <p14:tracePt t="26901" x="2146300" y="2868613"/>
          <p14:tracePt t="26911" x="2146300" y="2876550"/>
          <p14:tracePt t="26922" x="2146300" y="2901950"/>
          <p14:tracePt t="26934" x="2146300" y="2913063"/>
          <p14:tracePt t="26935" x="2146300" y="2921000"/>
          <p14:tracePt t="26944" x="2146300" y="2943225"/>
          <p14:tracePt t="26956" x="2149475" y="2989263"/>
          <p14:tracePt t="26966" x="2149475" y="3022600"/>
          <p14:tracePt t="26977" x="2165350" y="3087688"/>
          <p14:tracePt t="26989" x="2165350" y="3117850"/>
          <p14:tracePt t="26991" x="2168525" y="3140075"/>
          <p14:tracePt t="27000" x="2176463" y="3159125"/>
          <p14:tracePt t="27011" x="2179638" y="3205163"/>
          <p14:tracePt t="27022" x="2187575" y="3219450"/>
          <p14:tracePt t="27024" x="2190750" y="3243263"/>
          <p14:tracePt t="27033" x="2198688" y="3268663"/>
          <p14:tracePt t="27045" x="2203450" y="3298825"/>
          <p14:tracePt t="27055" x="2203450" y="3314700"/>
          <p14:tracePt t="27066" x="2209800" y="3348038"/>
          <p14:tracePt t="27077" x="2214563" y="3367088"/>
          <p14:tracePt t="27079" x="2214563" y="3382963"/>
          <p14:tracePt t="27089" x="2222500" y="3397250"/>
          <p14:tracePt t="27100" x="2222500" y="3424238"/>
          <p14:tracePt t="27110" x="2225675" y="3435350"/>
          <p14:tracePt t="27122" x="2225675" y="3454400"/>
          <p14:tracePt t="27134" x="2225675" y="3462338"/>
          <p14:tracePt t="27135" x="2225675" y="3468688"/>
          <p14:tracePt t="27144" x="2225675" y="3476625"/>
          <p14:tracePt t="27155" x="2225675" y="3484563"/>
          <p14:tracePt t="27166" x="2225675" y="3487738"/>
          <p14:tracePt t="27177" x="2225675" y="3503613"/>
          <p14:tracePt t="27190" x="2225675" y="3522663"/>
          <p14:tracePt t="27199" x="2225675" y="3533775"/>
          <p14:tracePt t="27211" x="2217738" y="3552825"/>
          <p14:tracePt t="27222" x="2214563" y="3563938"/>
          <p14:tracePt t="27224" x="2214563" y="3571875"/>
          <p14:tracePt t="27233" x="2209800" y="3578225"/>
          <p14:tracePt t="27244" x="2206625" y="3590925"/>
          <p14:tracePt t="27255" x="2206625" y="3594100"/>
          <p14:tracePt t="27266" x="2203450" y="3597275"/>
          <p14:tracePt t="27278" x="2203450" y="3602038"/>
          <p14:tracePt t="27279" x="2195513" y="3608388"/>
          <p14:tracePt t="27292" x="2190750" y="3608388"/>
          <p14:tracePt t="27300" x="2190750" y="3613150"/>
          <p14:tracePt t="27313" x="2187575" y="3613150"/>
          <p14:tracePt t="27322" x="2184400" y="3613150"/>
          <p14:tracePt t="27333" x="2179638" y="3613150"/>
          <p14:tracePt t="27344" x="2176463" y="3613150"/>
          <p14:tracePt t="27355" x="2165350" y="3613150"/>
          <p14:tracePt t="27366" x="2160588" y="3613150"/>
          <p14:tracePt t="27369" x="2157413" y="3605213"/>
          <p14:tracePt t="27377" x="2154238" y="3602038"/>
          <p14:tracePt t="27389" x="2138363" y="3594100"/>
          <p14:tracePt t="27400" x="2135188" y="3594100"/>
          <p14:tracePt t="27411" x="2127250" y="3586163"/>
          <p14:tracePt t="27422" x="2124075" y="3582988"/>
          <p14:tracePt t="27424" x="2119313" y="3575050"/>
          <p14:tracePt t="27433" x="2119313" y="3571875"/>
          <p14:tracePt t="27444" x="2108200" y="3567113"/>
          <p14:tracePt t="27455" x="2105025" y="3563938"/>
          <p14:tracePt t="27466" x="2097088" y="3556000"/>
          <p14:tracePt t="27478" x="2097088" y="3552825"/>
          <p14:tracePt t="27480" x="2093913" y="3552825"/>
          <p14:tracePt t="27489" x="2093913" y="3544888"/>
          <p14:tracePt t="27499" x="2089150" y="3541713"/>
          <p14:tracePt t="27511" x="2089150" y="3536950"/>
          <p14:tracePt t="27513" x="2085975" y="3536950"/>
          <p14:tracePt t="27522" x="2085975" y="3533775"/>
          <p14:tracePt t="27534" x="2078038" y="3529013"/>
          <p14:tracePt t="27544" x="2074863" y="3529013"/>
          <p14:tracePt t="27555" x="2074863" y="3525838"/>
          <p14:tracePt t="27567" x="2070100" y="3525838"/>
          <p14:tracePt t="27569" x="2070100" y="3522663"/>
          <p14:tracePt t="27577" x="2066925" y="3522663"/>
          <p14:tracePt t="27588" x="2063750" y="3514725"/>
          <p14:tracePt t="27600" x="2058988" y="3514725"/>
          <p14:tracePt t="27610" x="2055813" y="3511550"/>
          <p14:tracePt t="27623" x="2047875" y="3506788"/>
          <p14:tracePt t="27633" x="2044700" y="3506788"/>
          <p14:tracePt t="27650" x="2039938" y="3506788"/>
          <p14:tracePt t="27664" x="2036763" y="3506788"/>
          <p14:tracePt t="27678" x="2033588" y="3506788"/>
          <p14:tracePt t="27699" x="2028825" y="3506788"/>
          <p14:tracePt t="27712" x="2025650" y="3506788"/>
          <p14:tracePt t="27726" x="2017713" y="3506788"/>
          <p14:tracePt t="27740" x="2014538" y="3506788"/>
          <p14:tracePt t="27760" x="2009775" y="3503613"/>
          <p14:tracePt t="27774" x="2006600" y="3503613"/>
          <p14:tracePt t="27795" x="2006600" y="3498850"/>
          <p14:tracePt t="27830" x="2006600" y="3495675"/>
          <p14:tracePt t="27995" x="2006600" y="3492500"/>
          <p14:tracePt t="28050" x="2006600" y="3487738"/>
          <p14:tracePt t="28057" x="2009775" y="3487738"/>
          <p14:tracePt t="28077" x="2014538" y="3487738"/>
          <p14:tracePt t="28091" x="2020888" y="3487738"/>
          <p14:tracePt t="28104" x="2025650" y="3481388"/>
          <p14:tracePt t="28118" x="2028825" y="3481388"/>
          <p14:tracePt t="28139" x="2033588" y="3481388"/>
          <p14:tracePt t="28152" x="2036763" y="3481388"/>
          <p14:tracePt t="28166" x="2039938" y="3481388"/>
          <p14:tracePt t="28187" x="2044700" y="3481388"/>
          <p14:tracePt t="28201" x="2051050" y="3481388"/>
          <p14:tracePt t="28214" x="2055813" y="3481388"/>
          <p14:tracePt t="28235" x="2058988" y="3481388"/>
          <p14:tracePt t="28249" x="2063750" y="3481388"/>
          <p14:tracePt t="28262" x="2066925" y="3481388"/>
          <p14:tracePt t="28277" x="2070100" y="3481388"/>
          <p14:tracePt t="28297" x="2074863" y="3481388"/>
          <p14:tracePt t="28304" x="2081213" y="3481388"/>
          <p14:tracePt t="28311" x="2085975" y="3481388"/>
          <p14:tracePt t="28324" x="2089150" y="3481388"/>
          <p14:tracePt t="28338" x="2093913" y="3481388"/>
          <p14:tracePt t="28345" x="2097088" y="3481388"/>
          <p14:tracePt t="28366" x="2100263" y="3481388"/>
          <p14:tracePt t="28379" x="2105025" y="3481388"/>
          <p14:tracePt t="28393" x="2112963" y="3476625"/>
          <p14:tracePt t="28407" x="2116138" y="3476625"/>
          <p14:tracePt t="28428" x="2119313" y="3476625"/>
          <p14:tracePt t="28442" x="2124075" y="3476625"/>
          <p14:tracePt t="28455" x="2127250" y="3476625"/>
          <p14:tracePt t="28469" x="2130425" y="3476625"/>
          <p14:tracePt t="28489" x="2135188" y="3476625"/>
          <p14:tracePt t="28503" x="2138363" y="3476625"/>
          <p14:tracePt t="28517" x="2138363" y="3473450"/>
          <p14:tracePt t="28524" x="2146300" y="3473450"/>
          <p14:tracePt t="28551" x="2149475" y="3473450"/>
          <p14:tracePt t="28593" x="2154238" y="3473450"/>
          <p14:tracePt t="28724" x="2157413" y="3473450"/>
          <p14:tracePt t="28779" x="2160588" y="3473450"/>
          <p14:tracePt t="28792" x="2165350" y="3473450"/>
          <p14:tracePt t="28806" x="2168525" y="3473450"/>
          <p14:tracePt t="28820" x="2176463" y="3473450"/>
          <p14:tracePt t="28827" x="2176463" y="3468688"/>
          <p14:tracePt t="28840" x="2179638" y="3468688"/>
          <p14:tracePt t="28855" x="2184400" y="3468688"/>
          <p14:tracePt t="28868" x="2187575" y="3468688"/>
          <p14:tracePt t="28889" x="2190750" y="3468688"/>
          <p14:tracePt t="28902" x="2195513" y="3468688"/>
          <p14:tracePt t="28916" x="2198688" y="3468688"/>
          <p14:tracePt t="30163" x="2206625" y="3465513"/>
          <p14:tracePt t="30168" x="2209800" y="3465513"/>
          <p14:tracePt t="30200" x="2222500" y="3449638"/>
          <p14:tracePt t="30211" x="2228850" y="3446463"/>
          <p14:tracePt t="30223" x="2228850" y="3443288"/>
          <p14:tracePt t="30225" x="2236788" y="3443288"/>
          <p14:tracePt t="30233" x="2239963" y="3438525"/>
          <p14:tracePt t="30244" x="2244725" y="3435350"/>
          <p14:tracePt t="30258" x="2244725" y="3432175"/>
          <p14:tracePt t="30266" x="2247900" y="3432175"/>
          <p14:tracePt t="30279" x="2252663" y="3427413"/>
          <p14:tracePt t="30292" x="2255838" y="3419475"/>
          <p14:tracePt t="30306" x="2255838" y="3416300"/>
          <p14:tracePt t="30327" x="2255838" y="3413125"/>
          <p14:tracePt t="30340" x="2255838" y="3408363"/>
          <p14:tracePt t="30361" x="2255838" y="3405188"/>
          <p14:tracePt t="30395" x="2255838" y="3402013"/>
          <p14:tracePt t="30472" x="2255838" y="3397250"/>
          <p14:tracePt t="30478" x="2252663" y="3397250"/>
          <p14:tracePt t="30491" x="2247900" y="3397250"/>
          <p14:tracePt t="30513" x="2244725" y="3397250"/>
          <p14:tracePt t="30526" x="2239963" y="3397250"/>
          <p14:tracePt t="30533" x="2233613" y="3397250"/>
          <p14:tracePt t="30540" x="2228850" y="3397250"/>
          <p14:tracePt t="30547" x="2225675" y="3397250"/>
          <p14:tracePt t="30555" x="2222500" y="3397250"/>
          <p14:tracePt t="30567" x="2217738" y="3397250"/>
          <p14:tracePt t="30581" x="2214563" y="3397250"/>
          <p14:tracePt t="30595" x="2209800" y="3397250"/>
          <p14:tracePt t="30602" x="2203450" y="3397250"/>
          <p14:tracePt t="30611" x="2198688" y="3397250"/>
          <p14:tracePt t="30622" x="2195513" y="3397250"/>
          <p14:tracePt t="30633" x="2190750" y="3397250"/>
          <p14:tracePt t="30644" x="2187575" y="3397250"/>
          <p14:tracePt t="30657" x="2184400" y="3397250"/>
          <p14:tracePt t="30671" x="2179638" y="3397250"/>
          <p14:tracePt t="30684" x="2173288" y="3397250"/>
          <p14:tracePt t="30698" x="2168525" y="3389313"/>
          <p14:tracePt t="30719" x="2165350" y="3389313"/>
          <p14:tracePt t="30733" x="2160588" y="3389313"/>
          <p14:tracePt t="30746" x="2160588" y="3386138"/>
          <p14:tracePt t="30753" x="2157413" y="3386138"/>
          <p14:tracePt t="30816" x="2157413" y="3382963"/>
          <p14:tracePt t="30850" x="2157413" y="3378200"/>
          <p14:tracePt t="30871" x="2157413" y="3375025"/>
          <p14:tracePt t="30920" x="2157413" y="3370263"/>
          <p14:tracePt t="30934" x="2154238" y="3370263"/>
          <p14:tracePt t="30945" x="2149475" y="3370263"/>
          <p14:tracePt t="30952" x="2143125" y="3367088"/>
          <p14:tracePt t="30960" x="2138363" y="3367088"/>
          <p14:tracePt t="30967" x="2135188" y="3367088"/>
          <p14:tracePt t="30978" x="2130425" y="3363913"/>
          <p14:tracePt t="30988" x="2124075" y="3363913"/>
          <p14:tracePt t="31000" x="2119313" y="3355975"/>
          <p14:tracePt t="31001" x="2116138" y="3355975"/>
          <p14:tracePt t="31011" x="2105025" y="3355975"/>
          <p14:tracePt t="31022" x="2097088" y="3355975"/>
          <p14:tracePt t="31033" x="2093913" y="3355975"/>
          <p14:tracePt t="31044" x="2078038" y="3355975"/>
          <p14:tracePt t="31056" x="2066925" y="3352800"/>
          <p14:tracePt t="31066" x="2058988" y="3352800"/>
          <p14:tracePt t="31077" x="2051050" y="3348038"/>
          <p14:tracePt t="31090" x="2044700" y="3348038"/>
          <p14:tracePt t="31091" x="2039938" y="3348038"/>
          <p14:tracePt t="31100" x="2033588" y="3348038"/>
          <p14:tracePt t="31111" x="2020888" y="3344863"/>
          <p14:tracePt t="31122" x="2017713" y="3344863"/>
          <p14:tracePt t="31133" x="2006600" y="3344863"/>
          <p14:tracePt t="31145" x="1998663" y="3344863"/>
          <p14:tracePt t="31146" x="1995488" y="3340100"/>
          <p14:tracePt t="31155" x="1990725" y="3340100"/>
          <p14:tracePt t="31167" x="1976438" y="3340100"/>
          <p14:tracePt t="31178" x="1971675" y="3340100"/>
          <p14:tracePt t="31188" x="1957388" y="3340100"/>
          <p14:tracePt t="31201" x="1949450" y="3340100"/>
          <p14:tracePt t="31211" x="1941513" y="3340100"/>
          <p14:tracePt t="31221" x="1927225" y="3340100"/>
          <p14:tracePt t="31233" x="1924050" y="3340100"/>
          <p14:tracePt t="31235" x="1916113" y="3340100"/>
          <p14:tracePt t="31244" x="1908175" y="3340100"/>
          <p14:tracePt t="31256" x="1900238" y="3340100"/>
          <p14:tracePt t="31266" x="1897063" y="3340100"/>
          <p14:tracePt t="31278" x="1889125" y="3344863"/>
          <p14:tracePt t="31290" x="1885950" y="3348038"/>
          <p14:tracePt t="31300" x="1878013" y="3348038"/>
          <p14:tracePt t="31311" x="1870075" y="3348038"/>
          <p14:tracePt t="31323" x="1866900" y="3348038"/>
          <p14:tracePt t="31324" x="1862138" y="3352800"/>
          <p14:tracePt t="31338" x="1858963" y="3352800"/>
          <p14:tracePt t="31352" x="1858963" y="3355975"/>
          <p14:tracePt t="31366" x="1858963" y="3359150"/>
          <p14:tracePt t="31386" x="1858963" y="3367088"/>
          <p14:tracePt t="31393" x="1858963" y="3370263"/>
          <p14:tracePt t="31407" x="1862138" y="3375025"/>
          <p14:tracePt t="31413" x="1866900" y="3378200"/>
          <p14:tracePt t="31422" x="1870075" y="3382963"/>
          <p14:tracePt t="31434" x="1874838" y="3382963"/>
          <p14:tracePt t="31435" x="1881188" y="3386138"/>
          <p14:tracePt t="31444" x="1885950" y="3386138"/>
          <p14:tracePt t="31455" x="1889125" y="3389313"/>
          <p14:tracePt t="31467" x="1892300" y="3397250"/>
          <p14:tracePt t="31477" x="1900238" y="3397250"/>
          <p14:tracePt t="31490" x="1905000" y="3402013"/>
          <p14:tracePt t="31500" x="1905000" y="3405188"/>
          <p14:tracePt t="31511" x="1911350" y="3405188"/>
          <p14:tracePt t="31523" x="1916113" y="3405188"/>
          <p14:tracePt t="31537" x="1919288" y="3405188"/>
          <p14:tracePt t="31551" x="1924050" y="3405188"/>
          <p14:tracePt t="31558" x="1927225" y="3405188"/>
          <p14:tracePt t="31566" x="1930400" y="3405188"/>
          <p14:tracePt t="31577" x="1935163" y="3405188"/>
          <p14:tracePt t="31579" x="1941513" y="3405188"/>
          <p14:tracePt t="31589" x="1946275" y="3405188"/>
          <p14:tracePt t="31600" x="1949450" y="3405188"/>
          <p14:tracePt t="31611" x="1954213" y="3405188"/>
          <p14:tracePt t="31622" x="1960563" y="3405188"/>
          <p14:tracePt t="31634" x="1971675" y="3405188"/>
          <p14:tracePt t="31644" x="1976438" y="3405188"/>
          <p14:tracePt t="31655" x="1984375" y="3405188"/>
          <p14:tracePt t="31667" x="1987550" y="3405188"/>
          <p14:tracePt t="31668" x="1990725" y="3408363"/>
          <p14:tracePt t="31677" x="1995488" y="3408363"/>
          <p14:tracePt t="31689" x="1998663" y="3408363"/>
          <p14:tracePt t="31700" x="2006600" y="3408363"/>
          <p14:tracePt t="31711" x="2009775" y="3408363"/>
          <p14:tracePt t="31724" x="2014538" y="3408363"/>
          <p14:tracePt t="31855" x="2014538" y="3405188"/>
          <p14:tracePt t="31868" x="2014538" y="3402013"/>
          <p14:tracePt t="31888" x="2009775" y="3402013"/>
          <p14:tracePt t="31916" x="2001838" y="3394075"/>
          <p14:tracePt t="31930" x="2001838" y="3389313"/>
          <p14:tracePt t="31936" x="1998663" y="3389313"/>
          <p14:tracePt t="31944" x="1998663" y="3386138"/>
          <p14:tracePt t="31956" x="1995488" y="3386138"/>
          <p14:tracePt t="33368" x="2033588" y="3386138"/>
          <p14:tracePt t="33374" x="2081213" y="3386138"/>
          <p14:tracePt t="33400" x="2266950" y="3370263"/>
          <p14:tracePt t="33411" x="2411413" y="3355975"/>
          <p14:tracePt t="33423" x="2535238" y="3306763"/>
          <p14:tracePt t="33433" x="2617788" y="3284538"/>
          <p14:tracePt t="33444" x="2819400" y="3213100"/>
          <p14:tracePt t="33456" x="2924175" y="3178175"/>
          <p14:tracePt t="33457" x="3014663" y="3151188"/>
          <p14:tracePt t="33466" x="3098800" y="3128963"/>
          <p14:tracePt t="33478" x="3257550" y="3060700"/>
          <p14:tracePt t="33489" x="3340100" y="3019425"/>
          <p14:tracePt t="33499" x="3487738" y="2943225"/>
          <p14:tracePt t="33510" x="3551238" y="2895600"/>
          <p14:tracePt t="33512" x="3608388" y="2857500"/>
          <p14:tracePt t="33522" x="3654425" y="2827338"/>
          <p14:tracePt t="33533" x="3756025" y="2767013"/>
          <p14:tracePt t="33544" x="3808413" y="2732088"/>
          <p14:tracePt t="33555" x="3917950" y="2679700"/>
          <p14:tracePt t="33568" x="3989388" y="2638425"/>
          <p14:tracePt t="33578" x="4016375" y="2619375"/>
          <p14:tracePt t="33589" x="4043363" y="2600325"/>
          <p14:tracePt t="33600" x="4046538" y="2592388"/>
          <p14:tracePt t="33602" x="4051300" y="2584450"/>
          <p14:tracePt t="33611" x="4057650" y="2581275"/>
          <p14:tracePt t="33622" x="4062413" y="2578100"/>
          <p14:tracePt t="33633" x="4062413" y="2573338"/>
          <p14:tracePt t="33644" x="4065588" y="2570163"/>
          <p14:tracePt t="33664" x="4065588" y="2565400"/>
          <p14:tracePt t="33670" x="4065588" y="2562225"/>
          <p14:tracePt t="33678" x="4065588" y="2554288"/>
          <p14:tracePt t="33689" x="4065588" y="2547938"/>
          <p14:tracePt t="33700" x="4065588" y="2516188"/>
          <p14:tracePt t="33712" x="4057650" y="2468563"/>
          <p14:tracePt t="33722" x="4057650" y="2444750"/>
          <p14:tracePt t="33732" x="4046538" y="2419350"/>
          <p14:tracePt t="33745" x="4043363" y="2414588"/>
          <p14:tracePt t="33746" x="4038600" y="2403475"/>
          <p14:tracePt t="33755" x="4032250" y="2400300"/>
          <p14:tracePt t="33767" x="4019550" y="2392363"/>
          <p14:tracePt t="33778" x="4008438" y="2389188"/>
          <p14:tracePt t="33788" x="3989388" y="2376488"/>
          <p14:tracePt t="33801" x="3978275" y="2370138"/>
          <p14:tracePt t="33802" x="3959225" y="2357438"/>
          <p14:tracePt t="33811" x="3952875" y="2354263"/>
          <p14:tracePt t="33822" x="3929063" y="2343150"/>
          <p14:tracePt t="33833" x="3917950" y="2335213"/>
          <p14:tracePt t="33844" x="3892550" y="2324100"/>
          <p14:tracePt t="33856" x="3873500" y="2305050"/>
          <p14:tracePt t="33866" x="3862388" y="2305050"/>
          <p14:tracePt t="33878" x="3835400" y="2297113"/>
          <p14:tracePt t="33889" x="3824288" y="2286000"/>
          <p14:tracePt t="33891" x="3813175" y="2279650"/>
          <p14:tracePt t="33900" x="3805238" y="2274888"/>
          <p14:tracePt t="33912" x="3775075" y="2260600"/>
          <p14:tracePt t="33922" x="3767138" y="2252663"/>
          <p14:tracePt t="33933" x="3733800" y="2241550"/>
          <p14:tracePt t="33945" x="3706813" y="2230438"/>
          <p14:tracePt t="33946" x="3673475" y="2217738"/>
          <p14:tracePt t="33955" x="3649663" y="2203450"/>
          <p14:tracePt t="33967" x="3562350" y="2176463"/>
          <p14:tracePt t="33978" x="3529013" y="2162175"/>
          <p14:tracePt t="33988" x="3460750" y="2143125"/>
          <p14:tracePt t="34001" x="3438525" y="2135188"/>
          <p14:tracePt t="34002" x="3422650" y="2135188"/>
          <p14:tracePt t="34011" x="3397250" y="2132013"/>
          <p14:tracePt t="34022" x="3359150" y="2124075"/>
          <p14:tracePt t="34033" x="3336925" y="2124075"/>
          <p14:tracePt t="34044" x="3290888" y="2124075"/>
          <p14:tracePt t="34056" x="3230563" y="2127250"/>
          <p14:tracePt t="34067" x="3208338" y="2127250"/>
          <p14:tracePt t="34077" x="3143250" y="2132013"/>
          <p14:tracePt t="34090" x="3113088" y="2132013"/>
          <p14:tracePt t="34091" x="3079750" y="2138363"/>
          <p14:tracePt t="34100" x="3057525" y="2138363"/>
          <p14:tracePt t="34111" x="2995613" y="2146300"/>
          <p14:tracePt t="34122" x="2965450" y="2146300"/>
          <p14:tracePt t="34133" x="2909888" y="2151063"/>
          <p14:tracePt t="34145" x="2855913" y="2157413"/>
          <p14:tracePt t="34155" x="2833688" y="2157413"/>
          <p14:tracePt t="34166" x="2792413" y="2165350"/>
          <p14:tracePt t="34178" x="2784475" y="2168525"/>
          <p14:tracePt t="34180" x="2773363" y="2168525"/>
          <p14:tracePt t="34189" x="2759075" y="2173288"/>
          <p14:tracePt t="34201" x="2743200" y="2181225"/>
          <p14:tracePt t="34211" x="2740025" y="2184400"/>
          <p14:tracePt t="34222" x="2724150" y="2187575"/>
          <p14:tracePt t="34234" x="2720975" y="2192338"/>
          <p14:tracePt t="34235" x="2716213" y="2195513"/>
          <p14:tracePt t="34244" x="2713038" y="2200275"/>
          <p14:tracePt t="34256" x="2709863" y="2211388"/>
          <p14:tracePt t="34267" x="2705100" y="2214563"/>
          <p14:tracePt t="34277" x="2693988" y="2233613"/>
          <p14:tracePt t="34290" x="2686050" y="2247900"/>
          <p14:tracePt t="34300" x="2679700" y="2255838"/>
          <p14:tracePt t="34311" x="2671763" y="2271713"/>
          <p14:tracePt t="34323" x="2663825" y="2282825"/>
          <p14:tracePt t="34324" x="2660650" y="2297113"/>
          <p14:tracePt t="34333" x="2660650" y="2301875"/>
          <p14:tracePt t="34345" x="2647950" y="2316163"/>
          <p14:tracePt t="34355" x="2644775" y="2320925"/>
          <p14:tracePt t="34366" x="2641600" y="2327275"/>
          <p14:tracePt t="34378" x="2636838" y="2335213"/>
          <p14:tracePt t="34380" x="2636838" y="2339975"/>
          <p14:tracePt t="34389" x="2633663" y="2339975"/>
          <p14:tracePt t="34400" x="2633663" y="2346325"/>
          <p14:tracePt t="34411" x="2633663" y="2351088"/>
          <p14:tracePt t="34421" x="2633663" y="2357438"/>
          <p14:tracePt t="34434" x="2636838" y="2365375"/>
          <p14:tracePt t="34444" x="2636838" y="2370138"/>
          <p14:tracePt t="34455" x="2641600" y="2376488"/>
          <p14:tracePt t="34467" x="2641600" y="2381250"/>
          <p14:tracePt t="34468" x="2644775" y="2381250"/>
          <p14:tracePt t="34477" x="2644775" y="2384425"/>
          <p14:tracePt t="34490" x="2652713" y="2389188"/>
          <p14:tracePt t="34500" x="2655888" y="2389188"/>
          <p14:tracePt t="34511" x="2660650" y="2392363"/>
          <p14:tracePt t="34523" x="2663825" y="2392363"/>
          <p14:tracePt t="34524" x="2667000" y="2400300"/>
          <p14:tracePt t="34532" x="2671763" y="2400300"/>
          <p14:tracePt t="34544" x="2674938" y="2406650"/>
          <p14:tracePt t="34556" x="2679700" y="2411413"/>
          <p14:tracePt t="34566" x="2686050" y="2419350"/>
          <p14:tracePt t="34578" x="2686050" y="2422525"/>
          <p14:tracePt t="34580" x="2690813" y="2433638"/>
          <p14:tracePt t="34589" x="2690813" y="2444750"/>
          <p14:tracePt t="34599" x="2693988" y="2463800"/>
          <p14:tracePt t="34611" x="2701925" y="2474913"/>
          <p14:tracePt t="34622" x="2701925" y="2493963"/>
          <p14:tracePt t="34634" x="2705100" y="2513013"/>
          <p14:tracePt t="34644" x="2709863" y="2524125"/>
          <p14:tracePt t="34655" x="2713038" y="2535238"/>
          <p14:tracePt t="34666" x="2713038" y="2547938"/>
          <p14:tracePt t="34668" x="2720975" y="2551113"/>
          <p14:tracePt t="34678" x="2720975" y="2559050"/>
          <p14:tracePt t="34689" x="2724150" y="2570163"/>
          <p14:tracePt t="34700" x="2724150" y="2573338"/>
          <p14:tracePt t="34711" x="2727325" y="2584450"/>
          <p14:tracePt t="34723" x="2732088" y="2595563"/>
          <p14:tracePt t="34733" x="2735263" y="2600325"/>
          <p14:tracePt t="34744" x="2735263" y="2608263"/>
          <p14:tracePt t="34755" x="2735263" y="2611438"/>
          <p14:tracePt t="34766" x="2735263" y="2619375"/>
          <p14:tracePt t="34778" x="2740025" y="2627313"/>
          <p14:tracePt t="34789" x="2740025" y="2630488"/>
          <p14:tracePt t="34800" x="2743200" y="2638425"/>
          <p14:tracePt t="34813" x="2751138" y="2641600"/>
          <p14:tracePt t="34822" x="2751138" y="2644775"/>
          <p14:tracePt t="34833" x="2751138" y="2660650"/>
          <p14:tracePt t="34844" x="2751138" y="2663825"/>
          <p14:tracePt t="34855" x="2751138" y="2668588"/>
          <p14:tracePt t="34867" x="2751138" y="2671763"/>
          <p14:tracePt t="34878" x="2751138" y="2674938"/>
          <p14:tracePt t="34889" x="2751138" y="2682875"/>
          <p14:tracePt t="34916" x="2751138" y="2687638"/>
          <p14:tracePt t="34923" x="2754313" y="2687638"/>
          <p14:tracePt t="34929" x="2754313" y="2690813"/>
          <p14:tracePt t="34936" x="2759075" y="2690813"/>
          <p14:tracePt t="34944" x="2759075" y="2693988"/>
          <p14:tracePt t="34956" x="2762250" y="2698750"/>
          <p14:tracePt t="34958" x="2765425" y="2701925"/>
          <p14:tracePt t="34966" x="2770188" y="2713038"/>
          <p14:tracePt t="34978" x="2781300" y="2720975"/>
          <p14:tracePt t="34989" x="2784475" y="2728913"/>
          <p14:tracePt t="34999" x="2792413" y="2743200"/>
          <p14:tracePt t="35012" x="2795588" y="2747963"/>
          <p14:tracePt t="35013" x="2806700" y="2754313"/>
          <p14:tracePt t="35022" x="2811463" y="2762250"/>
          <p14:tracePt t="35034" x="2825750" y="2773363"/>
          <p14:tracePt t="35044" x="2830513" y="2781300"/>
          <p14:tracePt t="35055" x="2844800" y="2792413"/>
          <p14:tracePt t="35068" x="2852738" y="2808288"/>
          <p14:tracePt t="35078" x="2860675" y="2811463"/>
          <p14:tracePt t="35089" x="2874963" y="2827338"/>
          <p14:tracePt t="35100" x="2879725" y="2830513"/>
          <p14:tracePt t="35101" x="2882900" y="2833688"/>
          <p14:tracePt t="35111" x="2890838" y="2838450"/>
          <p14:tracePt t="35123" x="2901950" y="2846388"/>
          <p14:tracePt t="35133" x="2905125" y="2846388"/>
          <p14:tracePt t="35144" x="2916238" y="2857500"/>
          <p14:tracePt t="35156" x="2924175" y="2860675"/>
          <p14:tracePt t="35157" x="2932113" y="2863850"/>
          <p14:tracePt t="35167" x="2935288" y="2863850"/>
          <p14:tracePt t="35177" x="2951163" y="2876550"/>
          <p14:tracePt t="35189" x="2959100" y="2879725"/>
          <p14:tracePt t="35191" x="2970213" y="2882900"/>
          <p14:tracePt t="35200" x="2981325" y="2890838"/>
          <p14:tracePt t="35212" x="3000375" y="2895600"/>
          <p14:tracePt t="35222" x="3011488" y="2898775"/>
          <p14:tracePt t="35233" x="3030538" y="2906713"/>
          <p14:tracePt t="35245" x="3038475" y="2906713"/>
          <p14:tracePt t="35246" x="3057525" y="2906713"/>
          <p14:tracePt t="35255" x="3063875" y="2909888"/>
          <p14:tracePt t="35267" x="3074988" y="2909888"/>
          <p14:tracePt t="35268" x="3087688" y="2913063"/>
          <p14:tracePt t="35278" x="3101975" y="2913063"/>
          <p14:tracePt t="35289" x="3121025" y="2913063"/>
          <p14:tracePt t="35300" x="3132138" y="2913063"/>
          <p14:tracePt t="35302" x="3140075" y="2913063"/>
          <p14:tracePt t="35311" x="3151188" y="2913063"/>
          <p14:tracePt t="35322" x="3162300" y="2913063"/>
          <p14:tracePt t="35334" x="3173413" y="2913063"/>
          <p14:tracePt t="35335" x="3181350" y="2913063"/>
          <p14:tracePt t="35344" x="3189288" y="2913063"/>
          <p14:tracePt t="35357" x="3208338" y="2913063"/>
          <p14:tracePt t="35367" x="3216275" y="2913063"/>
          <p14:tracePt t="35377" x="3230563" y="2913063"/>
          <p14:tracePt t="35389" x="3238500" y="2913063"/>
          <p14:tracePt t="35390" x="3249613" y="2913063"/>
          <p14:tracePt t="35400" x="3252788" y="2913063"/>
          <p14:tracePt t="35411" x="3268663" y="2913063"/>
          <p14:tracePt t="35422" x="3271838" y="2913063"/>
          <p14:tracePt t="35433" x="3282950" y="2909888"/>
          <p14:tracePt t="35445" x="3287713" y="2909888"/>
          <p14:tracePt t="35446" x="3295650" y="2906713"/>
          <p14:tracePt t="35455" x="3302000" y="2906713"/>
          <p14:tracePt t="35466" x="3309938" y="2901950"/>
          <p14:tracePt t="35478" x="3321050" y="2895600"/>
          <p14:tracePt t="35489" x="3332163" y="2895600"/>
          <p14:tracePt t="35501" x="3355975" y="2887663"/>
          <p14:tracePt t="35511" x="3359150" y="2882900"/>
          <p14:tracePt t="35522" x="3378200" y="2871788"/>
          <p14:tracePt t="35533" x="3389313" y="2871788"/>
          <p14:tracePt t="35535" x="3397250" y="2868613"/>
          <p14:tracePt t="35544" x="3408363" y="2860675"/>
          <p14:tracePt t="35556" x="3435350" y="2849563"/>
          <p14:tracePt t="35566" x="3452813" y="2849563"/>
          <p14:tracePt t="35577" x="3479800" y="2846388"/>
          <p14:tracePt t="35590" x="3495675" y="2846388"/>
          <p14:tracePt t="35591" x="3506788" y="2841625"/>
          <p14:tracePt t="35600" x="3521075" y="2833688"/>
          <p14:tracePt t="35612" x="3548063" y="2822575"/>
          <p14:tracePt t="35622" x="3562350" y="2822575"/>
          <p14:tracePt t="35633" x="3589338" y="2816225"/>
          <p14:tracePt t="35645" x="3611563" y="2803525"/>
          <p14:tracePt t="35656" x="3627438" y="2797175"/>
          <p14:tracePt t="35666" x="3649663" y="2789238"/>
          <p14:tracePt t="35678" x="3660775" y="2781300"/>
          <p14:tracePt t="35688" x="3673475" y="2770188"/>
          <p14:tracePt t="35701" x="3687763" y="2754313"/>
          <p14:tracePt t="35711" x="3698875" y="2743200"/>
          <p14:tracePt t="35722" x="3709988" y="2728913"/>
          <p14:tracePt t="35734" x="3714750" y="2717800"/>
          <p14:tracePt t="35735" x="3725863" y="2706688"/>
          <p14:tracePt t="35744" x="3736975" y="2690813"/>
          <p14:tracePt t="35755" x="3759200" y="2663825"/>
          <p14:tracePt t="35766" x="3770313" y="2652713"/>
          <p14:tracePt t="35777" x="3789363" y="2622550"/>
          <p14:tracePt t="35790" x="3813175" y="2603500"/>
          <p14:tracePt t="35800" x="3824288" y="2595563"/>
          <p14:tracePt t="35811" x="3838575" y="2578100"/>
          <p14:tracePt t="35822" x="3843338" y="2573338"/>
          <p14:tracePt t="35824" x="3854450" y="2565400"/>
          <p14:tracePt t="35833" x="3857625" y="2562225"/>
          <p14:tracePt t="35845" x="3865563" y="2554288"/>
          <p14:tracePt t="35855" x="3868738" y="2551113"/>
          <p14:tracePt t="35866" x="3873500" y="2543175"/>
          <p14:tracePt t="35877" x="3879850" y="2543175"/>
          <p14:tracePt t="35879" x="3884613" y="2535238"/>
          <p14:tracePt t="35889" x="3887788" y="2532063"/>
          <p14:tracePt t="35900" x="3892550" y="2532063"/>
          <p14:tracePt t="35912" x="3892550" y="2528888"/>
          <p14:tracePt t="35913" x="3895725" y="2528888"/>
          <p14:tracePt t="35922" x="3895725" y="2524125"/>
          <p14:tracePt t="35934" x="3898900" y="2524125"/>
          <p14:tracePt t="35944" x="3903663" y="2524125"/>
          <p14:tracePt t="36011" x="3906838" y="2524125"/>
          <p14:tracePt t="36430" x="3933825" y="2551113"/>
          <p14:tracePt t="36436" x="3971925" y="2595563"/>
          <p14:tracePt t="36466" x="4125913" y="2728913"/>
          <p14:tracePt t="36478" x="4210050" y="2789238"/>
          <p14:tracePt t="36489" x="4251325" y="2811463"/>
          <p14:tracePt t="36500" x="4371975" y="2876550"/>
          <p14:tracePt t="36512" x="4500563" y="2921000"/>
          <p14:tracePt t="36522" x="4541838" y="2936875"/>
          <p14:tracePt t="36533" x="4629150" y="2967038"/>
          <p14:tracePt t="36544" x="4662488" y="2974975"/>
          <p14:tracePt t="36546" x="4684713" y="2986088"/>
          <p14:tracePt t="36556" x="4719638" y="2992438"/>
          <p14:tracePt t="36567" x="4794250" y="3000375"/>
          <p14:tracePt t="36577" x="4837113" y="3008313"/>
          <p14:tracePt t="36589" x="4927600" y="3016250"/>
          <p14:tracePt t="36601" x="4968875" y="3016250"/>
          <p14:tracePt t="36602" x="5010150" y="3019425"/>
          <p14:tracePt t="36611" x="5051425" y="3019425"/>
          <p14:tracePt t="36622" x="5157788" y="3027363"/>
          <p14:tracePt t="36634" x="5207000" y="3035300"/>
          <p14:tracePt t="36644" x="5300663" y="3041650"/>
          <p14:tracePt t="36656" x="5365750" y="3041650"/>
          <p14:tracePt t="36667" x="5395913" y="3041650"/>
          <p14:tracePt t="36678" x="5445125" y="3027363"/>
          <p14:tracePt t="36689" x="5459413" y="3022600"/>
          <p14:tracePt t="36691" x="5478463" y="3016250"/>
          <p14:tracePt t="36699" x="5494338" y="3005138"/>
          <p14:tracePt t="36712" x="5524500" y="2978150"/>
          <p14:tracePt t="36722" x="5535613" y="2959100"/>
          <p14:tracePt t="36733" x="5557838" y="2925763"/>
          <p14:tracePt t="36745" x="5568950" y="2901950"/>
          <p14:tracePt t="36746" x="5581650" y="2879725"/>
          <p14:tracePt t="36755" x="5595938" y="2841625"/>
          <p14:tracePt t="36767" x="5626100" y="2717800"/>
          <p14:tracePt t="36778" x="5634038" y="2627313"/>
          <p14:tracePt t="36789" x="5629275" y="2474913"/>
          <p14:tracePt t="36801" x="5614988" y="2381250"/>
          <p14:tracePt t="36811" x="5611813" y="2357438"/>
          <p14:tracePt t="36822" x="5588000" y="2316163"/>
          <p14:tracePt t="36833" x="5573713" y="2290763"/>
          <p14:tracePt t="36835" x="5568950" y="2266950"/>
          <p14:tracePt t="36844" x="5557838" y="2244725"/>
          <p14:tracePt t="36856" x="5527675" y="2200275"/>
          <p14:tracePt t="36867" x="5519738" y="2192338"/>
          <p14:tracePt t="36877" x="5497513" y="2162175"/>
          <p14:tracePt t="36889" x="5494338" y="2157413"/>
          <p14:tracePt t="36890" x="5486400" y="2154238"/>
          <p14:tracePt t="36900" x="5475288" y="2143125"/>
          <p14:tracePt t="36912" x="5448300" y="2132013"/>
          <p14:tracePt t="36922" x="5429250" y="2127250"/>
          <p14:tracePt t="36933" x="5354638" y="2101850"/>
          <p14:tracePt t="36945" x="5251450" y="2078038"/>
          <p14:tracePt t="36956" x="5199063" y="2063750"/>
          <p14:tracePt t="36966" x="5100638" y="2041525"/>
          <p14:tracePt t="36977" x="5070475" y="2041525"/>
          <p14:tracePt t="36989" x="4987925" y="2041525"/>
          <p14:tracePt t="37001" x="4916488" y="2052638"/>
          <p14:tracePt t="37011" x="4881563" y="2055813"/>
          <p14:tracePt t="37022" x="4802188" y="2093913"/>
          <p14:tracePt t="37034" x="4768850" y="2112963"/>
          <p14:tracePt t="37035" x="4730750" y="2135188"/>
          <p14:tracePt t="37044" x="4697413" y="2157413"/>
          <p14:tracePt t="37056" x="4618038" y="2206625"/>
          <p14:tracePt t="37067" x="4560888" y="2247900"/>
          <p14:tracePt t="37077" x="4451350" y="2320925"/>
          <p14:tracePt t="37089" x="4405313" y="2339975"/>
          <p14:tracePt t="37090" x="4360863" y="2362200"/>
          <p14:tracePt t="37100" x="4333875" y="2384425"/>
          <p14:tracePt t="37111" x="4300538" y="2406650"/>
          <p14:tracePt t="37122" x="4287838" y="2411413"/>
          <p14:tracePt t="37133" x="4265613" y="2425700"/>
          <p14:tracePt t="37145" x="4257675" y="2441575"/>
          <p14:tracePt t="37155" x="4254500" y="2444750"/>
          <p14:tracePt t="37166" x="4246563" y="2455863"/>
          <p14:tracePt t="37178" x="4240213" y="2460625"/>
          <p14:tracePt t="37189" x="4235450" y="2468563"/>
          <p14:tracePt t="37200" x="4232275" y="2474913"/>
          <p14:tracePt t="37211" x="4232275" y="2482850"/>
          <p14:tracePt t="37222" x="4232275" y="2493963"/>
          <p14:tracePt t="37234" x="4232275" y="2505075"/>
          <p14:tracePt t="37235" x="4232275" y="2520950"/>
          <p14:tracePt t="37244" x="4227513" y="2535238"/>
          <p14:tracePt t="37255" x="4221163" y="2578100"/>
          <p14:tracePt t="37266" x="4216400" y="2592388"/>
          <p14:tracePt t="37278" x="4210050" y="2611438"/>
          <p14:tracePt t="37290" x="4210050" y="2630488"/>
          <p14:tracePt t="37300" x="4205288" y="2638425"/>
          <p14:tracePt t="37310" x="4205288" y="2644775"/>
          <p14:tracePt t="37323" x="4205288" y="2652713"/>
          <p14:tracePt t="37324" x="4205288" y="2663825"/>
          <p14:tracePt t="37333" x="4205288" y="2671763"/>
          <p14:tracePt t="37344" x="4205288" y="2713038"/>
          <p14:tracePt t="37356" x="4205288" y="2743200"/>
          <p14:tracePt t="37366" x="4210050" y="2846388"/>
          <p14:tracePt t="37378" x="4216400" y="2898775"/>
          <p14:tracePt t="37380" x="4224338" y="2940050"/>
          <p14:tracePt t="37388" x="4232275" y="2981325"/>
          <p14:tracePt t="37400" x="4251325" y="3038475"/>
          <p14:tracePt t="37411" x="4254500" y="3065463"/>
          <p14:tracePt t="37413" x="4265613" y="3079750"/>
          <p14:tracePt t="37422" x="4276725" y="3101975"/>
          <p14:tracePt t="37434" x="4306888" y="3144838"/>
          <p14:tracePt t="37444" x="4330700" y="3181350"/>
          <p14:tracePt t="37455" x="4379913" y="3254375"/>
          <p14:tracePt t="37467" x="4402138" y="3287713"/>
          <p14:tracePt t="37468" x="4432300" y="3325813"/>
          <p14:tracePt t="37477" x="4451350" y="3352800"/>
          <p14:tracePt t="37490" x="4495800" y="3405188"/>
          <p14:tracePt t="37500" x="4514850" y="3419475"/>
          <p14:tracePt t="37511" x="4549775" y="3449638"/>
          <p14:tracePt t="37523" x="4560888" y="3462338"/>
          <p14:tracePt t="37524" x="4572000" y="3465513"/>
          <p14:tracePt t="37533" x="4579938" y="3476625"/>
          <p14:tracePt t="37544" x="4594225" y="3481388"/>
          <p14:tracePt t="37556" x="4605338" y="3487738"/>
          <p14:tracePt t="37566" x="4624388" y="3498850"/>
          <p14:tracePt t="37579" x="4659313" y="3503613"/>
          <p14:tracePt t="37589" x="4689475" y="3511550"/>
          <p14:tracePt t="37600" x="4794250" y="3525838"/>
          <p14:tracePt t="37612" x="4843463" y="3525838"/>
          <p14:tracePt t="37614" x="4903788" y="3533775"/>
          <p14:tracePt t="37622" x="4965700" y="3533775"/>
          <p14:tracePt t="37634" x="5059363" y="3529013"/>
          <p14:tracePt t="37644" x="5111750" y="3522663"/>
          <p14:tracePt t="37655" x="5207000" y="3498850"/>
          <p14:tracePt t="37667" x="5251450" y="3484563"/>
          <p14:tracePt t="37669" x="5294313" y="3468688"/>
          <p14:tracePt t="37678" x="5346700" y="3454400"/>
          <p14:tracePt t="37689" x="5426075" y="3413125"/>
          <p14:tracePt t="37700" x="5464175" y="3382963"/>
          <p14:tracePt t="37711" x="5508625" y="3336925"/>
          <p14:tracePt t="37723" x="5546725" y="3292475"/>
          <p14:tracePt t="37733" x="5557838" y="3268663"/>
          <p14:tracePt t="37744" x="5576888" y="3219450"/>
          <p14:tracePt t="37756" x="5584825" y="3200400"/>
          <p14:tracePt t="37758" x="5595938" y="3178175"/>
          <p14:tracePt t="37766" x="5603875" y="3144838"/>
          <p14:tracePt t="37778" x="5634038" y="2970213"/>
          <p14:tracePt t="37789" x="5653088" y="2833688"/>
          <p14:tracePt t="37800" x="5672138" y="2660650"/>
          <p14:tracePt t="37812" x="5675313" y="2630488"/>
          <p14:tracePt t="37813" x="5675313" y="2608263"/>
          <p14:tracePt t="37822" x="5675313" y="2595563"/>
          <p14:tracePt t="37833" x="5675313" y="2581275"/>
          <p14:tracePt t="37844" x="5675313" y="2578100"/>
          <p14:tracePt t="37855" x="5675313" y="2570163"/>
          <p14:tracePt t="37874" x="5672138" y="2565400"/>
          <p14:tracePt t="37881" x="5667375" y="2565400"/>
          <p14:tracePt t="37890" x="5664200" y="2562225"/>
          <p14:tracePt t="37900" x="5659438" y="2562225"/>
          <p14:tracePt t="37902" x="5656263" y="2562225"/>
          <p14:tracePt t="37911" x="5645150" y="2554288"/>
          <p14:tracePt t="37923" x="5637213" y="2551113"/>
          <p14:tracePt t="37933" x="5626100" y="2551113"/>
          <p14:tracePt t="37944" x="5618163" y="2543175"/>
          <p14:tracePt t="37956" x="5611813" y="2540000"/>
          <p14:tracePt t="37957" x="5599113" y="2532063"/>
          <p14:tracePt t="37966" x="5588000" y="2524125"/>
          <p14:tracePt t="37977" x="5565775" y="2501900"/>
          <p14:tracePt t="37989" x="5554663" y="2490788"/>
          <p14:tracePt t="37999" x="5513388" y="2460625"/>
          <p14:tracePt t="38012" x="5478463" y="2433638"/>
          <p14:tracePt t="38022" x="5464175" y="2425700"/>
          <p14:tracePt t="38033" x="5429250" y="2403475"/>
          <p14:tracePt t="38045" x="5418138" y="2392363"/>
          <p14:tracePt t="38047" x="5403850" y="2389188"/>
          <p14:tracePt t="38055" x="5391150" y="2381250"/>
          <p14:tracePt t="38067" x="5368925" y="2365375"/>
          <p14:tracePt t="38078" x="5354638" y="2365375"/>
          <p14:tracePt t="38089" x="5327650" y="2351088"/>
          <p14:tracePt t="38101" x="5313363" y="2343150"/>
          <p14:tracePt t="38102" x="5300663" y="2339975"/>
          <p14:tracePt t="38111" x="5281613" y="2335213"/>
          <p14:tracePt t="38122" x="5248275" y="2316163"/>
          <p14:tracePt t="38133" x="5226050" y="2312988"/>
          <p14:tracePt t="38144" x="5187950" y="2293938"/>
          <p14:tracePt t="38156" x="5154613" y="2282825"/>
          <p14:tracePt t="38166" x="5130800" y="2279650"/>
          <p14:tracePt t="38178" x="5097463" y="2271713"/>
          <p14:tracePt t="38190" x="5059363" y="2260600"/>
          <p14:tracePt t="38200" x="5037138" y="2255838"/>
          <p14:tracePt t="38211" x="5010150" y="2247900"/>
          <p14:tracePt t="38222" x="4965700" y="2244725"/>
          <p14:tracePt t="38233" x="4927600" y="2233613"/>
          <p14:tracePt t="38245" x="4903788" y="2225675"/>
          <p14:tracePt t="38246" x="4881563" y="2225675"/>
          <p14:tracePt t="38255" x="4856163" y="2217738"/>
          <p14:tracePt t="38266" x="4818063" y="2217738"/>
          <p14:tracePt t="38278" x="4802188" y="2217738"/>
          <p14:tracePt t="38288" x="4764088" y="2217738"/>
          <p14:tracePt t="38301" x="4730750" y="2222500"/>
          <p14:tracePt t="38311" x="4714875" y="2222500"/>
          <p14:tracePt t="38322" x="4697413" y="2222500"/>
          <p14:tracePt t="38335" x="4670425" y="2225675"/>
          <p14:tracePt t="38344" x="4659313" y="2225675"/>
          <p14:tracePt t="38356" x="4640263" y="2233613"/>
          <p14:tracePt t="38366" x="4621213" y="2233613"/>
          <p14:tracePt t="38377" x="4602163" y="2236788"/>
          <p14:tracePt t="38390" x="4594225" y="2236788"/>
          <p14:tracePt t="38391" x="4587875" y="2241550"/>
          <p14:tracePt t="38400" x="4579938" y="2241550"/>
          <p14:tracePt t="38411" x="4572000" y="2241550"/>
          <p14:tracePt t="38422" x="4560888" y="2241550"/>
          <p14:tracePt t="38433" x="4556125" y="2244725"/>
          <p14:tracePt t="38445" x="4552950" y="2247900"/>
          <p14:tracePt t="38446" x="4549775" y="2247900"/>
          <p14:tracePt t="38455" x="4545013" y="2255838"/>
          <p14:tracePt t="38466" x="4538663" y="2255838"/>
          <p14:tracePt t="38478" x="4530725" y="2260600"/>
          <p14:tracePt t="38489" x="4525963" y="2263775"/>
          <p14:tracePt t="38501" x="4519613" y="2263775"/>
          <p14:tracePt t="38511" x="4514850" y="2266950"/>
          <p14:tracePt t="38522" x="4508500" y="2271713"/>
          <p14:tracePt t="38535" x="4500563" y="2271713"/>
          <p14:tracePt t="38544" x="4495800" y="2274888"/>
          <p14:tracePt t="38555" x="4489450" y="2279650"/>
          <p14:tracePt t="38569" x="4484688" y="2279650"/>
          <p14:tracePt t="38577" x="4484688" y="2286000"/>
          <p14:tracePt t="38590" x="4481513" y="2293938"/>
          <p14:tracePt t="38600" x="4476750" y="2297113"/>
          <p14:tracePt t="38611" x="4470400" y="2301875"/>
          <p14:tracePt t="38623" x="4470400" y="2305050"/>
          <p14:tracePt t="38633" x="4465638" y="2309813"/>
          <p14:tracePt t="38645" x="4462463" y="2316163"/>
          <p14:tracePt t="38666" x="4462463" y="2320925"/>
          <p14:tracePt t="39279" x="4446588" y="2320925"/>
          <p14:tracePt t="39284" x="4432300" y="2312988"/>
          <p14:tracePt t="39312" x="4319588" y="2282825"/>
          <p14:tracePt t="39322" x="4292600" y="2266950"/>
          <p14:tracePt t="39333" x="4235450" y="2247900"/>
          <p14:tracePt t="39344" x="4194175" y="2241550"/>
          <p14:tracePt t="39355" x="4117975" y="2222500"/>
          <p14:tracePt t="39367" x="4051300" y="2200275"/>
          <p14:tracePt t="39378" x="4016375" y="2195513"/>
          <p14:tracePt t="39388" x="3941763" y="2181225"/>
          <p14:tracePt t="39401" x="3906838" y="2165350"/>
          <p14:tracePt t="39402" x="3876675" y="2162175"/>
          <p14:tracePt t="39411" x="3843338" y="2154238"/>
          <p14:tracePt t="39423" x="3778250" y="2143125"/>
          <p14:tracePt t="39433" x="3744913" y="2135188"/>
          <p14:tracePt t="39444" x="3698875" y="2127250"/>
          <p14:tracePt t="39456" x="3665538" y="2124075"/>
          <p14:tracePt t="39466" x="3649663" y="2124075"/>
          <p14:tracePt t="39478" x="3624263" y="2124075"/>
          <p14:tracePt t="39489" x="3611563" y="2120900"/>
          <p14:tracePt t="39491" x="3605213" y="2120900"/>
          <p14:tracePt t="39500" x="3594100" y="2120900"/>
          <p14:tracePt t="39512" x="3578225" y="2112963"/>
          <p14:tracePt t="39522" x="3570288" y="2112963"/>
          <p14:tracePt t="39533" x="3556000" y="2112963"/>
          <p14:tracePt t="39544" x="3548063" y="2108200"/>
          <p14:tracePt t="39546" x="3536950" y="2108200"/>
          <p14:tracePt t="39555" x="3525838" y="2105025"/>
          <p14:tracePt t="39567" x="3506788" y="2105025"/>
          <p14:tracePt t="39577" x="3498850" y="2097088"/>
          <p14:tracePt t="39589" x="3479800" y="2097088"/>
          <p14:tracePt t="39601" x="3457575" y="2093913"/>
          <p14:tracePt t="39611" x="3441700" y="2085975"/>
          <p14:tracePt t="39622" x="3422650" y="2085975"/>
          <p14:tracePt t="39633" x="3411538" y="2082800"/>
          <p14:tracePt t="39644" x="3386138" y="2082800"/>
          <p14:tracePt t="39656" x="3367088" y="2082800"/>
          <p14:tracePt t="39667" x="3359150" y="2082800"/>
          <p14:tracePt t="39677" x="3336925" y="2082800"/>
          <p14:tracePt t="39689" x="3321050" y="2082800"/>
          <p14:tracePt t="39690" x="3313113" y="2082800"/>
          <p14:tracePt t="39700" x="3302000" y="2082800"/>
          <p14:tracePt t="39712" x="3282950" y="2082800"/>
          <p14:tracePt t="39722" x="3271838" y="2082800"/>
          <p14:tracePt t="39733" x="3252788" y="2082800"/>
          <p14:tracePt t="39745" x="3238500" y="2082800"/>
          <p14:tracePt t="39746" x="3227388" y="2089150"/>
          <p14:tracePt t="39756" x="3216275" y="2089150"/>
          <p14:tracePt t="39766" x="3189288" y="2093913"/>
          <p14:tracePt t="39778" x="3181350" y="2093913"/>
          <p14:tracePt t="39780" x="3167063" y="2101850"/>
          <p14:tracePt t="39789" x="3140075" y="2105025"/>
          <p14:tracePt t="39801" x="3101975" y="2124075"/>
          <p14:tracePt t="39811" x="3079750" y="2127250"/>
          <p14:tracePt t="39822" x="3044825" y="2138363"/>
          <p14:tracePt t="39834" x="3027363" y="2146300"/>
          <p14:tracePt t="39835" x="3011488" y="2151063"/>
          <p14:tracePt t="39844" x="3000375" y="2154238"/>
          <p14:tracePt t="39856" x="2981325" y="2162175"/>
          <p14:tracePt t="39867" x="2970213" y="2165350"/>
          <p14:tracePt t="39878" x="2954338" y="2176463"/>
          <p14:tracePt t="39889" x="2947988" y="2184400"/>
          <p14:tracePt t="39891" x="2935288" y="2192338"/>
          <p14:tracePt t="39900" x="2924175" y="2195513"/>
          <p14:tracePt t="39911" x="2909888" y="2217738"/>
          <p14:tracePt t="39922" x="2898775" y="2222500"/>
          <p14:tracePt t="39933" x="2882900" y="2244725"/>
          <p14:tracePt t="39945" x="2874963" y="2255838"/>
          <p14:tracePt t="39955" x="2868613" y="2266950"/>
          <p14:tracePt t="39966" x="2855913" y="2274888"/>
          <p14:tracePt t="39978" x="2855913" y="2286000"/>
          <p14:tracePt t="39980" x="2849563" y="2290763"/>
          <p14:tracePt t="39989" x="2844800" y="2297113"/>
          <p14:tracePt t="40000" x="2838450" y="2312988"/>
          <p14:tracePt t="40011" x="2833688" y="2316163"/>
          <p14:tracePt t="40022" x="2822575" y="2327275"/>
          <p14:tracePt t="40034" x="2822575" y="2332038"/>
          <p14:tracePt t="40035" x="2819400" y="2335213"/>
          <p14:tracePt t="40044" x="2819400" y="2339975"/>
          <p14:tracePt t="40055" x="2814638" y="2343150"/>
          <p14:tracePt t="40066" x="2811463" y="2346325"/>
          <p14:tracePt t="40077" x="2811463" y="2357438"/>
          <p14:tracePt t="40089" x="2806700" y="2362200"/>
          <p14:tracePt t="40100" x="2806700" y="2365375"/>
          <p14:tracePt t="40111" x="2806700" y="2373313"/>
          <p14:tracePt t="40124" x="2806700" y="2376488"/>
          <p14:tracePt t="40137" x="2806700" y="2384425"/>
          <p14:tracePt t="40158" x="2806700" y="2389188"/>
          <p14:tracePt t="40173" x="2806700" y="2392363"/>
          <p14:tracePt t="40186" x="2806700" y="2395538"/>
          <p14:tracePt t="40193" x="2806700" y="2400300"/>
          <p14:tracePt t="40207" x="2806700" y="2403475"/>
          <p14:tracePt t="40220" x="2806700" y="2406650"/>
          <p14:tracePt t="40234" x="2806700" y="2411413"/>
          <p14:tracePt t="40255" x="2806700" y="2419350"/>
          <p14:tracePt t="40261" x="2806700" y="2422525"/>
          <p14:tracePt t="40275" x="2806700" y="2430463"/>
          <p14:tracePt t="40282" x="2803525" y="2433638"/>
          <p14:tracePt t="40289" x="2803525" y="2444750"/>
          <p14:tracePt t="40300" x="2803525" y="2452688"/>
          <p14:tracePt t="40311" x="2795588" y="2474913"/>
          <p14:tracePt t="40323" x="2795588" y="2482850"/>
          <p14:tracePt t="40324" x="2795588" y="2493963"/>
          <p14:tracePt t="40333" x="2795588" y="2501900"/>
          <p14:tracePt t="40344" x="2795588" y="2516188"/>
          <p14:tracePt t="40356" x="2795588" y="2520950"/>
          <p14:tracePt t="40366" x="2795588" y="2535238"/>
          <p14:tracePt t="40379" x="2795588" y="2540000"/>
          <p14:tracePt t="40389" x="2795588" y="2543175"/>
          <p14:tracePt t="40399" x="2795588" y="2551113"/>
          <p14:tracePt t="40411" x="2795588" y="2554288"/>
          <p14:tracePt t="40413" x="2795588" y="2559050"/>
          <p14:tracePt t="40422" x="2795588" y="2565400"/>
          <p14:tracePt t="40434" x="2803525" y="2578100"/>
          <p14:tracePt t="40444" x="2806700" y="2589213"/>
          <p14:tracePt t="40455" x="2819400" y="2608263"/>
          <p14:tracePt t="40467" x="2822575" y="2619375"/>
          <p14:tracePt t="40468" x="2822575" y="2622550"/>
          <p14:tracePt t="40478" x="2825750" y="2633663"/>
          <p14:tracePt t="40489" x="2830513" y="2641600"/>
          <p14:tracePt t="40500" x="2830513" y="2649538"/>
          <p14:tracePt t="40511" x="2833688" y="2660650"/>
          <p14:tracePt t="40523" x="2844800" y="2668588"/>
          <p14:tracePt t="40533" x="2849563" y="2674938"/>
          <p14:tracePt t="40544" x="2852738" y="2687638"/>
          <p14:tracePt t="40556" x="2855913" y="2690813"/>
          <p14:tracePt t="40557" x="2860675" y="2693988"/>
          <p14:tracePt t="40567" x="2868613" y="2701925"/>
          <p14:tracePt t="40578" x="2874963" y="2713038"/>
          <p14:tracePt t="40589" x="2879725" y="2717800"/>
          <p14:tracePt t="40600" x="2882900" y="2728913"/>
          <p14:tracePt t="40612" x="2886075" y="2736850"/>
          <p14:tracePt t="40613" x="2886075" y="2740025"/>
          <p14:tracePt t="40622" x="2894013" y="2743200"/>
          <p14:tracePt t="40634" x="2898775" y="2747963"/>
          <p14:tracePt t="40645" x="2898775" y="2751138"/>
          <p14:tracePt t="40655" x="2901950" y="2754313"/>
          <p14:tracePt t="40667" x="2905125" y="2759075"/>
          <p14:tracePt t="40681" x="2909888" y="2762250"/>
          <p14:tracePt t="40689" x="2913063" y="2762250"/>
          <p14:tracePt t="40700" x="2916238" y="2770188"/>
          <p14:tracePt t="40702" x="2921000" y="2773363"/>
          <p14:tracePt t="40711" x="2928938" y="2778125"/>
          <p14:tracePt t="40723" x="2940050" y="2786063"/>
          <p14:tracePt t="40733" x="2951163" y="2792413"/>
          <p14:tracePt t="40744" x="2965450" y="2800350"/>
          <p14:tracePt t="40756" x="2973388" y="2811463"/>
          <p14:tracePt t="40757" x="2992438" y="2816225"/>
          <p14:tracePt t="40767" x="3003550" y="2822575"/>
          <p14:tracePt t="40777" x="3030538" y="2838450"/>
          <p14:tracePt t="40789" x="3044825" y="2846388"/>
          <p14:tracePt t="40800" x="3079750" y="2852738"/>
          <p14:tracePt t="40812" x="3094038" y="2860675"/>
          <p14:tracePt t="40813" x="3113088" y="2863850"/>
          <p14:tracePt t="40822" x="3128963" y="2871788"/>
          <p14:tracePt t="40833" x="3162300" y="2882900"/>
          <p14:tracePt t="40844" x="3178175" y="2887663"/>
          <p14:tracePt t="40855" x="3211513" y="2898775"/>
          <p14:tracePt t="40867" x="3238500" y="2906713"/>
          <p14:tracePt t="40878" x="3249613" y="2906713"/>
          <p14:tracePt t="40889" x="3268663" y="2909888"/>
          <p14:tracePt t="40901" x="3279775" y="2909888"/>
          <p14:tracePt t="40902" x="3287713" y="2909888"/>
          <p14:tracePt t="40911" x="3302000" y="2909888"/>
          <p14:tracePt t="40922" x="3325813" y="2909888"/>
          <p14:tracePt t="40934" x="3332163" y="2909888"/>
          <p14:tracePt t="40937" x="3343275" y="2909888"/>
          <p14:tracePt t="40944" x="3351213" y="2909888"/>
          <p14:tracePt t="40956" x="3378200" y="2909888"/>
          <p14:tracePt t="40966" x="3392488" y="2909888"/>
          <p14:tracePt t="40978" x="3419475" y="2909888"/>
          <p14:tracePt t="40989" x="3430588" y="2909888"/>
          <p14:tracePt t="40991" x="3446463" y="2909888"/>
          <p14:tracePt t="41000" x="3457575" y="2909888"/>
          <p14:tracePt t="41012" x="3484563" y="2901950"/>
          <p14:tracePt t="41022" x="3498850" y="2898775"/>
          <p14:tracePt t="41033" x="3517900" y="2890838"/>
          <p14:tracePt t="41045" x="3529013" y="2887663"/>
          <p14:tracePt t="41046" x="3544888" y="2879725"/>
          <p14:tracePt t="41055" x="3556000" y="2879725"/>
          <p14:tracePt t="41067" x="3578225" y="2871788"/>
          <p14:tracePt t="41078" x="3586163" y="2863850"/>
          <p14:tracePt t="41089" x="3611563" y="2857500"/>
          <p14:tracePt t="41101" x="3635375" y="2846388"/>
          <p14:tracePt t="41111" x="3646488" y="2833688"/>
          <p14:tracePt t="41122" x="3673475" y="2822575"/>
          <p14:tracePt t="41133" x="3684588" y="2819400"/>
          <p14:tracePt t="41136" x="3690938" y="2808288"/>
          <p14:tracePt t="41144" x="3703638" y="2797175"/>
          <p14:tracePt t="41156" x="3729038" y="2781300"/>
          <p14:tracePt t="41166" x="3740150" y="2770188"/>
          <p14:tracePt t="41178" x="3756025" y="2759075"/>
          <p14:tracePt t="41189" x="3767138" y="2751138"/>
          <p14:tracePt t="41191" x="3775075" y="2743200"/>
          <p14:tracePt t="41200" x="3783013" y="2740025"/>
          <p14:tracePt t="41212" x="3800475" y="2724150"/>
          <p14:tracePt t="41222" x="3805238" y="2720975"/>
          <p14:tracePt t="41233" x="3813175" y="2713038"/>
          <p14:tracePt t="41245" x="3827463" y="2698750"/>
          <p14:tracePt t="41259" x="3830638" y="2693988"/>
          <p14:tracePt t="41267" x="3835400" y="2690813"/>
          <p14:tracePt t="41278" x="3838575" y="2687638"/>
          <p14:tracePt t="41280" x="3846513" y="2682875"/>
          <p14:tracePt t="41289" x="3849688" y="2682875"/>
          <p14:tracePt t="41301" x="3857625" y="2671763"/>
          <p14:tracePt t="41311" x="3862388" y="2668588"/>
          <p14:tracePt t="41322" x="3868738" y="2663825"/>
          <p14:tracePt t="41334" x="3876675" y="2660650"/>
          <p14:tracePt t="41356" x="3879850" y="2657475"/>
          <p14:tracePt t="41432" x="3879850" y="2652713"/>
          <p14:tracePt t="41487" x="3884613" y="2652713"/>
          <p14:tracePt t="43097" x="3914775" y="2652713"/>
          <p14:tracePt t="43102" x="3944938" y="2657475"/>
          <p14:tracePt t="43133" x="4087813" y="2657475"/>
          <p14:tracePt t="43144" x="4194175" y="2652713"/>
          <p14:tracePt t="43155" x="4273550" y="2644775"/>
          <p14:tracePt t="43166" x="4435475" y="2630488"/>
          <p14:tracePt t="43179" x="4579938" y="2622550"/>
          <p14:tracePt t="43189" x="4648200" y="2622550"/>
          <p14:tracePt t="43200" x="4779963" y="2614613"/>
          <p14:tracePt t="43211" x="4840288" y="2614613"/>
          <p14:tracePt t="43213" x="4892675" y="2608263"/>
          <p14:tracePt t="43222" x="4933950" y="2608263"/>
          <p14:tracePt t="43234" x="5006975" y="2600325"/>
          <p14:tracePt t="43244" x="5051425" y="2592388"/>
          <p14:tracePt t="43255" x="5154613" y="2570163"/>
          <p14:tracePt t="43267" x="5226050" y="2554288"/>
          <p14:tracePt t="43268" x="5319713" y="2547938"/>
          <p14:tracePt t="43278" x="5380038" y="2540000"/>
          <p14:tracePt t="43289" x="5494338" y="2524125"/>
          <p14:tracePt t="43300" x="5554663" y="2524125"/>
          <p14:tracePt t="43310" x="5667375" y="2516188"/>
          <p14:tracePt t="43323" x="5788025" y="2516188"/>
          <p14:tracePt t="43333" x="5848350" y="2516188"/>
          <p14:tracePt t="43344" x="5951538" y="2516188"/>
          <p14:tracePt t="43355" x="6022975" y="2516188"/>
          <p14:tracePt t="43366" x="6162675" y="2516188"/>
          <p14:tracePt t="43379" x="6343650" y="2528888"/>
          <p14:tracePt t="43389" x="6416675" y="2535238"/>
          <p14:tracePt t="43400" x="6529388" y="2565400"/>
          <p14:tracePt t="43412" x="6573838" y="2573338"/>
          <p14:tracePt t="43413" x="6616700" y="2581275"/>
          <p14:tracePt t="43422" x="6657975" y="2595563"/>
          <p14:tracePt t="43434" x="6737350" y="2614613"/>
          <p14:tracePt t="43445" x="6770688" y="2630488"/>
          <p14:tracePt t="43455" x="6808788" y="2641600"/>
          <p14:tracePt t="43467" x="6824663" y="2641600"/>
          <p14:tracePt t="43469" x="6835775" y="2641600"/>
          <p14:tracePt t="43478" x="6854825" y="2652713"/>
          <p14:tracePt t="43488" x="6880225" y="2663825"/>
          <p14:tracePt t="43499" x="6896100" y="2668588"/>
          <p14:tracePt t="43511" x="6921500" y="2690813"/>
          <p14:tracePt t="43523" x="6953250" y="2706688"/>
          <p14:tracePt t="43533" x="6956425" y="2713038"/>
          <p14:tracePt t="43544" x="6975475" y="2717800"/>
          <p14:tracePt t="43555" x="6975475" y="2720975"/>
          <p14:tracePt t="43557" x="6978650" y="2720975"/>
          <p14:tracePt t="43874" x="7054850" y="2728913"/>
          <p14:tracePt t="43880" x="7156450" y="2736850"/>
          <p14:tracePt t="43911" x="7561263" y="2754313"/>
          <p14:tracePt t="43921" x="7632700" y="2754313"/>
          <p14:tracePt t="43923" x="7693025" y="2754313"/>
          <p14:tracePt t="43933" x="7764463" y="2754313"/>
          <p14:tracePt t="43944" x="7904163" y="2754313"/>
          <p14:tracePt t="43956" x="8037513" y="2740025"/>
          <p14:tracePt t="43966" x="8108950" y="2740025"/>
          <p14:tracePt t="43977" x="8270875" y="2724150"/>
          <p14:tracePt t="43989" x="8350250" y="2724150"/>
          <p14:tracePt t="43991" x="8429625" y="2724150"/>
          <p14:tracePt t="43999" x="8489950" y="2724150"/>
          <p14:tracePt t="44012" x="8610600" y="2724150"/>
          <p14:tracePt t="44022" x="8653463" y="2724150"/>
          <p14:tracePt t="44033" x="8724900" y="2724150"/>
          <p14:tracePt t="44044" x="8758238" y="2724150"/>
          <p14:tracePt t="44046" x="8788400" y="2728913"/>
          <p14:tracePt t="44055" x="8804275" y="2728913"/>
          <p14:tracePt t="44066" x="8837613" y="2728913"/>
          <p14:tracePt t="44077" x="8848725" y="2728913"/>
          <p14:tracePt t="44088" x="8867775" y="2728913"/>
          <p14:tracePt t="44101" x="8886825" y="2728913"/>
          <p14:tracePt t="44111" x="8894763" y="2728913"/>
          <p14:tracePt t="44121" x="8921750" y="2728913"/>
          <p14:tracePt t="44133" x="8932863" y="2732088"/>
          <p14:tracePt t="44144" x="8951913" y="2732088"/>
          <p14:tracePt t="44156" x="8970963" y="2732088"/>
          <p14:tracePt t="44166" x="8985250" y="2732088"/>
          <p14:tracePt t="44177" x="9007475" y="2732088"/>
          <p14:tracePt t="44189" x="9015413" y="2732088"/>
          <p14:tracePt t="44190" x="9031288" y="2732088"/>
          <p14:tracePt t="44200" x="9042400" y="2732088"/>
          <p14:tracePt t="44211" x="9080500" y="2732088"/>
          <p14:tracePt t="44222" x="9110663" y="273208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p27"/>
          <p:cNvSpPr txBox="1"/>
          <p:nvPr/>
        </p:nvSpPr>
        <p:spPr>
          <a:xfrm>
            <a:off x="52901" y="453348"/>
            <a:ext cx="8463000" cy="6156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b="1" i="0" u="none" strike="noStrike" kern="0" cap="none" spc="0" normalizeH="0" baseline="0" noProof="0" dirty="0">
                <a:ln>
                  <a:noFill/>
                </a:ln>
                <a:solidFill>
                  <a:srgbClr val="FFFFFF"/>
                </a:solidFill>
                <a:effectLst/>
                <a:uLnTx/>
                <a:uFillTx/>
                <a:latin typeface="Rubik"/>
                <a:ea typeface="Rubik"/>
                <a:cs typeface="Rubik"/>
                <a:sym typeface="Rubik"/>
              </a:rPr>
              <a:t>Task – 3</a:t>
            </a:r>
            <a:endParaRPr kumimoji="0" sz="2800" b="1"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199" name="Google Shape;199;p27"/>
          <p:cNvSpPr txBox="1"/>
          <p:nvPr/>
        </p:nvSpPr>
        <p:spPr>
          <a:xfrm>
            <a:off x="223541" y="1468343"/>
            <a:ext cx="8376900" cy="553968"/>
          </a:xfrm>
          <a:prstGeom prst="rect">
            <a:avLst/>
          </a:prstGeom>
          <a:noFill/>
          <a:ln>
            <a:noFill/>
          </a:ln>
        </p:spPr>
        <p:txBody>
          <a:bodyPr spcFirstLastPara="1" wrap="square" lIns="91425" tIns="91425" rIns="91425" bIns="91425" anchor="t" anchorCtr="0">
            <a:spAutoFit/>
          </a:bodyPr>
          <a:lstStyle/>
          <a:p>
            <a:pPr lvl="0" algn="ctr"/>
            <a:r>
              <a:rPr lang="en-ID" sz="2400" b="1" dirty="0">
                <a:solidFill>
                  <a:srgbClr val="FFFFFF"/>
                </a:solidFill>
                <a:latin typeface="Rubik"/>
                <a:ea typeface="Rubik"/>
                <a:cs typeface="Rubik"/>
                <a:sym typeface="Rubik"/>
              </a:rPr>
              <a:t>Create ETL Job </a:t>
            </a:r>
          </a:p>
        </p:txBody>
      </p:sp>
      <p:sp>
        <p:nvSpPr>
          <p:cNvPr id="5" name="Google Shape;199;p27">
            <a:extLst>
              <a:ext uri="{FF2B5EF4-FFF2-40B4-BE49-F238E27FC236}">
                <a16:creationId xmlns:a16="http://schemas.microsoft.com/office/drawing/2014/main" id="{1269BCA6-9ECE-43CC-81CD-D4A8A45990D1}"/>
              </a:ext>
            </a:extLst>
          </p:cNvPr>
          <p:cNvSpPr txBox="1"/>
          <p:nvPr/>
        </p:nvSpPr>
        <p:spPr>
          <a:xfrm>
            <a:off x="383550" y="2571750"/>
            <a:ext cx="8376900" cy="1107965"/>
          </a:xfrm>
          <a:prstGeom prst="rect">
            <a:avLst/>
          </a:prstGeom>
          <a:noFill/>
          <a:ln>
            <a:noFill/>
          </a:ln>
        </p:spPr>
        <p:txBody>
          <a:bodyPr spcFirstLastPara="1" wrap="square" lIns="91425" tIns="91425" rIns="91425" bIns="91425" anchor="t" anchorCtr="0">
            <a:spAutoFit/>
          </a:bodyPr>
          <a:lstStyle/>
          <a:p>
            <a:pPr lvl="0" algn="ctr">
              <a:lnSpc>
                <a:spcPct val="150000"/>
              </a:lnSpc>
            </a:pPr>
            <a:r>
              <a:rPr lang="en-ID" sz="2000" b="1" dirty="0">
                <a:solidFill>
                  <a:srgbClr val="FFFFFF"/>
                </a:solidFill>
                <a:latin typeface="Rubik"/>
                <a:ea typeface="Rubik"/>
                <a:cs typeface="Rubik"/>
                <a:sym typeface="Rubik"/>
              </a:rPr>
              <a:t>Tool Yang </a:t>
            </a:r>
            <a:r>
              <a:rPr lang="en-ID" sz="2000" b="1" dirty="0" err="1">
                <a:solidFill>
                  <a:srgbClr val="FFFFFF"/>
                </a:solidFill>
                <a:latin typeface="Rubik"/>
                <a:ea typeface="Rubik"/>
                <a:cs typeface="Rubik"/>
                <a:sym typeface="Rubik"/>
              </a:rPr>
              <a:t>Digunakan</a:t>
            </a:r>
            <a:r>
              <a:rPr lang="en-ID" sz="2000" b="1" dirty="0">
                <a:solidFill>
                  <a:srgbClr val="FFFFFF"/>
                </a:solidFill>
                <a:latin typeface="Rubik"/>
                <a:ea typeface="Rubik"/>
                <a:cs typeface="Rubik"/>
                <a:sym typeface="Rubik"/>
              </a:rPr>
              <a:t> :</a:t>
            </a:r>
          </a:p>
          <a:p>
            <a:pPr lvl="0" algn="ctr">
              <a:lnSpc>
                <a:spcPct val="150000"/>
              </a:lnSpc>
            </a:pPr>
            <a:r>
              <a:rPr lang="en-ID" sz="2000" b="1" dirty="0">
                <a:solidFill>
                  <a:srgbClr val="FFFFFF"/>
                </a:solidFill>
                <a:latin typeface="Rubik"/>
                <a:ea typeface="Rubik"/>
                <a:cs typeface="Rubik"/>
                <a:sym typeface="Rubik"/>
              </a:rPr>
              <a:t>Talend Open Studio </a:t>
            </a:r>
            <a:r>
              <a:rPr lang="en-ID" sz="2000" b="1" dirty="0" err="1">
                <a:solidFill>
                  <a:srgbClr val="FFFFFF"/>
                </a:solidFill>
                <a:latin typeface="Rubik"/>
                <a:ea typeface="Rubik"/>
                <a:cs typeface="Rubik"/>
                <a:sym typeface="Rubik"/>
              </a:rPr>
              <a:t>Versi</a:t>
            </a:r>
            <a:r>
              <a:rPr lang="en-ID" sz="2000" b="1" dirty="0">
                <a:solidFill>
                  <a:srgbClr val="FFFFFF"/>
                </a:solidFill>
                <a:latin typeface="Rubik"/>
                <a:ea typeface="Rubik"/>
                <a:cs typeface="Rubik"/>
                <a:sym typeface="Rubik"/>
              </a:rPr>
              <a:t> 8</a:t>
            </a:r>
          </a:p>
        </p:txBody>
      </p:sp>
    </p:spTree>
  </p:cSld>
  <p:clrMapOvr>
    <a:masterClrMapping/>
  </p:clrMapOvr>
  <mc:AlternateContent xmlns:mc="http://schemas.openxmlformats.org/markup-compatibility/2006" xmlns:p14="http://schemas.microsoft.com/office/powerpoint/2010/main">
    <mc:Choice Requires="p14">
      <p:transition spd="slow" p14:dur="2000" advTm="9869"/>
    </mc:Choice>
    <mc:Fallback xmlns="">
      <p:transition spd="slow" advTm="9869"/>
    </mc:Fallback>
  </mc:AlternateContent>
  <p:extLst>
    <p:ext uri="{3A86A75C-4F4B-4683-9AE1-C65F6400EC91}">
      <p14:laserTraceLst xmlns:p14="http://schemas.microsoft.com/office/powerpoint/2010/main">
        <p14:tracePtLst>
          <p14:tracePt t="383" x="9056688" y="2573338"/>
          <p14:tracePt t="390" x="8993188" y="2565400"/>
          <p14:tracePt t="398" x="8913813" y="2559050"/>
          <p14:tracePt t="411" x="8812213" y="2543175"/>
          <p14:tracePt t="412" x="8720138" y="2535238"/>
          <p14:tracePt t="420" x="8629650" y="2516188"/>
          <p14:tracePt t="432" x="8445500" y="2490788"/>
          <p14:tracePt t="443" x="8331200" y="2474913"/>
          <p14:tracePt t="454" x="8074025" y="2425700"/>
          <p14:tracePt t="466" x="7843838" y="2392363"/>
          <p14:tracePt t="477" x="7704138" y="2362200"/>
          <p14:tracePt t="487" x="7473950" y="2335213"/>
          <p14:tracePt t="499" x="7383463" y="2327275"/>
          <p14:tracePt t="501" x="7299325" y="2312988"/>
          <p14:tracePt t="510" x="7208838" y="2301875"/>
          <p14:tracePt t="522" x="7046913" y="2286000"/>
          <p14:tracePt t="533" x="6986588" y="2279650"/>
          <p14:tracePt t="544" x="6910388" y="2263775"/>
          <p14:tracePt t="556" x="6888163" y="2260600"/>
          <p14:tracePt t="557" x="6869113" y="2252663"/>
          <p14:tracePt t="566" x="6861175" y="2252663"/>
          <p14:tracePt t="576" x="6850063" y="2252663"/>
          <p14:tracePt t="990" x="6778625" y="2241550"/>
          <p14:tracePt t="995" x="6688138" y="2222500"/>
          <p14:tracePt t="1021" x="6469063" y="2165350"/>
          <p14:tracePt t="1031" x="6249988" y="2105025"/>
          <p14:tracePt t="1044" x="6011863" y="2017713"/>
          <p14:tracePt t="1054" x="5902325" y="1973263"/>
          <p14:tracePt t="1065" x="5653088" y="1863725"/>
          <p14:tracePt t="1077" x="5538788" y="1806575"/>
          <p14:tracePt t="1078" x="5440363" y="1754188"/>
          <p14:tracePt t="1088" x="5365750" y="1711325"/>
          <p14:tracePt t="1099" x="5226050" y="1628775"/>
          <p14:tracePt t="1110" x="5160963" y="1598613"/>
          <p14:tracePt t="1121" x="5056188" y="1549400"/>
          <p14:tracePt t="1133" x="5021263" y="1538288"/>
          <p14:tracePt t="1134" x="4987925" y="1522413"/>
          <p14:tracePt t="1143" x="4960938" y="1511300"/>
          <p14:tracePt t="1154" x="4919663" y="1500188"/>
          <p14:tracePt t="1166" x="4911725" y="1492250"/>
          <p14:tracePt t="1176" x="4878388" y="1489075"/>
          <p14:tracePt t="1189" x="4843463" y="1485900"/>
          <p14:tracePt t="1199" x="4837113" y="1485900"/>
          <p14:tracePt t="1210" x="4802188" y="1477963"/>
          <p14:tracePt t="1221" x="4787900" y="1477963"/>
          <p14:tracePt t="1223" x="4768850" y="1473200"/>
          <p14:tracePt t="1232" x="4752975" y="1473200"/>
          <p14:tracePt t="1243" x="4722813" y="1473200"/>
          <p14:tracePt t="1255" x="4711700" y="1473200"/>
          <p14:tracePt t="1265" x="4692650" y="1466850"/>
          <p14:tracePt t="1278" x="4673600" y="1466850"/>
          <p14:tracePt t="1288" x="4662488" y="1466850"/>
          <p14:tracePt t="2215" x="4648200" y="1466850"/>
          <p14:tracePt t="2222" x="4624388" y="1466850"/>
          <p14:tracePt t="2227" x="4594225" y="1466850"/>
          <p14:tracePt t="2234" x="4564063" y="1466850"/>
          <p14:tracePt t="2243" x="4522788" y="1466850"/>
          <p14:tracePt t="2255" x="4391025" y="1466850"/>
          <p14:tracePt t="2265" x="4311650" y="1466850"/>
          <p14:tracePt t="2276" x="4160838" y="1466850"/>
          <p14:tracePt t="2289" x="4087813" y="1458913"/>
          <p14:tracePt t="2290" x="4008438" y="1450975"/>
          <p14:tracePt t="2299" x="3937000" y="1450975"/>
          <p14:tracePt t="2310" x="3786188" y="1443038"/>
          <p14:tracePt t="2321" x="3725863" y="1443038"/>
          <p14:tracePt t="2332" x="3611563" y="1443038"/>
          <p14:tracePt t="2344" x="3570288" y="1447800"/>
          <p14:tracePt t="2345" x="3529013" y="1447800"/>
          <p14:tracePt t="2354" x="3487738" y="1455738"/>
          <p14:tracePt t="2366" x="3392488" y="1466850"/>
          <p14:tracePt t="2377" x="3359150" y="1473200"/>
          <p14:tracePt t="2387" x="3295650" y="1489075"/>
          <p14:tracePt t="2400" x="3238500" y="1508125"/>
          <p14:tracePt t="2410" x="3211513" y="1519238"/>
          <p14:tracePt t="2421" x="3162300" y="1546225"/>
          <p14:tracePt t="2433" x="3136900" y="1557338"/>
          <p14:tracePt t="2434" x="3109913" y="1576388"/>
          <p14:tracePt t="2443" x="3087688" y="1590675"/>
          <p14:tracePt t="2455" x="3052763" y="1614488"/>
          <p14:tracePt t="2465" x="3033713" y="1625600"/>
          <p14:tracePt t="2476" x="3008313" y="1644650"/>
          <p14:tracePt t="2488" x="2995613" y="1651000"/>
          <p14:tracePt t="2490" x="2984500" y="1655763"/>
          <p14:tracePt t="2499" x="2978150" y="1658938"/>
          <p14:tracePt t="2510" x="2965450" y="1666875"/>
          <p14:tracePt t="2521" x="2962275" y="1666875"/>
          <p14:tracePt t="2532" x="2954338" y="1670050"/>
          <p14:tracePt t="2544" x="2947988" y="1670050"/>
          <p14:tracePt t="4713" x="2954338" y="1685925"/>
          <p14:tracePt t="4719" x="2965450" y="1704975"/>
          <p14:tracePt t="4743" x="2992438" y="1768475"/>
          <p14:tracePt t="4754" x="3014663" y="1803400"/>
          <p14:tracePt t="4765" x="3030538" y="1825625"/>
          <p14:tracePt t="4777" x="3057525" y="1858963"/>
          <p14:tracePt t="4788" x="3068638" y="1885950"/>
          <p14:tracePt t="4790" x="3079750" y="1900238"/>
          <p14:tracePt t="4799" x="3090863" y="1919288"/>
          <p14:tracePt t="4809" x="3113088" y="1943100"/>
          <p14:tracePt t="4822" x="3124200" y="1949450"/>
          <p14:tracePt t="4823" x="3136900" y="1962150"/>
          <p14:tracePt t="4832" x="3140075" y="1973263"/>
          <p14:tracePt t="4843" x="3154363" y="1979613"/>
          <p14:tracePt t="4854" x="3167063" y="1987550"/>
          <p14:tracePt t="4866" x="3173413" y="1995488"/>
          <p14:tracePt t="4877" x="3178175" y="1995488"/>
          <p14:tracePt t="4878" x="3181350" y="1998663"/>
          <p14:tracePt t="4888" x="3192463" y="2003425"/>
          <p14:tracePt t="4898" x="3197225" y="2014538"/>
          <p14:tracePt t="4910" x="3203575" y="2017713"/>
          <p14:tracePt t="4921" x="3216275" y="2022475"/>
          <p14:tracePt t="4933" x="3227388" y="2025650"/>
          <p14:tracePt t="4943" x="3230563" y="2025650"/>
          <p14:tracePt t="4955" x="3252788" y="2036763"/>
          <p14:tracePt t="4966" x="3260725" y="2036763"/>
          <p14:tracePt t="4967" x="3279775" y="2041525"/>
          <p14:tracePt t="4977" x="3302000" y="2047875"/>
          <p14:tracePt t="4988" x="3359150" y="2066925"/>
          <p14:tracePt t="4999" x="3392488" y="2074863"/>
          <p14:tracePt t="5010" x="3457575" y="2085975"/>
          <p14:tracePt t="5022" x="3490913" y="2101850"/>
          <p14:tracePt t="5023" x="3514725" y="2101850"/>
          <p14:tracePt t="5032" x="3536950" y="2105025"/>
          <p14:tracePt t="5043" x="3575050" y="2112963"/>
          <p14:tracePt t="5055" x="3597275" y="2112963"/>
          <p14:tracePt t="5057" x="3608388" y="2112963"/>
          <p14:tracePt t="5065" x="3630613" y="2112963"/>
          <p14:tracePt t="5078" x="3649663" y="2112963"/>
          <p14:tracePt t="5088" x="3665538" y="2112963"/>
          <p14:tracePt t="5099" x="3679825" y="2116138"/>
          <p14:tracePt t="5110" x="3690938" y="2120900"/>
          <p14:tracePt t="5112" x="3695700" y="2120900"/>
          <p14:tracePt t="5121" x="3698875" y="2120900"/>
          <p14:tracePt t="5133" x="3714750" y="2127250"/>
          <p14:tracePt t="5145" x="3717925" y="2132013"/>
          <p14:tracePt t="5146" x="3725863" y="2132013"/>
          <p14:tracePt t="5154" x="3729038" y="2135188"/>
          <p14:tracePt t="5166" x="3733800" y="2135188"/>
          <p14:tracePt t="5168" x="3744913" y="2135188"/>
          <p14:tracePt t="5177" x="3756025" y="2138363"/>
          <p14:tracePt t="5188" x="3763963" y="2138363"/>
          <p14:tracePt t="5189" x="3775075" y="2146300"/>
          <p14:tracePt t="5199" x="3786188" y="2151063"/>
          <p14:tracePt t="5210" x="3813175" y="2154238"/>
          <p14:tracePt t="5222" x="3838575" y="2165350"/>
          <p14:tracePt t="5233" x="3846513" y="2165350"/>
          <p14:tracePt t="5243" x="3873500" y="2173288"/>
          <p14:tracePt t="5254" x="3892550" y="2176463"/>
          <p14:tracePt t="5256" x="3898900" y="2184400"/>
          <p14:tracePt t="5266" x="3917950" y="2184400"/>
          <p14:tracePt t="5277" x="3944938" y="2192338"/>
          <p14:tracePt t="5289" x="3959225" y="2192338"/>
          <p14:tracePt t="5298" x="3986213" y="2203450"/>
          <p14:tracePt t="5311" x="4013200" y="2211388"/>
          <p14:tracePt t="5321" x="4027488" y="2214563"/>
          <p14:tracePt t="5332" x="4062413" y="2222500"/>
          <p14:tracePt t="5343" x="4073525" y="2225675"/>
          <p14:tracePt t="5346" x="4087813" y="2225675"/>
          <p14:tracePt t="5354" x="4103688" y="2225675"/>
          <p14:tracePt t="5367" x="4125913" y="2230438"/>
          <p14:tracePt t="5376" x="4130675" y="2233613"/>
          <p14:tracePt t="5388" x="4141788" y="2233613"/>
          <p14:tracePt t="5400" x="4152900" y="2233613"/>
          <p14:tracePt t="5401" x="4156075" y="2233613"/>
          <p14:tracePt t="5410" x="4160838" y="2233613"/>
          <p14:tracePt t="5421" x="4167188" y="2233613"/>
          <p14:tracePt t="5442" x="4175125" y="2233613"/>
          <p14:tracePt t="5456" x="4178300" y="2233613"/>
          <p14:tracePt t="5469" x="4178300" y="2230438"/>
          <p14:tracePt t="6022" x="4246563" y="2252663"/>
          <p14:tracePt t="6026" x="4383088" y="2301875"/>
          <p14:tracePt t="6055" x="4859338" y="2430463"/>
          <p14:tracePt t="6065" x="5002213" y="2460625"/>
          <p14:tracePt t="6076" x="5354638" y="2501900"/>
          <p14:tracePt t="6089" x="5527675" y="2524125"/>
          <p14:tracePt t="6090" x="5781675" y="2551113"/>
          <p14:tracePt t="6099" x="5995988" y="2573338"/>
          <p14:tracePt t="6110" x="6526213" y="2627313"/>
          <p14:tracePt t="6121" x="6794500" y="2638425"/>
          <p14:tracePt t="6132" x="7364413" y="2690813"/>
          <p14:tracePt t="6145" x="7832725" y="2754313"/>
          <p14:tracePt t="6154" x="8070850" y="2792413"/>
          <p14:tracePt t="6165" x="8388350" y="2846388"/>
          <p14:tracePt t="6178" x="8459788" y="2852738"/>
          <p14:tracePt t="6179" x="8509000" y="2860675"/>
          <p14:tracePt t="6188" x="8543925" y="2849563"/>
          <p14:tracePt t="6199" x="8555038" y="2846388"/>
          <p14:tracePt t="6695" x="8596313" y="2819400"/>
          <p14:tracePt t="6701" x="8640763" y="2797175"/>
          <p14:tracePt t="6732" x="8788400" y="2709863"/>
          <p14:tracePt t="6743" x="8829675" y="2690813"/>
          <p14:tracePt t="6755" x="8842375" y="2690813"/>
          <p14:tracePt t="6756" x="8848725" y="2687638"/>
          <p14:tracePt t="6765" x="8856663" y="2687638"/>
          <p14:tracePt t="6777" x="8867775" y="2682875"/>
          <p14:tracePt t="6790" x="8872538" y="2682875"/>
          <p14:tracePt t="6798" x="8875713" y="2682875"/>
          <p14:tracePt t="6812" x="8883650" y="2687638"/>
          <p14:tracePt t="6832" x="8883650" y="2690813"/>
          <p14:tracePt t="6845" x="8883650" y="2693988"/>
          <p14:tracePt t="6852" x="8878888" y="2693988"/>
          <p14:tracePt t="6860" x="8878888" y="2698750"/>
          <p14:tracePt t="6866" x="8875713" y="2698750"/>
          <p14:tracePt t="6876" x="8872538" y="2698750"/>
          <p14:tracePt t="6888" x="8864600" y="2706688"/>
          <p14:tracePt t="6899" x="8853488" y="2709863"/>
          <p14:tracePt t="6901" x="8848725" y="2709863"/>
          <p14:tracePt t="6909" x="8837613" y="2709863"/>
          <p14:tracePt t="6921" x="8799513" y="2709863"/>
          <p14:tracePt t="6932" x="8777288" y="2709863"/>
          <p14:tracePt t="6943" x="8724900" y="2717800"/>
          <p14:tracePt t="6955" x="8702675" y="2717800"/>
          <p14:tracePt t="6956" x="8678863" y="2717800"/>
          <p14:tracePt t="6966" x="8648700" y="2717800"/>
          <p14:tracePt t="6978" x="8604250" y="2717800"/>
          <p14:tracePt t="6988" x="8588375" y="2717800"/>
          <p14:tracePt t="6998" x="8550275" y="2717800"/>
          <p14:tracePt t="7011" x="8535988" y="2717800"/>
          <p14:tracePt t="7021" x="8524875" y="2717800"/>
          <p14:tracePt t="7032" x="8516938" y="2717800"/>
          <p14:tracePt t="7044" x="8513763" y="2717800"/>
          <p14:tracePt t="7054" x="8509000" y="2717800"/>
          <p14:tracePt t="7087" x="8513763" y="2717800"/>
          <p14:tracePt t="7100" x="8516938" y="2717800"/>
          <p14:tracePt t="7114" x="8520113" y="2717800"/>
          <p14:tracePt t="7121" x="8528050" y="2717800"/>
          <p14:tracePt t="7128" x="8531225" y="2717800"/>
          <p14:tracePt t="7134" x="8539163" y="2717800"/>
          <p14:tracePt t="7143" x="8550275" y="2717800"/>
          <p14:tracePt t="7155" x="8566150" y="2717800"/>
          <p14:tracePt t="7156" x="8580438" y="2717800"/>
          <p14:tracePt t="7166" x="8599488" y="2720975"/>
          <p14:tracePt t="7177" x="8678863" y="2728913"/>
          <p14:tracePt t="7188" x="8750300" y="2728913"/>
          <p14:tracePt t="7190" x="8818563" y="2728913"/>
          <p14:tracePt t="7199" x="8902700" y="2728913"/>
          <p14:tracePt t="7211" x="9023350" y="2728913"/>
          <p14:tracePt t="7221" x="9064625" y="2728913"/>
          <p14:tracePt t="7802" x="9042400" y="2743200"/>
          <p14:tracePt t="7823" x="8561388" y="2940050"/>
          <p14:tracePt t="7829" x="8445500" y="2997200"/>
          <p14:tracePt t="7836" x="8355013" y="3022600"/>
          <p14:tracePt t="7844" x="8259763" y="3057525"/>
          <p14:tracePt t="7854" x="8180388" y="3079750"/>
          <p14:tracePt t="7865" x="8032750" y="3128963"/>
          <p14:tracePt t="7877" x="7969250" y="3155950"/>
          <p14:tracePt t="7879" x="7915275" y="3178175"/>
          <p14:tracePt t="7888" x="7862888" y="3200400"/>
          <p14:tracePt t="7899" x="7753350" y="3246438"/>
          <p14:tracePt t="7910" x="7689850" y="3268663"/>
          <p14:tracePt t="7920" x="7583488" y="3298825"/>
          <p14:tracePt t="7935" x="7496175" y="3322638"/>
          <p14:tracePt t="7943" x="7466013" y="3328988"/>
          <p14:tracePt t="7954" x="7410450" y="3340100"/>
          <p14:tracePt t="7966" x="7386638" y="3348038"/>
          <p14:tracePt t="7967" x="7364413" y="3348038"/>
          <p14:tracePt t="7976" x="7337425" y="3352800"/>
          <p14:tracePt t="7989" x="7296150" y="3352800"/>
          <p14:tracePt t="7999" x="7277100" y="3359150"/>
          <p14:tracePt t="8010" x="7239000" y="3370263"/>
          <p14:tracePt t="8022" x="7213600" y="3375025"/>
          <p14:tracePt t="8023" x="7197725" y="3375025"/>
          <p14:tracePt t="8032" x="7183438" y="3382963"/>
          <p14:tracePt t="8043" x="7148513" y="3394075"/>
          <p14:tracePt t="8055" x="7134225" y="3397250"/>
          <p14:tracePt t="8057" x="7115175" y="3397250"/>
          <p14:tracePt t="8065" x="7099300" y="3402013"/>
          <p14:tracePt t="8078" x="7073900" y="3402013"/>
          <p14:tracePt t="8088" x="7065963" y="3402013"/>
          <p14:tracePt t="8099" x="7038975" y="3408363"/>
          <p14:tracePt t="8110" x="7027863" y="3408363"/>
          <p14:tracePt t="8112" x="7013575" y="3408363"/>
          <p14:tracePt t="8121" x="6994525" y="3408363"/>
          <p14:tracePt t="8133" x="6967538" y="3413125"/>
          <p14:tracePt t="8143" x="6953250" y="3413125"/>
          <p14:tracePt t="8154" x="6934200" y="3413125"/>
          <p14:tracePt t="8166" x="6926263" y="3413125"/>
          <p14:tracePt t="8168" x="6915150" y="3413125"/>
          <p14:tracePt t="8176" x="6904038" y="3413125"/>
          <p14:tracePt t="8188" x="6891338" y="3413125"/>
          <p14:tracePt t="8199" x="6888163" y="3413125"/>
          <p14:tracePt t="8210" x="6877050" y="3413125"/>
          <p14:tracePt t="8222" x="6873875" y="3413125"/>
          <p14:tracePt t="8235" x="6869113" y="3413125"/>
          <p14:tracePt t="8250" x="6865938" y="3413125"/>
          <p14:tracePt t="8263" x="6861175" y="3413125"/>
          <p14:tracePt t="8408" x="6865938" y="3413125"/>
          <p14:tracePt t="8421" x="6869113" y="3413125"/>
          <p14:tracePt t="8435" x="6873875" y="3413125"/>
          <p14:tracePt t="8456" x="6880225" y="3413125"/>
          <p14:tracePt t="8470" x="6884988" y="3413125"/>
          <p14:tracePt t="8483" x="6888163" y="3408363"/>
          <p14:tracePt t="8490" x="6891338" y="3408363"/>
          <p14:tracePt t="8498" x="6899275" y="3408363"/>
          <p14:tracePt t="8510" x="6910388" y="3408363"/>
          <p14:tracePt t="8512" x="6921500" y="3408363"/>
          <p14:tracePt t="8521" x="6937375" y="3408363"/>
          <p14:tracePt t="8532" x="6983413" y="3416300"/>
          <p14:tracePt t="8544" x="7024688" y="3416300"/>
          <p14:tracePt t="8545" x="7065963" y="3416300"/>
          <p14:tracePt t="8554" x="7118350" y="3416300"/>
          <p14:tracePt t="8567" x="7258050" y="3416300"/>
          <p14:tracePt t="8576" x="7348538" y="3416300"/>
          <p14:tracePt t="8588" x="7500938" y="3405188"/>
          <p14:tracePt t="8600" x="7583488" y="3386138"/>
          <p14:tracePt t="8601" x="7685088" y="3370263"/>
          <p14:tracePt t="8610" x="7783513" y="3355975"/>
          <p14:tracePt t="8621" x="8021638" y="3292475"/>
          <p14:tracePt t="8633" x="8104188" y="3257550"/>
          <p14:tracePt t="8643" x="8293100" y="3197225"/>
          <p14:tracePt t="8656" x="8513763" y="3114675"/>
          <p14:tracePt t="8666" x="8577263" y="3076575"/>
          <p14:tracePt t="8677" x="8782050" y="2967038"/>
          <p14:tracePt t="8688" x="8939213" y="288766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659299" y="17180"/>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Create Project In Talend</a:t>
            </a:r>
            <a:endParaRPr sz="2000" b="1" dirty="0">
              <a:latin typeface="Rubik"/>
              <a:ea typeface="Rubik"/>
              <a:cs typeface="Rubik"/>
              <a:sym typeface="Rubik"/>
            </a:endParaRPr>
          </a:p>
        </p:txBody>
      </p:sp>
      <p:sp>
        <p:nvSpPr>
          <p:cNvPr id="9" name="Google Shape;103;p17">
            <a:extLst>
              <a:ext uri="{FF2B5EF4-FFF2-40B4-BE49-F238E27FC236}">
                <a16:creationId xmlns:a16="http://schemas.microsoft.com/office/drawing/2014/main" id="{15F9941E-1445-4780-A3DF-23EB82B674D6}"/>
              </a:ext>
            </a:extLst>
          </p:cNvPr>
          <p:cNvSpPr txBox="1"/>
          <p:nvPr/>
        </p:nvSpPr>
        <p:spPr>
          <a:xfrm>
            <a:off x="385763" y="940177"/>
            <a:ext cx="2496039" cy="2554515"/>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lvl="0"/>
            <a:r>
              <a:rPr lang="en-ID" b="1" dirty="0">
                <a:solidFill>
                  <a:schemeClr val="tx1"/>
                </a:solidFill>
                <a:latin typeface="Rubik"/>
                <a:ea typeface="Rubik"/>
                <a:cs typeface="Rubik"/>
                <a:sym typeface="Rubik"/>
              </a:rPr>
              <a:t>Buka Talend Open Studio</a:t>
            </a:r>
          </a:p>
          <a:p>
            <a:pPr lvl="0"/>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Pilih</a:t>
            </a:r>
            <a:r>
              <a:rPr lang="en-ID" b="1" dirty="0">
                <a:solidFill>
                  <a:schemeClr val="tx1"/>
                </a:solidFill>
                <a:latin typeface="Rubik"/>
                <a:ea typeface="Rubik"/>
                <a:cs typeface="Rubik"/>
                <a:sym typeface="Rubik"/>
              </a:rPr>
              <a:t> Create a New Project</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a:solidFill>
                  <a:schemeClr val="tx1"/>
                </a:solidFill>
                <a:latin typeface="Rubik"/>
                <a:ea typeface="Rubik"/>
                <a:cs typeface="Rubik"/>
                <a:sym typeface="Rubik"/>
              </a:rPr>
              <a:t>Beri </a:t>
            </a:r>
            <a:r>
              <a:rPr lang="en-ID" b="1" dirty="0" err="1">
                <a:solidFill>
                  <a:schemeClr val="tx1"/>
                </a:solidFill>
                <a:latin typeface="Rubik"/>
                <a:ea typeface="Rubik"/>
                <a:cs typeface="Rubik"/>
                <a:sym typeface="Rubik"/>
              </a:rPr>
              <a:t>nama</a:t>
            </a:r>
            <a:r>
              <a:rPr lang="en-ID" b="1" dirty="0">
                <a:solidFill>
                  <a:schemeClr val="tx1"/>
                </a:solidFill>
                <a:latin typeface="Rubik"/>
                <a:ea typeface="Rubik"/>
                <a:cs typeface="Rubik"/>
                <a:sym typeface="Rubik"/>
              </a:rPr>
              <a:t> project</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Create</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Finish</a:t>
            </a:r>
          </a:p>
          <a:p>
            <a:pPr lvl="0"/>
            <a:endParaRPr lang="en-ID" b="1" dirty="0">
              <a:solidFill>
                <a:schemeClr val="tx1"/>
              </a:solidFill>
              <a:latin typeface="Rubik"/>
              <a:ea typeface="Rubik"/>
              <a:cs typeface="Rubik"/>
              <a:sym typeface="Rubik"/>
            </a:endParaRPr>
          </a:p>
        </p:txBody>
      </p:sp>
      <p:pic>
        <p:nvPicPr>
          <p:cNvPr id="4" name="Picture 3">
            <a:extLst>
              <a:ext uri="{FF2B5EF4-FFF2-40B4-BE49-F238E27FC236}">
                <a16:creationId xmlns:a16="http://schemas.microsoft.com/office/drawing/2014/main" id="{959043FD-34E0-224D-FEEA-853B429F0D5C}"/>
              </a:ext>
            </a:extLst>
          </p:cNvPr>
          <p:cNvPicPr>
            <a:picLocks noChangeAspect="1"/>
          </p:cNvPicPr>
          <p:nvPr/>
        </p:nvPicPr>
        <p:blipFill>
          <a:blip r:embed="rId5"/>
          <a:stretch>
            <a:fillRect/>
          </a:stretch>
        </p:blipFill>
        <p:spPr>
          <a:xfrm>
            <a:off x="3084897" y="1366359"/>
            <a:ext cx="5103968" cy="2625955"/>
          </a:xfrm>
          <a:prstGeom prst="rect">
            <a:avLst/>
          </a:prstGeom>
        </p:spPr>
      </p:pic>
      <p:sp>
        <p:nvSpPr>
          <p:cNvPr id="5" name="Rectangle 4">
            <a:extLst>
              <a:ext uri="{FF2B5EF4-FFF2-40B4-BE49-F238E27FC236}">
                <a16:creationId xmlns:a16="http://schemas.microsoft.com/office/drawing/2014/main" id="{90167806-9B35-CBE0-007A-00D06DFF0945}"/>
              </a:ext>
            </a:extLst>
          </p:cNvPr>
          <p:cNvSpPr/>
          <p:nvPr/>
        </p:nvSpPr>
        <p:spPr>
          <a:xfrm>
            <a:off x="7587099" y="3023902"/>
            <a:ext cx="431781" cy="1287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FAF4A2-1206-7C24-36E8-CEA47A60506D}"/>
              </a:ext>
            </a:extLst>
          </p:cNvPr>
          <p:cNvSpPr/>
          <p:nvPr/>
        </p:nvSpPr>
        <p:spPr>
          <a:xfrm>
            <a:off x="6215495" y="3023903"/>
            <a:ext cx="1013078" cy="1383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E7C433-0DD6-37D3-A24C-8E75D4B42350}"/>
              </a:ext>
            </a:extLst>
          </p:cNvPr>
          <p:cNvSpPr/>
          <p:nvPr/>
        </p:nvSpPr>
        <p:spPr>
          <a:xfrm>
            <a:off x="7673723" y="3789109"/>
            <a:ext cx="431781" cy="1287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419411-D9A7-A063-E3A6-DB8716078060}"/>
              </a:ext>
            </a:extLst>
          </p:cNvPr>
          <p:cNvSpPr txBox="1"/>
          <p:nvPr/>
        </p:nvSpPr>
        <p:spPr>
          <a:xfrm>
            <a:off x="7331405" y="2952377"/>
            <a:ext cx="200526" cy="276999"/>
          </a:xfrm>
          <a:prstGeom prst="rect">
            <a:avLst/>
          </a:prstGeom>
          <a:noFill/>
        </p:spPr>
        <p:txBody>
          <a:bodyPr wrap="square" rtlCol="0">
            <a:spAutoFit/>
          </a:bodyPr>
          <a:lstStyle/>
          <a:p>
            <a:r>
              <a:rPr lang="en-US" sz="1200" dirty="0">
                <a:solidFill>
                  <a:srgbClr val="FF0000"/>
                </a:solidFill>
              </a:rPr>
              <a:t>2</a:t>
            </a:r>
          </a:p>
        </p:txBody>
      </p:sp>
      <p:sp>
        <p:nvSpPr>
          <p:cNvPr id="11" name="TextBox 10">
            <a:extLst>
              <a:ext uri="{FF2B5EF4-FFF2-40B4-BE49-F238E27FC236}">
                <a16:creationId xmlns:a16="http://schemas.microsoft.com/office/drawing/2014/main" id="{046E9AFD-DD59-1A82-ACB7-20992D1FC0A7}"/>
              </a:ext>
            </a:extLst>
          </p:cNvPr>
          <p:cNvSpPr txBox="1"/>
          <p:nvPr/>
        </p:nvSpPr>
        <p:spPr>
          <a:xfrm>
            <a:off x="5966699" y="2949788"/>
            <a:ext cx="200526" cy="276999"/>
          </a:xfrm>
          <a:prstGeom prst="rect">
            <a:avLst/>
          </a:prstGeom>
          <a:noFill/>
        </p:spPr>
        <p:txBody>
          <a:bodyPr wrap="square" rtlCol="0">
            <a:spAutoFit/>
          </a:bodyPr>
          <a:lstStyle/>
          <a:p>
            <a:r>
              <a:rPr lang="en-US" sz="1200" dirty="0">
                <a:solidFill>
                  <a:srgbClr val="FF0000"/>
                </a:solidFill>
              </a:rPr>
              <a:t>1</a:t>
            </a:r>
          </a:p>
        </p:txBody>
      </p:sp>
      <p:sp>
        <p:nvSpPr>
          <p:cNvPr id="12" name="TextBox 11">
            <a:extLst>
              <a:ext uri="{FF2B5EF4-FFF2-40B4-BE49-F238E27FC236}">
                <a16:creationId xmlns:a16="http://schemas.microsoft.com/office/drawing/2014/main" id="{721302F3-8442-CB73-DA8E-CABC73069966}"/>
              </a:ext>
            </a:extLst>
          </p:cNvPr>
          <p:cNvSpPr txBox="1"/>
          <p:nvPr/>
        </p:nvSpPr>
        <p:spPr>
          <a:xfrm>
            <a:off x="7411011" y="3677938"/>
            <a:ext cx="200526" cy="276999"/>
          </a:xfrm>
          <a:prstGeom prst="rect">
            <a:avLst/>
          </a:prstGeom>
          <a:noFill/>
        </p:spPr>
        <p:txBody>
          <a:bodyPr wrap="square" rtlCol="0">
            <a:spAutoFit/>
          </a:bodyPr>
          <a:lstStyle/>
          <a:p>
            <a:r>
              <a:rPr lang="en-US" sz="1200" dirty="0">
                <a:solidFill>
                  <a:srgbClr val="FF0000"/>
                </a:solidFill>
              </a:rPr>
              <a:t>3</a:t>
            </a:r>
          </a:p>
        </p:txBody>
      </p:sp>
    </p:spTree>
    <p:extLst>
      <p:ext uri="{BB962C8B-B14F-4D97-AF65-F5344CB8AC3E}">
        <p14:creationId xmlns:p14="http://schemas.microsoft.com/office/powerpoint/2010/main" val="2043423811"/>
      </p:ext>
    </p:extLst>
  </p:cSld>
  <p:clrMapOvr>
    <a:masterClrMapping/>
  </p:clrMapOvr>
  <mc:AlternateContent xmlns:mc="http://schemas.openxmlformats.org/markup-compatibility/2006" xmlns:p14="http://schemas.microsoft.com/office/powerpoint/2010/main">
    <mc:Choice Requires="p14">
      <p:transition spd="slow" p14:dur="2000" advTm="24681"/>
    </mc:Choice>
    <mc:Fallback xmlns="">
      <p:transition spd="slow" advTm="24681"/>
    </mc:Fallback>
  </mc:AlternateContent>
  <p:extLst>
    <p:ext uri="{3A86A75C-4F4B-4683-9AE1-C65F6400EC91}">
      <p14:laserTraceLst xmlns:p14="http://schemas.microsoft.com/office/powerpoint/2010/main">
        <p14:tracePtLst>
          <p14:tracePt t="167" x="8867775" y="2516188"/>
          <p14:tracePt t="174" x="8637588" y="2501900"/>
          <p14:tracePt t="181" x="8347075" y="2490788"/>
          <p14:tracePt t="189" x="8093075" y="2463800"/>
          <p14:tracePt t="201" x="7818438" y="2436813"/>
          <p14:tracePt t="203" x="7542213" y="2400300"/>
          <p14:tracePt t="211" x="7285038" y="2362200"/>
          <p14:tracePt t="223" x="6880225" y="2279650"/>
          <p14:tracePt t="234" x="6696075" y="2217738"/>
          <p14:tracePt t="236" x="6529388" y="2162175"/>
          <p14:tracePt t="245" x="6400800" y="2124075"/>
          <p14:tracePt t="257" x="6219825" y="2089150"/>
          <p14:tracePt t="267" x="6135688" y="2082800"/>
          <p14:tracePt t="278" x="5995988" y="2082800"/>
          <p14:tracePt t="290" x="5932488" y="2093913"/>
          <p14:tracePt t="291" x="5910263" y="2101850"/>
          <p14:tracePt t="816" x="5861050" y="2101850"/>
          <p14:tracePt t="821" x="5800725" y="2097088"/>
          <p14:tracePt t="845" x="5448300" y="2058988"/>
          <p14:tracePt t="856" x="5105400" y="1984375"/>
          <p14:tracePt t="868" x="4965700" y="1954213"/>
          <p14:tracePt t="869" x="4802188" y="1912938"/>
          <p14:tracePt t="878" x="4632325" y="1855788"/>
          <p14:tracePt t="890" x="4386263" y="1746250"/>
          <p14:tracePt t="901" x="4257675" y="1697038"/>
          <p14:tracePt t="911" x="3937000" y="1576388"/>
          <p14:tracePt t="924" x="3808413" y="1527175"/>
          <p14:tracePt t="925" x="3725863" y="1492250"/>
          <p14:tracePt t="934" x="3641725" y="1466850"/>
          <p14:tracePt t="946" x="3495675" y="1423988"/>
          <p14:tracePt t="956" x="3441700" y="1417638"/>
          <p14:tracePt t="967" x="3370263" y="1412875"/>
          <p14:tracePt t="979" x="3332163" y="1412875"/>
          <p14:tracePt t="990" x="3321050" y="1412875"/>
          <p14:tracePt t="1778" x="3268663" y="1412875"/>
          <p14:tracePt t="1784" x="3184525" y="1412875"/>
          <p14:tracePt t="1812" x="2863850" y="1393825"/>
          <p14:tracePt t="1823" x="2792413" y="1393825"/>
          <p14:tracePt t="1834" x="2641600" y="1387475"/>
          <p14:tracePt t="1846" x="2573338" y="1387475"/>
          <p14:tracePt t="1848" x="2520950" y="1387475"/>
          <p14:tracePt t="1856" x="2471738" y="1387475"/>
          <p14:tracePt t="1867" x="2417763" y="1387475"/>
          <p14:tracePt t="1881" x="2376488" y="1387475"/>
          <p14:tracePt t="1890" x="2362200" y="1387475"/>
          <p14:tracePt t="1902" x="2324100" y="1387475"/>
          <p14:tracePt t="1912" x="2301875" y="1387475"/>
          <p14:tracePt t="1923" x="2255838" y="1390650"/>
          <p14:tracePt t="1934" x="2225675" y="1390650"/>
          <p14:tracePt t="1945" x="2179638" y="1393825"/>
          <p14:tracePt t="1957" x="2146300" y="1393825"/>
          <p14:tracePt t="1967" x="2130425" y="1393825"/>
          <p14:tracePt t="2796" x="2119313" y="1393825"/>
          <p14:tracePt t="2802" x="2105025" y="1393825"/>
          <p14:tracePt t="2824" x="2036763" y="1393825"/>
          <p14:tracePt t="2834" x="2014538" y="1393825"/>
          <p14:tracePt t="2845" x="1968500" y="1393825"/>
          <p14:tracePt t="2856" x="1946275" y="1393825"/>
          <p14:tracePt t="2858" x="1930400" y="1393825"/>
          <p14:tracePt t="2867" x="1919288" y="1393825"/>
          <p14:tracePt t="2879" x="1897063" y="1393825"/>
          <p14:tracePt t="2890" x="1885950" y="1393825"/>
          <p14:tracePt t="2900" x="1866900" y="1393825"/>
          <p14:tracePt t="2912" x="1851025" y="1393825"/>
          <p14:tracePt t="2914" x="1839913" y="1393825"/>
          <p14:tracePt t="2923" x="1825625" y="1393825"/>
          <p14:tracePt t="2934" x="1806575" y="1393825"/>
          <p14:tracePt t="2945" x="1787525" y="1393825"/>
          <p14:tracePt t="2956" x="1768475" y="1387475"/>
          <p14:tracePt t="2968" x="1760538" y="1387475"/>
          <p14:tracePt t="2978" x="1757363" y="1382713"/>
          <p14:tracePt t="2990" x="1749425" y="1379538"/>
          <p14:tracePt t="3001" x="1746250" y="1376363"/>
          <p14:tracePt t="3002" x="1746250" y="1371600"/>
          <p14:tracePt t="3012" x="1746250" y="1368425"/>
          <p14:tracePt t="3023" x="1746250" y="1357313"/>
          <p14:tracePt t="4557" x="1752600" y="1357313"/>
          <p14:tracePt t="4564" x="1760538" y="1357313"/>
          <p14:tracePt t="4589" x="1790700" y="1363663"/>
          <p14:tracePt t="4600" x="1809750" y="1363663"/>
          <p14:tracePt t="4613" x="1820863" y="1368425"/>
          <p14:tracePt t="4623" x="1825625" y="1371600"/>
          <p14:tracePt t="4634" x="1836738" y="1371600"/>
          <p14:tracePt t="4646" x="1844675" y="1371600"/>
          <p14:tracePt t="4647" x="1851025" y="1371600"/>
          <p14:tracePt t="4656" x="1855788" y="1371600"/>
          <p14:tracePt t="4668" x="1870075" y="1371600"/>
          <p14:tracePt t="4678" x="1874838" y="1371600"/>
          <p14:tracePt t="4689" x="1881188" y="1371600"/>
          <p14:tracePt t="4701" x="1892300" y="1371600"/>
          <p14:tracePt t="4703" x="1897063" y="1371600"/>
          <p14:tracePt t="4712" x="1900238" y="1371600"/>
          <p14:tracePt t="4723" x="1908175" y="1371600"/>
          <p14:tracePt t="4734" x="1911350" y="1371600"/>
          <p14:tracePt t="4745" x="1924050" y="1371600"/>
          <p14:tracePt t="4756" x="1927225" y="1371600"/>
          <p14:tracePt t="4768" x="1930400" y="1371600"/>
          <p14:tracePt t="4778" x="1938338" y="1371600"/>
          <p14:tracePt t="4789" x="1941513" y="1371600"/>
          <p14:tracePt t="4800" x="1949450" y="1371600"/>
          <p14:tracePt t="4813" x="1965325" y="1371600"/>
          <p14:tracePt t="4823" x="1968500" y="1371600"/>
          <p14:tracePt t="4834" x="1987550" y="1371600"/>
          <p14:tracePt t="4846" x="1990725" y="1371600"/>
          <p14:tracePt t="4847" x="2001838" y="1371600"/>
          <p14:tracePt t="4856" x="2009775" y="1371600"/>
          <p14:tracePt t="4868" x="2036763" y="1371600"/>
          <p14:tracePt t="4879" x="2047875" y="1371600"/>
          <p14:tracePt t="4889" x="2058988" y="1379538"/>
          <p14:tracePt t="4902" x="2078038" y="1379538"/>
          <p14:tracePt t="4912" x="2089150" y="1379538"/>
          <p14:tracePt t="4923" x="2100263" y="1379538"/>
          <p14:tracePt t="4934" x="2108200" y="1379538"/>
          <p14:tracePt t="4936" x="2112963" y="1379538"/>
          <p14:tracePt t="4945" x="2119313" y="1379538"/>
          <p14:tracePt t="4957" x="2124075" y="1379538"/>
          <p14:tracePt t="4967" x="2127250" y="1379538"/>
          <p14:tracePt t="4979" x="2135188" y="1379538"/>
          <p14:tracePt t="4989" x="2138363" y="1379538"/>
          <p14:tracePt t="5001" x="2143125" y="1379538"/>
          <p14:tracePt t="5012" x="2146300" y="1379538"/>
          <p14:tracePt t="5185" x="2143125" y="1379538"/>
          <p14:tracePt t="7696" x="2146300" y="1382713"/>
          <p14:tracePt t="7702" x="2154238" y="1382713"/>
          <p14:tracePt t="7723" x="2173288" y="1387475"/>
          <p14:tracePt t="7734" x="2184400" y="1390650"/>
          <p14:tracePt t="7745" x="2195513" y="1393825"/>
          <p14:tracePt t="7758" x="2217738" y="1393825"/>
          <p14:tracePt t="7767" x="2222500" y="1401763"/>
          <p14:tracePt t="7779" x="2239963" y="1406525"/>
          <p14:tracePt t="7790" x="2247900" y="1406525"/>
          <p14:tracePt t="7792" x="2255838" y="1409700"/>
          <p14:tracePt t="7800" x="2263775" y="1409700"/>
          <p14:tracePt t="7812" x="2282825" y="1409700"/>
          <p14:tracePt t="7823" x="2286000" y="1409700"/>
          <p14:tracePt t="7834" x="2301875" y="1409700"/>
          <p14:tracePt t="7846" x="2305050" y="1409700"/>
          <p14:tracePt t="7847" x="2312988" y="1409700"/>
          <p14:tracePt t="7856" x="2316163" y="1409700"/>
          <p14:tracePt t="7868" x="2332038" y="1409700"/>
          <p14:tracePt t="7879" x="2335213" y="1409700"/>
          <p14:tracePt t="7889" x="2343150" y="1412875"/>
          <p14:tracePt t="7902" x="2362200" y="1412875"/>
          <p14:tracePt t="7912" x="2373313" y="1420813"/>
          <p14:tracePt t="7923" x="2387600" y="1423988"/>
          <p14:tracePt t="7934" x="2395538" y="1423988"/>
          <p14:tracePt t="7945" x="2411413" y="1428750"/>
          <p14:tracePt t="7957" x="2428875" y="1431925"/>
          <p14:tracePt t="7967" x="2441575" y="1431925"/>
          <p14:tracePt t="7978" x="2459038" y="1439863"/>
          <p14:tracePt t="7991" x="2474913" y="1439863"/>
          <p14:tracePt t="7992" x="2486025" y="1443038"/>
          <p14:tracePt t="8001" x="2497138" y="1443038"/>
          <p14:tracePt t="8012" x="2524125" y="1450975"/>
          <p14:tracePt t="8023" x="2532063" y="1450975"/>
          <p14:tracePt t="8034" x="2565400" y="1455738"/>
          <p14:tracePt t="8046" x="2573338" y="1455738"/>
          <p14:tracePt t="8047" x="2584450" y="1458913"/>
          <p14:tracePt t="8056" x="2600325" y="1458913"/>
          <p14:tracePt t="8067" x="2622550" y="1466850"/>
          <p14:tracePt t="8079" x="2630488" y="1470025"/>
          <p14:tracePt t="8080" x="2641600" y="1470025"/>
          <p14:tracePt t="8089" x="2652713" y="1470025"/>
          <p14:tracePt t="8102" x="2671763" y="1473200"/>
          <p14:tracePt t="8112" x="2674938" y="1481138"/>
          <p14:tracePt t="8123" x="2682875" y="1481138"/>
          <p14:tracePt t="8135" x="2693988" y="1485900"/>
          <p14:tracePt t="8136" x="2697163" y="1485900"/>
          <p14:tracePt t="8145" x="2701925" y="1489075"/>
          <p14:tracePt t="8157" x="2716213" y="1492250"/>
          <p14:tracePt t="8168" x="2720975" y="1492250"/>
          <p14:tracePt t="8178" x="2732088" y="1497013"/>
          <p14:tracePt t="8190" x="2735263" y="1497013"/>
          <p14:tracePt t="8191" x="2743200" y="1497013"/>
          <p14:tracePt t="8201" x="2746375" y="1497013"/>
          <p14:tracePt t="8212" x="2751138" y="1497013"/>
          <p14:tracePt t="8223" x="2754313" y="1497013"/>
          <p14:tracePt t="8234" x="2759075" y="1497013"/>
          <p14:tracePt t="8287" x="2754313" y="1492250"/>
          <p14:tracePt t="8293" x="2751138" y="1489075"/>
          <p14:tracePt t="8301" x="2751138" y="1485900"/>
          <p14:tracePt t="8311" x="2746375" y="1481138"/>
          <p14:tracePt t="9361" x="2754313" y="1485900"/>
          <p14:tracePt t="9368" x="2781300" y="1497013"/>
          <p14:tracePt t="9374" x="2806700" y="1519238"/>
          <p14:tracePt t="9381" x="2830513" y="1530350"/>
          <p14:tracePt t="9390" x="2855913" y="1549400"/>
          <p14:tracePt t="9402" x="2916238" y="1576388"/>
          <p14:tracePt t="9411" x="2943225" y="1587500"/>
          <p14:tracePt t="9423" x="3011488" y="1617663"/>
          <p14:tracePt t="9434" x="3044825" y="1628775"/>
          <p14:tracePt t="9436" x="3068638" y="1639888"/>
          <p14:tracePt t="9445" x="3113088" y="1655763"/>
          <p14:tracePt t="9457" x="3192463" y="1700213"/>
          <p14:tracePt t="9467" x="3257550" y="1724025"/>
          <p14:tracePt t="9478" x="3367088" y="1795463"/>
          <p14:tracePt t="9490" x="3430588" y="1825625"/>
          <p14:tracePt t="9491" x="3484563" y="1858963"/>
          <p14:tracePt t="9501" x="3540125" y="1889125"/>
          <p14:tracePt t="9512" x="3630613" y="1943100"/>
          <p14:tracePt t="9523" x="3676650" y="1965325"/>
          <p14:tracePt t="9533" x="3775075" y="2017713"/>
          <p14:tracePt t="9546" x="3873500" y="2055813"/>
          <p14:tracePt t="9556" x="3925888" y="2078038"/>
          <p14:tracePt t="9567" x="4032250" y="2108200"/>
          <p14:tracePt t="9579" x="4084638" y="2124075"/>
          <p14:tracePt t="9581" x="4137025" y="2138363"/>
          <p14:tracePt t="9589" x="4202113" y="2146300"/>
          <p14:tracePt t="9601" x="4341813" y="2162175"/>
          <p14:tracePt t="9611" x="4413250" y="2168525"/>
          <p14:tracePt t="9623" x="4525963" y="2184400"/>
          <p14:tracePt t="9635" x="4579938" y="2184400"/>
          <p14:tracePt t="9636" x="4632325" y="2192338"/>
          <p14:tracePt t="9645" x="4681538" y="2192338"/>
          <p14:tracePt t="9656" x="4824413" y="2200275"/>
          <p14:tracePt t="9668" x="4892675" y="2211388"/>
          <p14:tracePt t="9678" x="5029200" y="2233613"/>
          <p14:tracePt t="9690" x="5070475" y="2241550"/>
          <p14:tracePt t="9691" x="5100638" y="2241550"/>
          <p14:tracePt t="9701" x="5124450" y="2241550"/>
          <p14:tracePt t="9712" x="5157788" y="2236788"/>
          <p14:tracePt t="9723" x="5168900" y="2225675"/>
          <p14:tracePt t="10097" x="5240338" y="2222500"/>
          <p14:tracePt t="10103" x="5313363" y="2211388"/>
          <p14:tracePt t="10134" x="5607050" y="2165350"/>
          <p14:tracePt t="10145" x="5751513" y="2151063"/>
          <p14:tracePt t="10157" x="5803900" y="2135188"/>
          <p14:tracePt t="10158" x="5856288" y="2127250"/>
          <p14:tracePt t="10167" x="5902325" y="2112963"/>
          <p14:tracePt t="10180" x="5984875" y="2089150"/>
          <p14:tracePt t="10189" x="6019800" y="2082800"/>
          <p14:tracePt t="10200" x="6086475" y="2055813"/>
          <p14:tracePt t="10212" x="6121400" y="2041525"/>
          <p14:tracePt t="10214" x="6154738" y="2028825"/>
          <p14:tracePt t="10222" x="6189663" y="2014538"/>
          <p14:tracePt t="10235" x="6269038" y="1987550"/>
          <p14:tracePt t="10246" x="6302375" y="1973263"/>
          <p14:tracePt t="10256" x="6378575" y="1954213"/>
          <p14:tracePt t="10268" x="6423025" y="1938338"/>
          <p14:tracePt t="10269" x="6453188" y="1930400"/>
          <p14:tracePt t="10278" x="6477000" y="1924050"/>
          <p14:tracePt t="10290" x="6526213" y="1919288"/>
          <p14:tracePt t="10301" x="6540500" y="1912938"/>
          <p14:tracePt t="10303" x="6551613" y="1912938"/>
          <p14:tracePt t="10312" x="6567488" y="1912938"/>
          <p14:tracePt t="10324" x="6586538" y="1908175"/>
          <p14:tracePt t="10334" x="6589713" y="1908175"/>
          <p14:tracePt t="10345" x="6605588" y="1908175"/>
          <p14:tracePt t="10357" x="6608763" y="1908175"/>
          <p14:tracePt t="10358" x="6611938" y="1908175"/>
          <p14:tracePt t="10367" x="6619875" y="1908175"/>
          <p14:tracePt t="10379" x="6630988" y="1908175"/>
          <p14:tracePt t="10390" x="6635750" y="1908175"/>
          <p14:tracePt t="10400" x="6642100" y="1908175"/>
          <p14:tracePt t="10420" x="6646863" y="1908175"/>
          <p14:tracePt t="10434" x="6650038" y="1908175"/>
          <p14:tracePt t="10447" x="6657975" y="1908175"/>
          <p14:tracePt t="10468" x="6661150" y="1908175"/>
          <p14:tracePt t="10481" x="6665913" y="1908175"/>
          <p14:tracePt t="10523" x="6669088" y="1908175"/>
          <p14:tracePt t="10530" x="6669088" y="1912938"/>
          <p14:tracePt t="10544" x="6672263" y="1919288"/>
          <p14:tracePt t="10558" x="6672263" y="1924050"/>
          <p14:tracePt t="10564" x="6677025" y="1927225"/>
          <p14:tracePt t="10571" x="6677025" y="1930400"/>
          <p14:tracePt t="10579" x="6680200" y="1935163"/>
          <p14:tracePt t="10592" x="6688138" y="1938338"/>
          <p14:tracePt t="10600" x="6688138" y="1943100"/>
          <p14:tracePt t="10613" x="6691313" y="1946275"/>
          <p14:tracePt t="10623" x="6691313" y="1954213"/>
          <p14:tracePt t="10634" x="6696075" y="1957388"/>
          <p14:tracePt t="10646" x="6696075" y="1962150"/>
          <p14:tracePt t="10647" x="6699250" y="1965325"/>
          <p14:tracePt t="10656" x="6699250" y="1968500"/>
          <p14:tracePt t="10668" x="6702425" y="1984375"/>
          <p14:tracePt t="10679" x="6707188" y="1987550"/>
          <p14:tracePt t="10689" x="6715125" y="2003425"/>
          <p14:tracePt t="10701" x="6718300" y="2006600"/>
          <p14:tracePt t="10703" x="6718300" y="2009775"/>
          <p14:tracePt t="10712" x="6718300" y="2017713"/>
          <p14:tracePt t="10723" x="6721475" y="2028825"/>
          <p14:tracePt t="10734" x="6726238" y="2033588"/>
          <p14:tracePt t="10745" x="6729413" y="2041525"/>
          <p14:tracePt t="10757" x="6732588" y="2047875"/>
          <p14:tracePt t="10767" x="6737350" y="2052638"/>
          <p14:tracePt t="10778" x="6745288" y="2058988"/>
          <p14:tracePt t="10790" x="6748463" y="2063750"/>
          <p14:tracePt t="10791" x="6751638" y="2066925"/>
          <p14:tracePt t="10800" x="6756400" y="2071688"/>
          <p14:tracePt t="10812" x="6759575" y="2074863"/>
          <p14:tracePt t="10824" x="6759575" y="2078038"/>
          <p14:tracePt t="10837" x="6762750" y="2082800"/>
          <p14:tracePt t="10848" x="6767513" y="2082800"/>
          <p14:tracePt t="10958" x="6767513" y="2078038"/>
          <p14:tracePt t="10971" x="6762750" y="2078038"/>
          <p14:tracePt t="10977" x="6762750" y="2074863"/>
          <p14:tracePt t="10985" x="6759575" y="2074863"/>
          <p14:tracePt t="10991" x="6756400" y="2071688"/>
          <p14:tracePt t="11000" x="6751638" y="2071688"/>
          <p14:tracePt t="11012" x="6737350" y="2066925"/>
          <p14:tracePt t="11023" x="6732588" y="2066925"/>
          <p14:tracePt t="11034" x="6718300" y="2063750"/>
          <p14:tracePt t="11046" x="6707188" y="2063750"/>
          <p14:tracePt t="11057" x="6691313" y="2063750"/>
          <p14:tracePt t="11067" x="6672263" y="2055813"/>
          <p14:tracePt t="11079" x="6653213" y="2055813"/>
          <p14:tracePt t="11081" x="6646863" y="2052638"/>
          <p14:tracePt t="11089" x="6627813" y="2052638"/>
          <p14:tracePt t="11102" x="6600825" y="2044700"/>
          <p14:tracePt t="11112" x="6586538" y="2044700"/>
          <p14:tracePt t="11122" x="6559550" y="2041525"/>
          <p14:tracePt t="11135" x="6532563" y="2036763"/>
          <p14:tracePt t="11145" x="6518275" y="2036763"/>
          <p14:tracePt t="11156" x="6491288" y="2028825"/>
          <p14:tracePt t="11168" x="6480175" y="2028825"/>
          <p14:tracePt t="11179" x="6461125" y="2028825"/>
          <p14:tracePt t="11190" x="6457950" y="2028825"/>
          <p14:tracePt t="11192" x="6450013" y="2028825"/>
          <p14:tracePt t="11200" x="6438900" y="2028825"/>
          <p14:tracePt t="11212" x="6423025" y="2028825"/>
          <p14:tracePt t="11223" x="6419850" y="2028825"/>
          <p14:tracePt t="11234" x="6408738" y="2028825"/>
          <p14:tracePt t="11246" x="6392863" y="2028825"/>
          <p14:tracePt t="11256" x="6384925" y="2028825"/>
          <p14:tracePt t="11267" x="6370638" y="2028825"/>
          <p14:tracePt t="11280" x="6362700" y="2028825"/>
          <p14:tracePt t="11289" x="6351588" y="2028825"/>
          <p14:tracePt t="11301" x="6343650" y="2028825"/>
          <p14:tracePt t="11311" x="6340475" y="2028825"/>
          <p14:tracePt t="11323" x="6332538" y="2028825"/>
          <p14:tracePt t="11335" x="6321425" y="2028825"/>
          <p14:tracePt t="11345" x="6318250" y="2028825"/>
          <p14:tracePt t="11363" x="6313488" y="2028825"/>
          <p14:tracePt t="11376" x="6310313" y="2028825"/>
          <p14:tracePt t="11390" x="6305550" y="2028825"/>
          <p14:tracePt t="12498" x="6305550" y="2047875"/>
          <p14:tracePt t="12505" x="6305550" y="2074863"/>
          <p14:tracePt t="12534" x="6305550" y="2168525"/>
          <p14:tracePt t="12546" x="6305550" y="2241550"/>
          <p14:tracePt t="12556" x="6310313" y="2282825"/>
          <p14:tracePt t="12567" x="6332538" y="2395538"/>
          <p14:tracePt t="12579" x="6354763" y="2468563"/>
          <p14:tracePt t="12581" x="6381750" y="2551113"/>
          <p14:tracePt t="12589" x="6416675" y="2657475"/>
          <p14:tracePt t="12602" x="6464300" y="2830513"/>
          <p14:tracePt t="12611" x="6491288" y="2906713"/>
          <p14:tracePt t="12623" x="6518275" y="2992438"/>
          <p14:tracePt t="12635" x="6532563" y="3016250"/>
          <p14:tracePt t="12636" x="6543675" y="3035300"/>
          <p14:tracePt t="12645" x="6556375" y="3049588"/>
          <p14:tracePt t="12657" x="6578600" y="3084513"/>
          <p14:tracePt t="12668" x="6589713" y="3101975"/>
          <p14:tracePt t="12678" x="6611938" y="3144838"/>
          <p14:tracePt t="12691" x="6642100" y="3194050"/>
          <p14:tracePt t="12701" x="6661150" y="3219450"/>
          <p14:tracePt t="12712" x="6684963" y="3254375"/>
          <p14:tracePt t="12723" x="6696075" y="3265488"/>
          <p14:tracePt t="12734" x="6707188" y="3276600"/>
          <p14:tracePt t="12746" x="6715125" y="3287713"/>
          <p14:tracePt t="12756" x="6715125" y="3292475"/>
          <p14:tracePt t="12767" x="6718300" y="3295650"/>
          <p14:tracePt t="12779" x="6721475" y="3295650"/>
          <p14:tracePt t="12790" x="6726238" y="3295650"/>
          <p14:tracePt t="12808" x="6732588" y="3295650"/>
          <p14:tracePt t="12821" x="6737350" y="3295650"/>
          <p14:tracePt t="12836" x="6740525" y="3295650"/>
          <p14:tracePt t="12849" x="6745288" y="3295650"/>
          <p14:tracePt t="12870" x="6748463" y="3295650"/>
          <p14:tracePt t="12883" x="6751638" y="3295650"/>
          <p14:tracePt t="12933" x="6751638" y="3292475"/>
          <p14:tracePt t="12939" x="6751638" y="3287713"/>
          <p14:tracePt t="12946" x="6751638" y="3279775"/>
          <p14:tracePt t="12957" x="6751638" y="3276600"/>
          <p14:tracePt t="12967" x="6748463" y="3273425"/>
          <p14:tracePt t="12980" x="6745288" y="3265488"/>
          <p14:tracePt t="12989" x="6745288" y="3260725"/>
          <p14:tracePt t="13000" x="6740525" y="3257550"/>
          <p14:tracePt t="13012" x="6737350" y="3249613"/>
          <p14:tracePt t="13023" x="6729413" y="3246438"/>
          <p14:tracePt t="13034" x="6729413" y="3243263"/>
          <p14:tracePt t="13045" x="6726238" y="3243263"/>
          <p14:tracePt t="13056" x="6721475" y="3238500"/>
          <p14:tracePt t="13068" x="6721475" y="3235325"/>
          <p14:tracePt t="13069" x="6718300" y="3235325"/>
          <p14:tracePt t="13083" x="6718300" y="3230563"/>
          <p14:tracePt t="13090" x="6715125" y="3230563"/>
          <p14:tracePt t="13103" x="6710363" y="3230563"/>
          <p14:tracePt t="13117" x="6707188" y="3230563"/>
          <p14:tracePt t="13124" x="6707188" y="3227388"/>
          <p14:tracePt t="13138" x="6699250" y="3227388"/>
          <p14:tracePt t="13152" x="6696075" y="3227388"/>
          <p14:tracePt t="13158" x="6696075" y="3219450"/>
          <p14:tracePt t="13167" x="6691313" y="3219450"/>
          <p14:tracePt t="13179" x="6688138" y="3216275"/>
          <p14:tracePt t="13200" x="6684963" y="3216275"/>
          <p14:tracePt t="13207" x="6684963" y="3213100"/>
          <p14:tracePt t="13213" x="6680200" y="3213100"/>
          <p14:tracePt t="13227" x="6677025" y="3213100"/>
          <p14:tracePt t="13241" x="6672263" y="3213100"/>
          <p14:tracePt t="13248" x="6665913" y="3208338"/>
          <p14:tracePt t="13256" x="6661150" y="3208338"/>
          <p14:tracePt t="13268" x="6661150" y="3205163"/>
          <p14:tracePt t="13270" x="6657975" y="3205163"/>
          <p14:tracePt t="13279" x="6653213" y="3205163"/>
          <p14:tracePt t="13289" x="6646863" y="3200400"/>
          <p14:tracePt t="13301" x="6642100" y="3197225"/>
          <p14:tracePt t="13312" x="6630988" y="3197225"/>
          <p14:tracePt t="13324" x="6627813" y="3189288"/>
          <p14:tracePt t="13345" x="6623050" y="3189288"/>
          <p14:tracePt t="13358" x="6619875" y="3189288"/>
          <p14:tracePt t="13372" x="6619875" y="3186113"/>
          <p14:tracePt t="13392" x="6619875" y="3181350"/>
          <p14:tracePt t="13420" x="6619875" y="3178175"/>
          <p14:tracePt t="13427" x="6623050" y="3178175"/>
          <p14:tracePt t="13434" x="6623050" y="3175000"/>
          <p14:tracePt t="13447" x="6627813" y="3175000"/>
          <p14:tracePt t="13461" x="6630988" y="3170238"/>
          <p14:tracePt t="13475" x="6638925" y="3170238"/>
          <p14:tracePt t="13489" x="6642100" y="3170238"/>
          <p14:tracePt t="13509" x="6646863" y="3167063"/>
          <p14:tracePt t="13523" x="6650038" y="3167063"/>
          <p14:tracePt t="13537" x="6653213" y="3167063"/>
          <p14:tracePt t="13544" x="6653213" y="3163888"/>
          <p14:tracePt t="13551" x="6657975" y="3163888"/>
          <p14:tracePt t="13558" x="6657975" y="3155950"/>
          <p14:tracePt t="13571" x="6661150" y="3151188"/>
          <p14:tracePt t="13585" x="6669088" y="3151188"/>
          <p14:tracePt t="13592" x="6669088" y="3148013"/>
          <p14:tracePt t="13601" x="6672263" y="3148013"/>
          <p14:tracePt t="13612" x="6672263" y="3144838"/>
          <p14:tracePt t="13613" x="6677025" y="3144838"/>
          <p14:tracePt t="13623" x="6677025" y="3140075"/>
          <p14:tracePt t="13634" x="6680200" y="3140075"/>
          <p14:tracePt t="13645" x="6684963" y="3136900"/>
          <p14:tracePt t="13656" x="6688138" y="3133725"/>
          <p14:tracePt t="13668" x="6691313" y="3133725"/>
          <p14:tracePt t="13678" x="6691313" y="3125788"/>
          <p14:tracePt t="13689" x="6696075" y="3121025"/>
          <p14:tracePt t="13701" x="6702425" y="3121025"/>
          <p14:tracePt t="13712" x="6702425" y="3117850"/>
          <p14:tracePt t="13723" x="6702425" y="3114675"/>
          <p14:tracePt t="13771" x="6699250" y="3114675"/>
          <p14:tracePt t="13779" x="6696075" y="3114675"/>
          <p14:tracePt t="13785" x="6691313" y="3114675"/>
          <p14:tracePt t="13791" x="6688138" y="3109913"/>
          <p14:tracePt t="13805" x="6684963" y="3109913"/>
          <p14:tracePt t="13812" x="6672263" y="3106738"/>
          <p14:tracePt t="13823" x="6669088" y="3106738"/>
          <p14:tracePt t="13834" x="6661150" y="3098800"/>
          <p14:tracePt t="13847" x="6646863" y="3095625"/>
          <p14:tracePt t="13856" x="6642100" y="3095625"/>
          <p14:tracePt t="13868" x="6630988" y="3090863"/>
          <p14:tracePt t="13878" x="6619875" y="3090863"/>
          <p14:tracePt t="13889" x="6605588" y="3087688"/>
          <p14:tracePt t="13902" x="6586538" y="3079750"/>
          <p14:tracePt t="13912" x="6578600" y="3076575"/>
          <p14:tracePt t="13923" x="6562725" y="3068638"/>
          <p14:tracePt t="13934" x="6551613" y="3068638"/>
          <p14:tracePt t="13945" x="6532563" y="3057525"/>
          <p14:tracePt t="13957" x="6513513" y="3054350"/>
          <p14:tracePt t="13967" x="6510338" y="3054350"/>
          <p14:tracePt t="13978" x="6491288" y="3046413"/>
          <p14:tracePt t="13990" x="6480175" y="3046413"/>
          <p14:tracePt t="13991" x="6464300" y="3041650"/>
          <p14:tracePt t="14001" x="6461125" y="3041650"/>
          <p14:tracePt t="14012" x="6438900" y="3038475"/>
          <p14:tracePt t="14023" x="6430963" y="3030538"/>
          <p14:tracePt t="14034" x="6416675" y="3030538"/>
          <p14:tracePt t="14046" x="6392863" y="3027363"/>
          <p14:tracePt t="14056" x="6381750" y="3027363"/>
          <p14:tracePt t="14067" x="6370638" y="3027363"/>
          <p14:tracePt t="14079" x="6359525" y="3027363"/>
          <p14:tracePt t="14081" x="6351588" y="3027363"/>
          <p14:tracePt t="14089" x="6343650" y="3027363"/>
          <p14:tracePt t="14102" x="6332538" y="3027363"/>
          <p14:tracePt t="14112" x="6329363" y="3027363"/>
          <p14:tracePt t="14122" x="6313488" y="3027363"/>
          <p14:tracePt t="14134" x="6310313" y="3027363"/>
          <p14:tracePt t="14136" x="6305550" y="3027363"/>
          <p14:tracePt t="14145" x="6302375" y="3027363"/>
          <p14:tracePt t="14157" x="6294438" y="3027363"/>
          <p14:tracePt t="14168" x="6288088" y="3027363"/>
          <p14:tracePt t="14178" x="6280150" y="3030538"/>
          <p14:tracePt t="14190" x="6275388" y="3030538"/>
          <p14:tracePt t="14201" x="6275388" y="3035300"/>
          <p14:tracePt t="14212" x="6272213" y="3035300"/>
          <p14:tracePt t="14223" x="6269038" y="3041650"/>
          <p14:tracePt t="14234" x="6264275" y="3041650"/>
          <p14:tracePt t="14246" x="6264275" y="3046413"/>
          <p14:tracePt t="14256" x="6257925" y="3046413"/>
          <p14:tracePt t="14268" x="6257925" y="3049588"/>
          <p14:tracePt t="14301" x="6257925" y="3054350"/>
          <p14:tracePt t="14321" x="6257925" y="3057525"/>
          <p14:tracePt t="14342" x="6257925" y="3060700"/>
          <p14:tracePt t="14356" x="6257925" y="3065463"/>
          <p14:tracePt t="14377" x="6257925" y="3071813"/>
          <p14:tracePt t="14391" x="6253163" y="3076575"/>
          <p14:tracePt t="14404" x="6253163" y="3079750"/>
          <p14:tracePt t="14425" x="6253163" y="3084513"/>
          <p14:tracePt t="14431" x="6249988" y="3084513"/>
          <p14:tracePt t="14439" x="6249988" y="3087688"/>
          <p14:tracePt t="14459" x="6249988" y="3090863"/>
          <p14:tracePt t="14473" x="6249988" y="3095625"/>
          <p14:tracePt t="14487" x="6249988" y="3098800"/>
          <p14:tracePt t="14507" x="6249988" y="3106738"/>
          <p14:tracePt t="14521" x="6249988" y="3109913"/>
          <p14:tracePt t="14542" x="6249988" y="3114675"/>
          <p14:tracePt t="14555" x="6249988" y="3117850"/>
          <p14:tracePt t="14562" x="6253163" y="3117850"/>
          <p14:tracePt t="14576" x="6261100" y="3121025"/>
          <p14:tracePt t="14590" x="6261100" y="3125788"/>
          <p14:tracePt t="14597" x="6264275" y="3125788"/>
          <p14:tracePt t="14610" x="6269038" y="3125788"/>
          <p14:tracePt t="14617" x="6269038" y="3128963"/>
          <p14:tracePt t="14624" x="6272213" y="3128963"/>
          <p14:tracePt t="14638" x="6272213" y="3136900"/>
          <p14:tracePt t="14645" x="6275388" y="3136900"/>
          <p14:tracePt t="14658" x="6280150" y="3140075"/>
          <p14:tracePt t="14672" x="6283325" y="3140075"/>
          <p14:tracePt t="14686" x="6291263" y="3144838"/>
          <p14:tracePt t="14700" x="6291263" y="3148013"/>
          <p14:tracePt t="14707" x="6294438" y="3148013"/>
          <p14:tracePt t="14713" x="6294438" y="3151188"/>
          <p14:tracePt t="14723" x="6299200" y="3151188"/>
          <p14:tracePt t="14734" x="6302375" y="3155950"/>
          <p14:tracePt t="14748" x="6302375" y="3159125"/>
          <p14:tracePt t="14756" x="6305550" y="3159125"/>
          <p14:tracePt t="14769" x="6310313" y="3167063"/>
          <p14:tracePt t="14782" x="6310313" y="3170238"/>
          <p14:tracePt t="14817" x="6313488" y="3170238"/>
          <p14:tracePt t="14845" x="6318250" y="3170238"/>
          <p14:tracePt t="14865" x="6324600" y="3170238"/>
          <p14:tracePt t="14879" x="6329363" y="3170238"/>
          <p14:tracePt t="14892" x="6332538" y="3170238"/>
          <p14:tracePt t="14913" x="6337300" y="3170238"/>
          <p14:tracePt t="14920" x="6340475" y="3170238"/>
          <p14:tracePt t="14927" x="6343650" y="3175000"/>
          <p14:tracePt t="14934" x="6354763" y="3178175"/>
          <p14:tracePt t="14945" x="6359525" y="3178175"/>
          <p14:tracePt t="14956" x="6378575" y="3194050"/>
          <p14:tracePt t="14968" x="6400800" y="3205163"/>
          <p14:tracePt t="14979" x="6408738" y="3208338"/>
          <p14:tracePt t="14990" x="6430963" y="3219450"/>
          <p14:tracePt t="15001" x="6434138" y="3224213"/>
          <p14:tracePt t="15003" x="6446838" y="3227388"/>
          <p14:tracePt t="15011" x="6453188" y="3227388"/>
          <p14:tracePt t="15023" x="6477000" y="3238500"/>
          <p14:tracePt t="15034" x="6480175" y="3243263"/>
          <p14:tracePt t="15045" x="6499225" y="3246438"/>
          <p14:tracePt t="15057" x="6507163" y="3254375"/>
          <p14:tracePt t="15059" x="6513513" y="3254375"/>
          <p14:tracePt t="15067" x="6518275" y="3254375"/>
          <p14:tracePt t="15079" x="6529388" y="3254375"/>
          <p14:tracePt t="15090" x="6532563" y="3254375"/>
          <p14:tracePt t="15101" x="6548438" y="3254375"/>
          <p14:tracePt t="15113" x="6556375" y="3254375"/>
          <p14:tracePt t="15123" x="6567488" y="3254375"/>
          <p14:tracePt t="15134" x="6586538" y="3254375"/>
          <p14:tracePt t="15145" x="6592888" y="3254375"/>
          <p14:tracePt t="15156" x="6616700" y="3254375"/>
          <p14:tracePt t="15168" x="6642100" y="3249613"/>
          <p14:tracePt t="15178" x="6650038" y="3246438"/>
          <p14:tracePt t="15189" x="6672263" y="3243263"/>
          <p14:tracePt t="15202" x="6680200" y="3243263"/>
          <p14:tracePt t="15203" x="6691313" y="3243263"/>
          <p14:tracePt t="15211" x="6696075" y="3243263"/>
          <p14:tracePt t="15223" x="6707188" y="3235325"/>
          <p14:tracePt t="15234" x="6710363" y="3230563"/>
          <p14:tracePt t="15245" x="6721475" y="3230563"/>
          <p14:tracePt t="15257" x="6721475" y="3227388"/>
          <p14:tracePt t="15258" x="6726238" y="3227388"/>
          <p14:tracePt t="15267" x="6729413" y="3224213"/>
          <p14:tracePt t="15280" x="6732588" y="3224213"/>
          <p14:tracePt t="15290" x="6732588" y="3219450"/>
          <p14:tracePt t="15300" x="6737350" y="3216275"/>
          <p14:tracePt t="15313" x="6740525" y="3213100"/>
          <p14:tracePt t="15334" x="6748463" y="3208338"/>
          <p14:tracePt t="15347" x="6748463" y="3200400"/>
          <p14:tracePt t="15354" x="6751638" y="3200400"/>
          <p14:tracePt t="15367" x="6751638" y="3197225"/>
          <p14:tracePt t="15381" x="6756400" y="3194050"/>
          <p14:tracePt t="15388" x="6756400" y="3189288"/>
          <p14:tracePt t="15395" x="6759575" y="3189288"/>
          <p14:tracePt t="15402" x="6759575" y="3186113"/>
          <p14:tracePt t="15412" x="6759575" y="3181350"/>
          <p14:tracePt t="15423" x="6762750" y="3178175"/>
          <p14:tracePt t="15435" x="6767513" y="3170238"/>
          <p14:tracePt t="15445" x="6767513" y="3167063"/>
          <p14:tracePt t="15457" x="6770688" y="3163888"/>
          <p14:tracePt t="15471" x="6770688" y="3159125"/>
          <p14:tracePt t="15479" x="6778625" y="3159125"/>
          <p14:tracePt t="15490" x="6778625" y="3155950"/>
          <p14:tracePt t="15500" x="6778625" y="3151188"/>
          <p14:tracePt t="15519" x="6778625" y="3148013"/>
          <p14:tracePt t="15533" x="6778625" y="3140075"/>
          <p14:tracePt t="15547" x="6778625" y="3136900"/>
          <p14:tracePt t="15567" x="6778625" y="3133725"/>
          <p14:tracePt t="15581" x="6778625" y="3128963"/>
          <p14:tracePt t="15608" x="6775450" y="3128963"/>
          <p14:tracePt t="15622" x="6770688" y="3128963"/>
          <p14:tracePt t="15649" x="6767513" y="3128963"/>
          <p14:tracePt t="15663" x="6762750" y="3128963"/>
          <p14:tracePt t="15677" x="6759575" y="3128963"/>
          <p14:tracePt t="15692" x="6756400" y="3128963"/>
          <p14:tracePt t="15711" x="6751638" y="3128963"/>
          <p14:tracePt t="15760" x="6745288" y="3128963"/>
          <p14:tracePt t="15829" x="6745288" y="3133725"/>
          <p14:tracePt t="16744" x="6748463" y="3133725"/>
          <p14:tracePt t="16750" x="6751638" y="3133725"/>
          <p14:tracePt t="16779" x="6778625" y="3144838"/>
          <p14:tracePt t="16790" x="6786563" y="3144838"/>
          <p14:tracePt t="16792" x="6797675" y="3148013"/>
          <p14:tracePt t="16801" x="6808788" y="3148013"/>
          <p14:tracePt t="16812" x="6816725" y="3151188"/>
          <p14:tracePt t="16823" x="6824663" y="3151188"/>
          <p14:tracePt t="16834" x="6835775" y="3155950"/>
          <p14:tracePt t="16847" x="6842125" y="3159125"/>
          <p14:tracePt t="16848" x="6846888" y="3159125"/>
          <p14:tracePt t="16856" x="6850063" y="3159125"/>
          <p14:tracePt t="16868" x="6858000" y="3159125"/>
          <p14:tracePt t="16878" x="6861175" y="3159125"/>
          <p14:tracePt t="16890" x="6869113" y="3159125"/>
          <p14:tracePt t="16902" x="6873875" y="3159125"/>
          <p14:tracePt t="16912" x="6877050" y="3159125"/>
          <p14:tracePt t="16923" x="6880225" y="3159125"/>
          <p14:tracePt t="16934" x="6888163" y="3159125"/>
          <p14:tracePt t="16937" x="6891338" y="3159125"/>
          <p14:tracePt t="16945" x="6896100" y="3159125"/>
          <p14:tracePt t="16957" x="6904038" y="3159125"/>
          <p14:tracePt t="16970" x="6907213" y="3159125"/>
          <p14:tracePt t="16991" x="6910388" y="3167063"/>
          <p14:tracePt t="17005" x="6918325" y="3167063"/>
          <p14:tracePt t="17047" x="6915150" y="3167063"/>
          <p14:tracePt t="17060" x="6910388" y="3167063"/>
          <p14:tracePt t="17081" x="6907213" y="3167063"/>
          <p14:tracePt t="17088" x="6904038" y="3167063"/>
          <p14:tracePt t="17094" x="6899275" y="3167063"/>
          <p14:tracePt t="17101" x="6896100" y="3167063"/>
          <p14:tracePt t="17111" x="6884988" y="3167063"/>
          <p14:tracePt t="17123" x="6865938" y="3163888"/>
          <p14:tracePt t="17134" x="6854825" y="3163888"/>
          <p14:tracePt t="17136" x="6846888" y="3163888"/>
          <p14:tracePt t="17145" x="6827838" y="3159125"/>
          <p14:tracePt t="17157" x="6800850" y="3151188"/>
          <p14:tracePt t="17168" x="6786563" y="3151188"/>
          <p14:tracePt t="17178" x="6759575" y="3151188"/>
          <p14:tracePt t="17191" x="6737350" y="3151188"/>
          <p14:tracePt t="17200" x="6726238" y="3151188"/>
          <p14:tracePt t="17212" x="6707188" y="3151188"/>
          <p14:tracePt t="17223" x="6696075" y="3151188"/>
          <p14:tracePt t="17234" x="6677025" y="3151188"/>
          <p14:tracePt t="17246" x="6650038" y="3155950"/>
          <p14:tracePt t="17256" x="6642100" y="3155950"/>
          <p14:tracePt t="17267" x="6627813" y="3155950"/>
          <p14:tracePt t="17279" x="6616700" y="3155950"/>
          <p14:tracePt t="17280" x="6608763" y="3155950"/>
          <p14:tracePt t="17290" x="6597650" y="3155950"/>
          <p14:tracePt t="17301" x="6589713" y="3155950"/>
          <p14:tracePt t="17312" x="6586538" y="3155950"/>
          <p14:tracePt t="17323" x="6581775" y="3155950"/>
          <p14:tracePt t="17334" x="6578600" y="3155950"/>
          <p14:tracePt t="17356" x="6578600" y="3159125"/>
          <p14:tracePt t="17384" x="6578600" y="3163888"/>
          <p14:tracePt t="17390" x="6581775" y="3163888"/>
          <p14:tracePt t="17404" x="6586538" y="3163888"/>
          <p14:tracePt t="17411" x="6589713" y="3163888"/>
          <p14:tracePt t="17424" x="6592888" y="3163888"/>
          <p14:tracePt t="17431" x="6597650" y="3163888"/>
          <p14:tracePt t="17438" x="6605588" y="3163888"/>
          <p14:tracePt t="17446" x="6611938" y="3163888"/>
          <p14:tracePt t="17456" x="6623050" y="3163888"/>
          <p14:tracePt t="17468" x="6650038" y="3170238"/>
          <p14:tracePt t="17479" x="6672263" y="3170238"/>
          <p14:tracePt t="17481" x="6696075" y="3175000"/>
          <p14:tracePt t="17490" x="6726238" y="3181350"/>
          <p14:tracePt t="17501" x="6800850" y="3189288"/>
          <p14:tracePt t="17512" x="6842125" y="3189288"/>
          <p14:tracePt t="17523" x="6945313" y="3189288"/>
          <p14:tracePt t="17535" x="7046913" y="3189288"/>
          <p14:tracePt t="17546" x="7085013" y="3189288"/>
          <p14:tracePt t="17556" x="7178675" y="3189288"/>
          <p14:tracePt t="17567" x="7219950" y="3189288"/>
          <p14:tracePt t="17569" x="7269163" y="3189288"/>
          <p14:tracePt t="17579" x="7318375" y="3189288"/>
          <p14:tracePt t="17590" x="7394575" y="3178175"/>
          <p14:tracePt t="17601" x="7435850" y="3178175"/>
          <p14:tracePt t="17612" x="7504113" y="3163888"/>
          <p14:tracePt t="17623" x="7534275" y="3159125"/>
          <p14:tracePt t="17625" x="7556500" y="3159125"/>
          <p14:tracePt t="17634" x="7580313" y="3151188"/>
          <p14:tracePt t="17645" x="7624763" y="3148013"/>
          <p14:tracePt t="17657" x="7659688" y="3148013"/>
          <p14:tracePt t="17667" x="7712075" y="3140075"/>
          <p14:tracePt t="17680" x="7769225" y="3136900"/>
          <p14:tracePt t="17690" x="7791450" y="3136900"/>
          <p14:tracePt t="17700" x="7829550" y="3128963"/>
          <p14:tracePt t="17712" x="7835900" y="3128963"/>
          <p14:tracePt t="17723" x="7859713" y="3125788"/>
          <p14:tracePt t="17734" x="7878763" y="3125788"/>
          <p14:tracePt t="17746" x="7881938" y="3125788"/>
          <p14:tracePt t="17756" x="7889875" y="3117850"/>
          <p14:tracePt t="17768" x="7897813" y="3114675"/>
          <p14:tracePt t="17770" x="7900988" y="3114675"/>
          <p14:tracePt t="17778" x="7904163" y="3114675"/>
          <p14:tracePt t="17789" x="7912100" y="3109913"/>
          <p14:tracePt t="17801" x="7915275" y="3109913"/>
          <p14:tracePt t="17812" x="7920038" y="3109913"/>
          <p14:tracePt t="17824" x="7931150" y="3109913"/>
          <p14:tracePt t="17834" x="7934325" y="3109913"/>
          <p14:tracePt t="17852" x="7939088" y="3109913"/>
          <p14:tracePt t="17865" x="7942263" y="3109913"/>
          <p14:tracePt t="17872" x="7945438" y="3109913"/>
          <p14:tracePt t="17886" x="7950200" y="3109913"/>
          <p14:tracePt t="17892" x="7961313" y="3109913"/>
          <p14:tracePt t="17901" x="7964488" y="3109913"/>
          <p14:tracePt t="17912" x="7972425" y="3109913"/>
          <p14:tracePt t="17914" x="7983538" y="3109913"/>
          <p14:tracePt t="17923" x="7994650" y="3109913"/>
          <p14:tracePt t="17934" x="8021638" y="3121025"/>
          <p14:tracePt t="17946" x="8037513" y="3121025"/>
          <p14:tracePt t="17956" x="8062913" y="3133725"/>
          <p14:tracePt t="17969" x="8081963" y="3140075"/>
          <p14:tracePt t="17978" x="8093075" y="3140075"/>
          <p14:tracePt t="17990" x="8101013" y="3144838"/>
          <p14:tracePt t="18001" x="8112125" y="3144838"/>
          <p14:tracePt t="18002" x="8116888" y="3148013"/>
          <p14:tracePt t="18016" x="8120063" y="3151188"/>
          <p14:tracePt t="18023" x="8123238" y="3151188"/>
          <p14:tracePt t="18037" x="8128000" y="3151188"/>
          <p14:tracePt t="18045" x="8128000" y="3155950"/>
          <p14:tracePt t="18057" x="8131175" y="3155950"/>
          <p14:tracePt t="18127" x="8128000" y="3155950"/>
          <p14:tracePt t="18140" x="8123238" y="3155950"/>
          <p14:tracePt t="18154" x="8120063" y="3155950"/>
          <p14:tracePt t="18161" x="8120063" y="3151188"/>
          <p14:tracePt t="18175" x="8116888" y="3148013"/>
          <p14:tracePt t="18189" x="8108950" y="3148013"/>
          <p14:tracePt t="18195" x="8108950" y="3144838"/>
          <p14:tracePt t="18202" x="8104188" y="3144838"/>
          <p14:tracePt t="18212" x="8104188" y="3136900"/>
          <p14:tracePt t="18230" x="8104188" y="3133725"/>
          <p14:tracePt t="18236" x="8101013" y="3133725"/>
          <p14:tracePt t="18245" x="8101013" y="3128963"/>
          <p14:tracePt t="18257" x="8097838" y="3128963"/>
          <p14:tracePt t="18258" x="8097838" y="3125788"/>
          <p14:tracePt t="18268" x="8097838" y="3121025"/>
          <p14:tracePt t="18279" x="8093075" y="3117850"/>
          <p14:tracePt t="18291" x="8093075" y="3114675"/>
          <p14:tracePt t="18306" x="8093075" y="3106738"/>
          <p14:tracePt t="18320" x="8093075" y="3101975"/>
          <p14:tracePt t="18333" x="8093075" y="3098800"/>
          <p14:tracePt t="18347" x="8089900" y="3098800"/>
          <p14:tracePt t="18353" x="8089900" y="3095625"/>
          <p14:tracePt t="18360" x="8086725" y="3095625"/>
          <p14:tracePt t="18374" x="8078788" y="3095625"/>
          <p14:tracePt t="18381" x="8078788" y="3090863"/>
          <p14:tracePt t="18389" x="8074025" y="3090863"/>
          <p14:tracePt t="18409" x="8070850" y="3090863"/>
          <p14:tracePt t="18415" x="8067675" y="3090863"/>
          <p14:tracePt t="18423" x="8062913" y="3087688"/>
          <p14:tracePt t="18436" x="8056563" y="3087688"/>
          <p14:tracePt t="18445" x="8048625" y="3087688"/>
          <p14:tracePt t="18457" x="8029575" y="3079750"/>
          <p14:tracePt t="18467" x="8024813" y="3076575"/>
          <p14:tracePt t="18478" x="8002588" y="3076575"/>
          <p14:tracePt t="18490" x="7980363" y="3076575"/>
          <p14:tracePt t="18492" x="7950200" y="3071813"/>
          <p14:tracePt t="18501" x="7915275" y="3071813"/>
          <p14:tracePt t="18512" x="7821613" y="3057525"/>
          <p14:tracePt t="18524" x="7780338" y="3049588"/>
          <p14:tracePt t="18534" x="7715250" y="3041650"/>
          <p14:tracePt t="18547" x="7685088" y="3038475"/>
          <p14:tracePt t="18556" x="7666038" y="3030538"/>
          <p14:tracePt t="18567" x="7654925" y="3030538"/>
          <p14:tracePt t="18579" x="7646988" y="3030538"/>
          <p14:tracePt t="18581" x="7643813" y="3030538"/>
          <p14:tracePt t="18590" x="7640638" y="3030538"/>
          <p14:tracePt t="18601" x="7635875" y="3030538"/>
          <p14:tracePt t="18615" x="7632700" y="3030538"/>
          <p14:tracePt t="18629" x="7629525" y="3030538"/>
          <p14:tracePt t="18643" x="7624763" y="3030538"/>
          <p14:tracePt t="18677" x="7624763" y="3038475"/>
          <p14:tracePt t="18698" x="7624763" y="3041650"/>
          <p14:tracePt t="18718" x="7624763" y="3046413"/>
          <p14:tracePt t="18732" x="7624763" y="3049588"/>
          <p14:tracePt t="18753" x="7624763" y="3054350"/>
          <p14:tracePt t="18767" x="7624763" y="3057525"/>
          <p14:tracePt t="18781" x="7624763" y="3060700"/>
          <p14:tracePt t="18787" x="7624763" y="3068638"/>
          <p14:tracePt t="18794" x="7624763" y="3071813"/>
          <p14:tracePt t="18808" x="7624763" y="3076575"/>
          <p14:tracePt t="18822" x="7624763" y="3079750"/>
          <p14:tracePt t="18829" x="7629525" y="3084513"/>
          <p14:tracePt t="18836" x="7629525" y="3087688"/>
          <p14:tracePt t="18845" x="7629525" y="3090863"/>
          <p14:tracePt t="18856" x="7632700" y="3098800"/>
          <p14:tracePt t="18868" x="7635875" y="3101975"/>
          <p14:tracePt t="18878" x="7635875" y="3109913"/>
          <p14:tracePt t="18890" x="7640638" y="3109913"/>
          <p14:tracePt t="18901" x="7640638" y="3114675"/>
          <p14:tracePt t="18912" x="7643813" y="3117850"/>
          <p14:tracePt t="18923" x="7643813" y="3121025"/>
          <p14:tracePt t="18934" x="7651750" y="3125788"/>
          <p14:tracePt t="18952" x="7651750" y="3133725"/>
          <p14:tracePt t="18959" x="7654925" y="3133725"/>
          <p14:tracePt t="18967" x="7654925" y="3136900"/>
          <p14:tracePt t="18980" x="7659688" y="3136900"/>
          <p14:tracePt t="18989" x="7659688" y="3140075"/>
          <p14:tracePt t="19001" x="7662863" y="3140075"/>
          <p14:tracePt t="19021" x="7666038" y="3140075"/>
          <p14:tracePt t="19035" x="7670800" y="3140075"/>
          <p14:tracePt t="19048" x="7673975" y="3144838"/>
          <p14:tracePt t="19062" x="7681913" y="3144838"/>
          <p14:tracePt t="19076" x="7681913" y="3148013"/>
          <p14:tracePt t="19083" x="7685088" y="3148013"/>
          <p14:tracePt t="19090" x="7689850" y="3148013"/>
          <p14:tracePt t="19101" x="7693025" y="3151188"/>
          <p14:tracePt t="19112" x="7708900" y="3159125"/>
          <p14:tracePt t="19124" x="7715250" y="3163888"/>
          <p14:tracePt t="19134" x="7723188" y="3167063"/>
          <p14:tracePt t="19145" x="7739063" y="3170238"/>
          <p14:tracePt t="19157" x="7750175" y="3178175"/>
          <p14:tracePt t="19159" x="7756525" y="3181350"/>
          <p14:tracePt t="19167" x="7769225" y="3186113"/>
          <p14:tracePt t="19180" x="7788275" y="3194050"/>
          <p14:tracePt t="19190" x="7794625" y="3197225"/>
          <p14:tracePt t="19201" x="7805738" y="3200400"/>
          <p14:tracePt t="19212" x="7818438" y="3205163"/>
          <p14:tracePt t="19214" x="7821613" y="3205163"/>
          <p14:tracePt t="19223" x="7824788" y="3205163"/>
          <p14:tracePt t="19235" x="7840663" y="3205163"/>
          <p14:tracePt t="19245" x="7843838" y="3205163"/>
          <p14:tracePt t="19256" x="7854950" y="3205163"/>
          <p14:tracePt t="19268" x="7867650" y="3205163"/>
          <p14:tracePt t="19270" x="7870825" y="3205163"/>
          <p14:tracePt t="19279" x="7878763" y="3205163"/>
          <p14:tracePt t="19290" x="7889875" y="3208338"/>
          <p14:tracePt t="19682" x="7878763" y="3249613"/>
          <p14:tracePt t="19688" x="7874000" y="3295650"/>
          <p14:tracePt t="19712" x="7854950" y="3367088"/>
          <p14:tracePt t="19723" x="7854950" y="3413125"/>
          <p14:tracePt t="19734" x="7854950" y="3443288"/>
          <p14:tracePt t="19745" x="7854950" y="3533775"/>
          <p14:tracePt t="19757" x="7854950" y="3586163"/>
          <p14:tracePt t="19759" x="7854950" y="3646488"/>
          <p14:tracePt t="19767" x="7854950" y="3684588"/>
          <p14:tracePt t="19779" x="7859713" y="3752850"/>
          <p14:tracePt t="19790" x="7859713" y="3775075"/>
          <p14:tracePt t="19792" x="7862888" y="3790950"/>
          <p14:tracePt t="19800" x="7862888" y="3805238"/>
          <p14:tracePt t="19813" x="7862888" y="3816350"/>
          <p14:tracePt t="19823" x="7862888" y="3824288"/>
          <p14:tracePt t="19834" x="7862888" y="3829050"/>
          <p14:tracePt t="19847" x="7862888" y="3832225"/>
          <p14:tracePt t="19848" x="7862888" y="3835400"/>
          <p14:tracePt t="19861" x="7867650" y="3843338"/>
          <p14:tracePt t="19881" x="7870825" y="3843338"/>
          <p14:tracePt t="19895" x="7878763" y="3843338"/>
          <p14:tracePt t="19909" x="7881938" y="3840163"/>
          <p14:tracePt t="19930" x="7885113" y="3835400"/>
          <p14:tracePt t="19937" x="7889875" y="3835400"/>
          <p14:tracePt t="19944" x="7893050" y="3832225"/>
          <p14:tracePt t="19950" x="7897813" y="3832225"/>
          <p14:tracePt t="19957" x="7908925" y="3829050"/>
          <p14:tracePt t="19967" x="7915275" y="3824288"/>
          <p14:tracePt t="19978" x="7939088" y="3813175"/>
          <p14:tracePt t="19990" x="7950200" y="3805238"/>
          <p14:tracePt t="19992" x="7958138" y="3802063"/>
          <p14:tracePt t="20001" x="7969250" y="3798888"/>
          <p14:tracePt t="20012" x="7983538" y="3786188"/>
          <p14:tracePt t="20024" x="7988300" y="3786188"/>
          <p14:tracePt t="20026" x="7999413" y="3783013"/>
          <p14:tracePt t="20034" x="8002588" y="3783013"/>
          <p14:tracePt t="20047" x="8010525" y="3779838"/>
          <p14:tracePt t="20056" x="8010525" y="3775075"/>
          <p14:tracePt t="20067" x="8013700" y="3775075"/>
          <p14:tracePt t="20101" x="8010525" y="3775075"/>
          <p14:tracePt t="20108" x="7999413" y="3767138"/>
          <p14:tracePt t="20115" x="7994650" y="3767138"/>
          <p14:tracePt t="20123" x="7988300" y="3767138"/>
          <p14:tracePt t="20136" x="7969250" y="3763963"/>
          <p14:tracePt t="20145" x="7958138" y="3763963"/>
          <p14:tracePt t="20157" x="7931150" y="3763963"/>
          <p14:tracePt t="20168" x="7923213" y="3763963"/>
          <p14:tracePt t="20178" x="7897813" y="3763963"/>
          <p14:tracePt t="20191" x="7870825" y="3763963"/>
          <p14:tracePt t="20201" x="7848600" y="3763963"/>
          <p14:tracePt t="20212" x="7802563" y="3771900"/>
          <p14:tracePt t="20223" x="7780338" y="3771900"/>
          <p14:tracePt t="20234" x="7734300" y="3779838"/>
          <p14:tracePt t="20246" x="7685088" y="3790950"/>
          <p14:tracePt t="20257" x="7662863" y="3794125"/>
          <p14:tracePt t="20267" x="7621588" y="3813175"/>
          <p14:tracePt t="20280" x="7605713" y="3816350"/>
          <p14:tracePt t="20281" x="7594600" y="3824288"/>
          <p14:tracePt t="20290" x="7591425" y="3824288"/>
          <p14:tracePt t="20301" x="7575550" y="3840163"/>
          <p14:tracePt t="20312" x="7575550" y="3843338"/>
          <p14:tracePt t="20323" x="7572375" y="3846513"/>
          <p14:tracePt t="20335" x="7572375" y="3851275"/>
          <p14:tracePt t="20336" x="7572375" y="3854450"/>
          <p14:tracePt t="20345" x="7572375" y="3859213"/>
          <p14:tracePt t="20356" x="7572375" y="3865563"/>
          <p14:tracePt t="20370" x="7572375" y="3873500"/>
          <p14:tracePt t="20378" x="7580313" y="3876675"/>
          <p14:tracePt t="20391" x="7586663" y="3884613"/>
          <p14:tracePt t="20401" x="7594600" y="3889375"/>
          <p14:tracePt t="20412" x="7616825" y="3900488"/>
          <p14:tracePt t="20423" x="7632700" y="3911600"/>
          <p14:tracePt t="20425" x="7659688" y="3922713"/>
          <p14:tracePt t="20434" x="7681913" y="3930650"/>
          <p14:tracePt t="20446" x="7731125" y="3949700"/>
          <p14:tracePt t="20456" x="7753350" y="3952875"/>
          <p14:tracePt t="20467" x="7818438" y="3960813"/>
          <p14:tracePt t="20480" x="7870825" y="3960813"/>
          <p14:tracePt t="20490" x="7893050" y="3956050"/>
          <p14:tracePt t="20501" x="7950200" y="3944938"/>
          <p14:tracePt t="20512" x="7972425" y="3941763"/>
          <p14:tracePt t="20523" x="8013700" y="3922713"/>
          <p14:tracePt t="20535" x="8070850" y="3895725"/>
          <p14:tracePt t="20545" x="8097838" y="3884613"/>
          <p14:tracePt t="20556" x="8183563" y="3846513"/>
          <p14:tracePt t="20567" x="8240713" y="3824288"/>
          <p14:tracePt t="20578" x="8339138" y="3786188"/>
          <p14:tracePt t="20590" x="8426450" y="3749675"/>
          <p14:tracePt t="20601" x="8459788" y="3736975"/>
          <p14:tracePt t="20612" x="8520113" y="3695700"/>
          <p14:tracePt t="20624" x="8580438" y="3670300"/>
          <p14:tracePt t="20634" x="8607425" y="3651250"/>
          <p14:tracePt t="20645" x="8648700" y="3613150"/>
          <p14:tracePt t="20657" x="8675688" y="3594100"/>
          <p14:tracePt t="20667" x="8713788" y="3556000"/>
          <p14:tracePt t="20680" x="8758238" y="3503613"/>
          <p14:tracePt t="20690" x="8769350" y="3476625"/>
          <p14:tracePt t="20701" x="8812213" y="3408363"/>
          <p14:tracePt t="20712" x="8834438" y="3370263"/>
          <p14:tracePt t="20714" x="8842375" y="3340100"/>
          <p14:tracePt t="20996" x="8921750" y="3249613"/>
          <p14:tracePt t="21002" x="9023350" y="3136900"/>
          <p14:tracePt t="21012" x="9094788" y="304641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431440" y="21192"/>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870425" y="6786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Create Connection In Talend</a:t>
            </a:r>
            <a:endParaRPr sz="2000" b="1" dirty="0">
              <a:latin typeface="Rubik"/>
              <a:ea typeface="Rubik"/>
              <a:cs typeface="Rubik"/>
              <a:sym typeface="Rubik"/>
            </a:endParaRPr>
          </a:p>
        </p:txBody>
      </p:sp>
      <p:pic>
        <p:nvPicPr>
          <p:cNvPr id="10" name="Picture 9">
            <a:extLst>
              <a:ext uri="{FF2B5EF4-FFF2-40B4-BE49-F238E27FC236}">
                <a16:creationId xmlns:a16="http://schemas.microsoft.com/office/drawing/2014/main" id="{B03F5992-60B5-7D2A-30DE-5982925C3190}"/>
              </a:ext>
            </a:extLst>
          </p:cNvPr>
          <p:cNvPicPr>
            <a:picLocks noChangeAspect="1"/>
          </p:cNvPicPr>
          <p:nvPr/>
        </p:nvPicPr>
        <p:blipFill>
          <a:blip r:embed="rId5"/>
          <a:stretch>
            <a:fillRect/>
          </a:stretch>
        </p:blipFill>
        <p:spPr>
          <a:xfrm>
            <a:off x="4282438" y="836736"/>
            <a:ext cx="3668110" cy="3470028"/>
          </a:xfrm>
          <a:prstGeom prst="rect">
            <a:avLst/>
          </a:prstGeom>
        </p:spPr>
      </p:pic>
      <p:sp>
        <p:nvSpPr>
          <p:cNvPr id="13" name="Google Shape;103;p17">
            <a:extLst>
              <a:ext uri="{FF2B5EF4-FFF2-40B4-BE49-F238E27FC236}">
                <a16:creationId xmlns:a16="http://schemas.microsoft.com/office/drawing/2014/main" id="{FFE1A659-4B69-4490-596A-F2CA3CAF5392}"/>
              </a:ext>
            </a:extLst>
          </p:cNvPr>
          <p:cNvSpPr txBox="1"/>
          <p:nvPr/>
        </p:nvSpPr>
        <p:spPr>
          <a:xfrm>
            <a:off x="1188383" y="4337018"/>
            <a:ext cx="6615647"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r>
              <a:rPr lang="en-US" sz="1200" b="1" dirty="0">
                <a:latin typeface="Rubik"/>
                <a:ea typeface="Rubik"/>
                <a:cs typeface="Rubik"/>
                <a:sym typeface="Rubik"/>
              </a:rPr>
              <a:t>Cara </a:t>
            </a:r>
            <a:r>
              <a:rPr lang="en-US" sz="1200" b="1" dirty="0" err="1">
                <a:latin typeface="Rubik"/>
                <a:ea typeface="Rubik"/>
                <a:cs typeface="Rubik"/>
                <a:sym typeface="Rubik"/>
              </a:rPr>
              <a:t>lengkap</a:t>
            </a:r>
            <a:r>
              <a:rPr lang="en-US" sz="1200" b="1" dirty="0">
                <a:latin typeface="Rubik"/>
                <a:ea typeface="Rubik"/>
                <a:cs typeface="Rubik"/>
                <a:sym typeface="Rubik"/>
              </a:rPr>
              <a:t> : https://blogs.perficient.com/2022/10/14/how-to-connect-sql-server-with-talend-tool/</a:t>
            </a:r>
            <a:endParaRPr sz="1200" b="1" dirty="0">
              <a:latin typeface="Rubik"/>
              <a:ea typeface="Rubik"/>
              <a:cs typeface="Rubik"/>
              <a:sym typeface="Rubik"/>
            </a:endParaRPr>
          </a:p>
        </p:txBody>
      </p:sp>
      <p:pic>
        <p:nvPicPr>
          <p:cNvPr id="3" name="Picture 2">
            <a:extLst>
              <a:ext uri="{FF2B5EF4-FFF2-40B4-BE49-F238E27FC236}">
                <a16:creationId xmlns:a16="http://schemas.microsoft.com/office/drawing/2014/main" id="{D55FD48C-CAF4-245D-9E41-0BB077462E13}"/>
              </a:ext>
            </a:extLst>
          </p:cNvPr>
          <p:cNvPicPr>
            <a:picLocks noChangeAspect="1"/>
          </p:cNvPicPr>
          <p:nvPr/>
        </p:nvPicPr>
        <p:blipFill>
          <a:blip r:embed="rId6"/>
          <a:stretch>
            <a:fillRect/>
          </a:stretch>
        </p:blipFill>
        <p:spPr>
          <a:xfrm>
            <a:off x="541020" y="863773"/>
            <a:ext cx="3668110" cy="3443920"/>
          </a:xfrm>
          <a:prstGeom prst="rect">
            <a:avLst/>
          </a:prstGeom>
        </p:spPr>
      </p:pic>
    </p:spTree>
    <p:extLst>
      <p:ext uri="{BB962C8B-B14F-4D97-AF65-F5344CB8AC3E}">
        <p14:creationId xmlns:p14="http://schemas.microsoft.com/office/powerpoint/2010/main" val="1998676179"/>
      </p:ext>
    </p:extLst>
  </p:cSld>
  <p:clrMapOvr>
    <a:masterClrMapping/>
  </p:clrMapOvr>
  <mc:AlternateContent xmlns:mc="http://schemas.openxmlformats.org/markup-compatibility/2006" xmlns:p14="http://schemas.microsoft.com/office/powerpoint/2010/main">
    <mc:Choice Requires="p14">
      <p:transition spd="slow" p14:dur="2000" advTm="69207"/>
    </mc:Choice>
    <mc:Fallback xmlns="">
      <p:transition spd="slow" advTm="69207"/>
    </mc:Fallback>
  </mc:AlternateContent>
  <p:extLst>
    <p:ext uri="{3A86A75C-4F4B-4683-9AE1-C65F6400EC91}">
      <p14:laserTraceLst xmlns:p14="http://schemas.microsoft.com/office/powerpoint/2010/main">
        <p14:tracePtLst>
          <p14:tracePt t="171" x="8818563" y="2282825"/>
          <p14:tracePt t="177" x="8596313" y="2217738"/>
          <p14:tracePt t="184" x="8293100" y="2165350"/>
          <p14:tracePt t="192" x="8029575" y="2101850"/>
          <p14:tracePt t="203" x="7788275" y="2047875"/>
          <p14:tracePt t="205" x="7466013" y="1992313"/>
          <p14:tracePt t="214" x="7183438" y="1924050"/>
          <p14:tracePt t="226" x="6597650" y="1787525"/>
          <p14:tracePt t="237" x="6332538" y="1724025"/>
          <p14:tracePt t="247" x="5880100" y="1582738"/>
          <p14:tracePt t="259" x="5708650" y="1527175"/>
          <p14:tracePt t="260" x="5576888" y="1466850"/>
          <p14:tracePt t="270" x="5483225" y="1431925"/>
          <p14:tracePt t="281" x="5376863" y="1401763"/>
          <p14:tracePt t="294" x="5354638" y="1401763"/>
          <p14:tracePt t="627" x="5264150" y="1371600"/>
          <p14:tracePt t="631" x="5157788" y="1338263"/>
          <p14:tracePt t="659" x="4832350" y="1035050"/>
          <p14:tracePt t="670" x="4749800" y="944563"/>
          <p14:tracePt t="681" x="4618038" y="820738"/>
          <p14:tracePt t="694" x="4522788" y="733425"/>
          <p14:tracePt t="703" x="4484688" y="695325"/>
          <p14:tracePt t="715" x="4424363" y="646113"/>
          <p14:tracePt t="725" x="4398963" y="627063"/>
          <p14:tracePt t="737" x="4367213" y="593725"/>
          <p14:tracePt t="748" x="4352925" y="582613"/>
          <p14:tracePt t="749" x="4341813" y="569913"/>
          <p14:tracePt t="759" x="4325938" y="558800"/>
          <p14:tracePt t="770" x="4295775" y="544513"/>
          <p14:tracePt t="781" x="4281488" y="533400"/>
          <p14:tracePt t="783" x="4262438" y="525463"/>
          <p14:tracePt t="792" x="4246563" y="514350"/>
          <p14:tracePt t="804" x="4213225" y="503238"/>
          <p14:tracePt t="814" x="4197350" y="498475"/>
          <p14:tracePt t="825" x="4156075" y="498475"/>
          <p14:tracePt t="838" x="4137025" y="498475"/>
          <p14:tracePt t="839" x="4114800" y="498475"/>
          <p14:tracePt t="847" x="4087813" y="498475"/>
          <p14:tracePt t="859" x="4024313" y="514350"/>
          <p14:tracePt t="870" x="3983038" y="522288"/>
          <p14:tracePt t="881" x="3895725" y="536575"/>
          <p14:tracePt t="893" x="3813175" y="539750"/>
          <p14:tracePt t="903" x="3783013" y="547688"/>
          <p14:tracePt t="914" x="3717925" y="547688"/>
          <p14:tracePt t="926" x="3695700" y="547688"/>
          <p14:tracePt t="927" x="3673475" y="547688"/>
          <p14:tracePt t="936" x="3657600" y="547688"/>
          <p14:tracePt t="948" x="3616325" y="558800"/>
          <p14:tracePt t="959" x="3594100" y="558800"/>
          <p14:tracePt t="969" x="3548063" y="569913"/>
          <p14:tracePt t="982" x="3521075" y="585788"/>
          <p14:tracePt t="983" x="3498850" y="588963"/>
          <p14:tracePt t="992" x="3476625" y="596900"/>
          <p14:tracePt t="1003" x="3427413" y="612775"/>
          <p14:tracePt t="1014" x="3411538" y="619125"/>
          <p14:tracePt t="1025" x="3370263" y="631825"/>
          <p14:tracePt t="1038" x="3332163" y="642938"/>
          <p14:tracePt t="1048" x="3309938" y="646113"/>
          <p14:tracePt t="1059" x="3268663" y="657225"/>
          <p14:tracePt t="1070" x="3246438" y="665163"/>
          <p14:tracePt t="1081" x="3200400" y="673100"/>
          <p14:tracePt t="1093" x="3154363" y="676275"/>
          <p14:tracePt t="1103" x="3140075" y="676275"/>
          <p14:tracePt t="1114" x="3098800" y="676275"/>
          <p14:tracePt t="1126" x="3074988" y="676275"/>
          <p14:tracePt t="1128" x="3060700" y="668338"/>
          <p14:tracePt t="1136" x="3038475" y="668338"/>
          <p14:tracePt t="1147" x="3003550" y="657225"/>
          <p14:tracePt t="1159" x="2989263" y="657225"/>
          <p14:tracePt t="1169" x="2954338" y="646113"/>
          <p14:tracePt t="1183" x="2928938" y="642938"/>
          <p14:tracePt t="1192" x="2916238" y="642938"/>
          <p14:tracePt t="1204" x="2909888" y="638175"/>
          <p14:tracePt t="1214" x="2905125" y="635000"/>
          <p14:tracePt t="1230" x="2901950" y="635000"/>
          <p14:tracePt t="1692" x="2886075" y="627063"/>
          <p14:tracePt t="1697" x="2863850" y="623888"/>
          <p14:tracePt t="1726" x="2679700" y="555625"/>
          <p14:tracePt t="1736" x="2633663" y="539750"/>
          <p14:tracePt t="1747" x="2576513" y="522288"/>
          <p14:tracePt t="1760" x="2554288" y="517525"/>
          <p14:tracePt t="1761" x="2538413" y="509588"/>
          <p14:tracePt t="1770" x="2527300" y="509588"/>
          <p14:tracePt t="1781" x="2513013" y="506413"/>
          <p14:tracePt t="1793" x="2508250" y="506413"/>
          <p14:tracePt t="1795" x="2505075" y="506413"/>
          <p14:tracePt t="1803" x="2501900" y="506413"/>
          <p14:tracePt t="1815" x="2497138" y="506413"/>
          <p14:tracePt t="1857" x="2497138" y="503238"/>
          <p14:tracePt t="6068" x="2535238" y="509588"/>
          <p14:tracePt t="6074" x="2606675" y="525463"/>
          <p14:tracePt t="6103" x="2838450" y="577850"/>
          <p14:tracePt t="6116" x="2901950" y="593725"/>
          <p14:tracePt t="6125" x="2935288" y="601663"/>
          <p14:tracePt t="6136" x="3019425" y="612775"/>
          <p14:tracePt t="6148" x="3071813" y="612775"/>
          <p14:tracePt t="6159" x="3181350" y="619125"/>
          <p14:tracePt t="6171" x="3313113" y="615950"/>
          <p14:tracePt t="6181" x="3386138" y="608013"/>
          <p14:tracePt t="6192" x="3548063" y="601663"/>
          <p14:tracePt t="6204" x="3638550" y="593725"/>
          <p14:tracePt t="6205" x="3721100" y="585788"/>
          <p14:tracePt t="6214" x="3783013" y="577850"/>
          <p14:tracePt t="6226" x="3914775" y="558800"/>
          <p14:tracePt t="6236" x="3975100" y="558800"/>
          <p14:tracePt t="6247" x="4106863" y="552450"/>
          <p14:tracePt t="6260" x="4178300" y="552450"/>
          <p14:tracePt t="6261" x="4251325" y="544513"/>
          <p14:tracePt t="6270" x="4311650" y="536575"/>
          <p14:tracePt t="6281" x="4443413" y="528638"/>
          <p14:tracePt t="6292" x="4503738" y="528638"/>
          <p14:tracePt t="6294" x="4587875" y="533400"/>
          <p14:tracePt t="6303" x="4673600" y="533400"/>
          <p14:tracePt t="6315" x="4799013" y="547688"/>
          <p14:tracePt t="6325" x="4851400" y="555625"/>
          <p14:tracePt t="6336" x="4933950" y="555625"/>
          <p14:tracePt t="6348" x="4976813" y="563563"/>
          <p14:tracePt t="6349" x="5018088" y="563563"/>
          <p14:tracePt t="6358" x="5056188" y="563563"/>
          <p14:tracePt t="6370" x="5119688" y="563563"/>
          <p14:tracePt t="6381" x="5154613" y="563563"/>
          <p14:tracePt t="6392" x="5199063" y="555625"/>
          <p14:tracePt t="6404" x="5214938" y="555625"/>
          <p14:tracePt t="6405" x="5233988" y="552450"/>
          <p14:tracePt t="6414" x="5248275" y="552450"/>
          <p14:tracePt t="6425" x="5267325" y="552450"/>
          <p14:tracePt t="6437" x="5275263" y="552450"/>
          <p14:tracePt t="6447" x="5308600" y="552450"/>
          <p14:tracePt t="6460" x="5335588" y="552450"/>
          <p14:tracePt t="6470" x="5343525" y="552450"/>
          <p14:tracePt t="6481" x="5368925" y="552450"/>
          <p14:tracePt t="6492" x="5380038" y="558800"/>
          <p14:tracePt t="6494" x="5384800" y="558800"/>
          <p14:tracePt t="6503" x="5387975" y="558800"/>
          <p14:tracePt t="6515" x="5391150" y="563563"/>
          <p14:tracePt t="9006" x="5357813" y="563563"/>
          <p14:tracePt t="9012" x="5316538" y="563563"/>
          <p14:tracePt t="9019" x="5281613" y="558800"/>
          <p14:tracePt t="9026" x="5251450" y="558800"/>
          <p14:tracePt t="9037" x="5229225" y="552450"/>
          <p14:tracePt t="9039" x="5207000" y="552450"/>
          <p14:tracePt t="9048" x="5176838" y="552450"/>
          <p14:tracePt t="9059" x="5141913" y="547688"/>
          <p14:tracePt t="9060" x="5119688" y="539750"/>
          <p14:tracePt t="9070" x="5089525" y="539750"/>
          <p14:tracePt t="9081" x="5045075" y="536575"/>
          <p14:tracePt t="9092" x="5021263" y="536575"/>
          <p14:tracePt t="9103" x="4987925" y="528638"/>
          <p14:tracePt t="9116" x="4960938" y="525463"/>
          <p14:tracePt t="9125" x="4949825" y="517525"/>
          <p14:tracePt t="9136" x="4938713" y="514350"/>
          <p14:tracePt t="9148" x="4930775" y="514350"/>
          <p14:tracePt t="9150" x="4927600" y="514350"/>
          <p14:tracePt t="9159" x="4922838" y="509588"/>
          <p14:tracePt t="9170" x="4919663" y="509588"/>
          <p14:tracePt t="9181" x="4916488" y="509588"/>
          <p14:tracePt t="9192" x="4911725" y="509588"/>
          <p14:tracePt t="9205" x="4911725" y="514350"/>
          <p14:tracePt t="9218" x="4911725" y="517525"/>
          <p14:tracePt t="9239" x="4911725" y="525463"/>
          <p14:tracePt t="9253" x="4911725" y="528638"/>
          <p14:tracePt t="9267" x="4911725" y="533400"/>
          <p14:tracePt t="9273" x="4916488" y="533400"/>
          <p14:tracePt t="9287" x="4916488" y="536575"/>
          <p14:tracePt t="9294" x="4919663" y="536575"/>
          <p14:tracePt t="9303" x="4919663" y="539750"/>
          <p14:tracePt t="9314" x="4922838" y="539750"/>
          <p14:tracePt t="9325" x="4927600" y="544513"/>
          <p14:tracePt t="9336" x="4933950" y="547688"/>
          <p14:tracePt t="9356" x="4938713" y="547688"/>
          <p14:tracePt t="9369" x="4941888" y="555625"/>
          <p14:tracePt t="9383" x="4946650" y="558800"/>
          <p14:tracePt t="9404" x="4949825" y="563563"/>
          <p14:tracePt t="9411" x="4953000" y="566738"/>
          <p14:tracePt t="9418" x="4957763" y="569913"/>
          <p14:tracePt t="9425" x="4965700" y="574675"/>
          <p14:tracePt t="9437" x="4968875" y="577850"/>
          <p14:tracePt t="9438" x="4972050" y="577850"/>
          <p14:tracePt t="9447" x="4976813" y="585788"/>
          <p14:tracePt t="9459" x="4979988" y="593725"/>
          <p14:tracePt t="9470" x="4983163" y="596900"/>
          <p14:tracePt t="9481" x="4987925" y="601663"/>
          <p14:tracePt t="9494" x="4995863" y="608013"/>
          <p14:tracePt t="9503" x="4995863" y="612775"/>
          <p14:tracePt t="9514" x="4999038" y="623888"/>
          <p14:tracePt t="9526" x="5002213" y="627063"/>
          <p14:tracePt t="9528" x="5002213" y="635000"/>
          <p14:tracePt t="9536" x="5002213" y="638175"/>
          <p14:tracePt t="9549" x="5002213" y="654050"/>
          <p14:tracePt t="9559" x="5002213" y="661988"/>
          <p14:tracePt t="9570" x="5002213" y="673100"/>
          <p14:tracePt t="9581" x="5002213" y="681038"/>
          <p14:tracePt t="9583" x="5002213" y="684213"/>
          <p14:tracePt t="9592" x="5002213" y="687388"/>
          <p14:tracePt t="9604" x="5002213" y="698500"/>
          <p14:tracePt t="9614" x="5002213" y="703263"/>
          <p14:tracePt t="9626" x="4999038" y="703263"/>
          <p14:tracePt t="9637" x="4991100" y="706438"/>
          <p14:tracePt t="9647" x="4987925" y="711200"/>
          <p14:tracePt t="9659" x="4976813" y="714375"/>
          <p14:tracePt t="9670" x="4965700" y="714375"/>
          <p14:tracePt t="9681" x="4946650" y="722313"/>
          <p14:tracePt t="9693" x="4927600" y="725488"/>
          <p14:tracePt t="9703" x="4903788" y="725488"/>
          <p14:tracePt t="9714" x="4859338" y="728663"/>
          <p14:tracePt t="9726" x="4829175" y="728663"/>
          <p14:tracePt t="9728" x="4794250" y="728663"/>
          <p14:tracePt t="9737" x="4764088" y="728663"/>
          <p14:tracePt t="9748" x="4711700" y="728663"/>
          <p14:tracePt t="9759" x="4681538" y="728663"/>
          <p14:tracePt t="9770" x="4629150" y="728663"/>
          <p14:tracePt t="9782" x="4583113" y="728663"/>
          <p14:tracePt t="9792" x="4560888" y="728663"/>
          <p14:tracePt t="9803" x="4500563" y="728663"/>
          <p14:tracePt t="9815" x="4459288" y="728663"/>
          <p14:tracePt t="9825" x="4364038" y="736600"/>
          <p14:tracePt t="9838" x="4254500" y="736600"/>
          <p14:tracePt t="9847" x="4210050" y="744538"/>
          <p14:tracePt t="9858" x="4137025" y="752475"/>
          <p14:tracePt t="9870" x="4095750" y="752475"/>
          <p14:tracePt t="9872" x="4073525" y="752475"/>
          <p14:tracePt t="9881" x="4051300" y="760413"/>
          <p14:tracePt t="9893" x="4016375" y="763588"/>
          <p14:tracePt t="9903" x="4008438" y="763588"/>
          <p14:tracePt t="9914" x="3986213" y="763588"/>
          <p14:tracePt t="9926" x="3971925" y="763588"/>
          <p14:tracePt t="9928" x="3967163" y="763588"/>
          <p14:tracePt t="9936" x="3959225" y="763588"/>
          <p14:tracePt t="12199" x="3929063" y="763588"/>
          <p14:tracePt t="12204" x="3884613" y="760413"/>
          <p14:tracePt t="12237" x="3729038" y="747713"/>
          <p14:tracePt t="12247" x="3665538" y="741363"/>
          <p14:tracePt t="12260" x="3600450" y="741363"/>
          <p14:tracePt t="12270" x="3570288" y="733425"/>
          <p14:tracePt t="12281" x="3506788" y="725488"/>
          <p14:tracePt t="12292" x="3465513" y="725488"/>
          <p14:tracePt t="12294" x="3416300" y="725488"/>
          <p14:tracePt t="12303" x="3370263" y="717550"/>
          <p14:tracePt t="12315" x="3298825" y="714375"/>
          <p14:tracePt t="12326" x="3263900" y="706438"/>
          <p14:tracePt t="12336" x="3216275" y="695325"/>
          <p14:tracePt t="12348" x="3192463" y="687388"/>
          <p14:tracePt t="12349" x="3181350" y="676275"/>
          <p14:tracePt t="12359" x="3173413" y="673100"/>
          <p14:tracePt t="13176" x="3124200" y="673100"/>
          <p14:tracePt t="13181" x="3074988" y="676275"/>
          <p14:tracePt t="13194" x="3003550" y="684213"/>
          <p14:tracePt t="13215" x="2819400" y="692150"/>
          <p14:tracePt t="13217" x="2751138" y="692150"/>
          <p14:tracePt t="13226" x="2667000" y="692150"/>
          <p14:tracePt t="13237" x="2490788" y="698500"/>
          <p14:tracePt t="13247" x="2417763" y="698500"/>
          <p14:tracePt t="13258" x="2297113" y="698500"/>
          <p14:tracePt t="13271" x="2236788" y="698500"/>
          <p14:tracePt t="13272" x="2184400" y="695325"/>
          <p14:tracePt t="13281" x="2124075" y="695325"/>
          <p14:tracePt t="13292" x="2017713" y="681038"/>
          <p14:tracePt t="13303" x="1976438" y="676275"/>
          <p14:tracePt t="13314" x="1911350" y="661988"/>
          <p14:tracePt t="13326" x="1862138" y="642938"/>
          <p14:tracePt t="13336" x="1847850" y="638175"/>
          <p14:tracePt t="13348" x="1836738" y="631825"/>
          <p14:tracePt t="16623" x="1836738" y="646113"/>
          <p14:tracePt t="16628" x="1836738" y="661988"/>
          <p14:tracePt t="16659" x="1836738" y="714375"/>
          <p14:tracePt t="16670" x="1836738" y="736600"/>
          <p14:tracePt t="16682" x="1836738" y="747713"/>
          <p14:tracePt t="16692" x="1836738" y="760413"/>
          <p14:tracePt t="16705" x="1836738" y="774700"/>
          <p14:tracePt t="16714" x="1836738" y="785813"/>
          <p14:tracePt t="16726" x="1836738" y="796925"/>
          <p14:tracePt t="16737" x="1836738" y="808038"/>
          <p14:tracePt t="16739" x="1836738" y="823913"/>
          <p14:tracePt t="16747" x="1836738" y="835025"/>
          <p14:tracePt t="16759" x="1836738" y="857250"/>
          <p14:tracePt t="16770" x="1836738" y="876300"/>
          <p14:tracePt t="16781" x="1836738" y="903288"/>
          <p14:tracePt t="16793" x="1844675" y="911225"/>
          <p14:tracePt t="16794" x="1844675" y="930275"/>
          <p14:tracePt t="16804" x="1847850" y="936625"/>
          <p14:tracePt t="16815" x="1855788" y="979488"/>
          <p14:tracePt t="16825" x="1858963" y="1009650"/>
          <p14:tracePt t="16837" x="1866900" y="1065213"/>
          <p14:tracePt t="16848" x="1874838" y="1095375"/>
          <p14:tracePt t="16850" x="1878013" y="1119188"/>
          <p14:tracePt t="16859" x="1885950" y="1133475"/>
          <p14:tracePt t="16870" x="1889125" y="1160463"/>
          <p14:tracePt t="16881" x="1889125" y="1171575"/>
          <p14:tracePt t="16892" x="1892300" y="1187450"/>
          <p14:tracePt t="16905" x="1900238" y="1198563"/>
          <p14:tracePt t="16915" x="1905000" y="1209675"/>
          <p14:tracePt t="16925" x="1916113" y="1228725"/>
          <p14:tracePt t="16937" x="1919288" y="1247775"/>
          <p14:tracePt t="16939" x="1924050" y="1262063"/>
          <p14:tracePt t="16948" x="1930400" y="1273175"/>
          <p14:tracePt t="16959" x="1946275" y="1300163"/>
          <p14:tracePt t="16971" x="1954213" y="1314450"/>
          <p14:tracePt t="16981" x="1976438" y="1349375"/>
          <p14:tracePt t="16993" x="1979613" y="1368425"/>
          <p14:tracePt t="16994" x="1990725" y="1382713"/>
          <p14:tracePt t="17003" x="2001838" y="1401763"/>
          <p14:tracePt t="17015" x="2017713" y="1428750"/>
          <p14:tracePt t="17025" x="2025650" y="1443038"/>
          <p14:tracePt t="17037" x="2039938" y="1473200"/>
          <p14:tracePt t="17049" x="2047875" y="1492250"/>
          <p14:tracePt t="17059" x="2051050" y="1503363"/>
          <p14:tracePt t="17070" x="2058988" y="1516063"/>
          <p14:tracePt t="17081" x="2063750" y="1519238"/>
          <p14:tracePt t="17083" x="2070100" y="1527175"/>
          <p14:tracePt t="17093" x="2070100" y="1535113"/>
          <p14:tracePt t="17104" x="2078038" y="1549400"/>
          <p14:tracePt t="17114" x="2089150" y="1557338"/>
          <p14:tracePt t="17125" x="2097088" y="1571625"/>
          <p14:tracePt t="17137" x="2100263" y="1582738"/>
          <p14:tracePt t="17139" x="2112963" y="1595438"/>
          <p14:tracePt t="17148" x="2116138" y="1598613"/>
          <p14:tracePt t="17159" x="2124075" y="1609725"/>
          <p14:tracePt t="17170" x="2127250" y="1617663"/>
          <p14:tracePt t="17181" x="2138363" y="1625600"/>
          <p14:tracePt t="17193" x="2154238" y="1639888"/>
          <p14:tracePt t="17203" x="2160588" y="1644650"/>
          <p14:tracePt t="17214" x="2179638" y="1658938"/>
          <p14:tracePt t="17226" x="2190750" y="1662113"/>
          <p14:tracePt t="17227" x="2198688" y="1670050"/>
          <p14:tracePt t="17237" x="2209800" y="1674813"/>
          <p14:tracePt t="17249" x="2233613" y="1689100"/>
          <p14:tracePt t="17259" x="2239963" y="1697038"/>
          <p14:tracePt t="17270" x="2255838" y="1704975"/>
          <p14:tracePt t="17282" x="2266950" y="1711325"/>
          <p14:tracePt t="17283" x="2270125" y="1716088"/>
          <p14:tracePt t="17292" x="2278063" y="1719263"/>
          <p14:tracePt t="17303" x="2289175" y="1724025"/>
          <p14:tracePt t="17315" x="2297113" y="1724025"/>
          <p14:tracePt t="17325" x="2305050" y="1727200"/>
          <p14:tracePt t="17338" x="2316163" y="1730375"/>
          <p14:tracePt t="17347" x="2319338" y="1730375"/>
          <p14:tracePt t="17359" x="2324100" y="1730375"/>
          <p14:tracePt t="17371" x="2327275" y="1730375"/>
          <p14:tracePt t="17392" x="2332038" y="1730375"/>
          <p14:tracePt t="17420" x="2332038" y="1727200"/>
          <p14:tracePt t="17434" x="2332038" y="1724025"/>
          <p14:tracePt t="17455" x="2332038" y="1719263"/>
          <p14:tracePt t="17468" x="2332038" y="1716088"/>
          <p14:tracePt t="17489" x="2332038" y="1711325"/>
          <p14:tracePt t="17503" x="2332038" y="1704975"/>
          <p14:tracePt t="17516" x="2332038" y="1700213"/>
          <p14:tracePt t="17523" x="2327275" y="1700213"/>
          <p14:tracePt t="17530" x="2327275" y="1697038"/>
          <p14:tracePt t="17537" x="2324100" y="1693863"/>
          <p14:tracePt t="17550" x="2319338" y="1689100"/>
          <p14:tracePt t="17559" x="2316163" y="1685925"/>
          <p14:tracePt t="17571" x="2305050" y="1674813"/>
          <p14:tracePt t="17581" x="2297113" y="1670050"/>
          <p14:tracePt t="17593" x="2274888" y="1655763"/>
          <p14:tracePt t="17604" x="2263775" y="1651000"/>
          <p14:tracePt t="17606" x="2255838" y="1644650"/>
          <p14:tracePt t="17614" x="2244725" y="1631950"/>
          <p14:tracePt t="17627" x="2217738" y="1625600"/>
          <p14:tracePt t="17637" x="2206625" y="1617663"/>
          <p14:tracePt t="17648" x="2184400" y="1601788"/>
          <p14:tracePt t="17659" x="2176463" y="1598613"/>
          <p14:tracePt t="17661" x="2165350" y="1590675"/>
          <p14:tracePt t="17670" x="2160588" y="1587500"/>
          <p14:tracePt t="17682" x="2143125" y="1576388"/>
          <p14:tracePt t="17692" x="2130425" y="1571625"/>
          <p14:tracePt t="17703" x="2108200" y="1560513"/>
          <p14:tracePt t="17715" x="2093913" y="1549400"/>
          <p14:tracePt t="17717" x="2081213" y="1546225"/>
          <p14:tracePt t="17726" x="2070100" y="1541463"/>
          <p14:tracePt t="17737" x="2044700" y="1530350"/>
          <p14:tracePt t="17748" x="2028825" y="1522413"/>
          <p14:tracePt t="17759" x="2001838" y="1516063"/>
          <p14:tracePt t="17771" x="1976438" y="1503363"/>
          <p14:tracePt t="17781" x="1957388" y="1497013"/>
          <p14:tracePt t="17792" x="1930400" y="1492250"/>
          <p14:tracePt t="17804" x="1916113" y="1492250"/>
          <p14:tracePt t="17805" x="1905000" y="1485900"/>
          <p14:tracePt t="17814" x="1897063" y="1485900"/>
          <p14:tracePt t="17827" x="1874838" y="1481138"/>
          <p14:tracePt t="17837" x="1866900" y="1481138"/>
          <p14:tracePt t="17848" x="1847850" y="1481138"/>
          <p14:tracePt t="17860" x="1844675" y="1481138"/>
          <p14:tracePt t="17861" x="1831975" y="1481138"/>
          <p14:tracePt t="17870" x="1828800" y="1481138"/>
          <p14:tracePt t="17882" x="1820863" y="1481138"/>
          <p14:tracePt t="17892" x="1817688" y="1481138"/>
          <p14:tracePt t="17903" x="1801813" y="1481138"/>
          <p14:tracePt t="17916" x="1795463" y="1485900"/>
          <p14:tracePt t="17926" x="1790700" y="1492250"/>
          <p14:tracePt t="17937" x="1779588" y="1492250"/>
          <p14:tracePt t="17948" x="1776413" y="1497013"/>
          <p14:tracePt t="17959" x="1771650" y="1500188"/>
          <p14:tracePt t="17971" x="1765300" y="1503363"/>
          <p14:tracePt t="17981" x="1760538" y="1503363"/>
          <p14:tracePt t="17992" x="1757363" y="1508125"/>
          <p14:tracePt t="18005" x="1749425" y="1511300"/>
          <p14:tracePt t="18018" x="1746250" y="1511300"/>
          <p14:tracePt t="18026" x="1746250" y="1516063"/>
          <p14:tracePt t="18037" x="1741488" y="1516063"/>
          <p14:tracePt t="18048" x="1741488" y="1522413"/>
          <p14:tracePt t="18094" x="1746250" y="1522413"/>
          <p14:tracePt t="18109" x="1752600" y="1522413"/>
          <p14:tracePt t="18770" x="1752600" y="1568450"/>
          <p14:tracePt t="18775" x="1768475" y="1631950"/>
          <p14:tracePt t="18803" x="1817688" y="1833563"/>
          <p14:tracePt t="18815" x="1831975" y="1866900"/>
          <p14:tracePt t="18825" x="1858963" y="1935163"/>
          <p14:tracePt t="18838" x="1897063" y="2044700"/>
          <p14:tracePt t="18848" x="1924050" y="2105025"/>
          <p14:tracePt t="18859" x="1960563" y="2214563"/>
          <p14:tracePt t="18870" x="1984375" y="2260600"/>
          <p14:tracePt t="18872" x="1987550" y="2290763"/>
          <p14:tracePt t="18881" x="2001838" y="2316163"/>
          <p14:tracePt t="18893" x="2017713" y="2365375"/>
          <p14:tracePt t="18903" x="2033588" y="2389188"/>
          <p14:tracePt t="18915" x="2051050" y="2455863"/>
          <p14:tracePt t="18927" x="2066925" y="2490788"/>
          <p14:tracePt t="18928" x="2078038" y="2535238"/>
          <p14:tracePt t="18937" x="2093913" y="2570163"/>
          <p14:tracePt t="18948" x="2112963" y="2627313"/>
          <p14:tracePt t="18959" x="2119313" y="2638425"/>
          <p14:tracePt t="18970" x="2124075" y="2663825"/>
          <p14:tracePt t="18982" x="2127250" y="2668588"/>
          <p14:tracePt t="18983" x="2127250" y="2671763"/>
          <p14:tracePt t="18992" x="2127250" y="2674938"/>
          <p14:tracePt t="19003" x="2130425" y="2679700"/>
          <p14:tracePt t="19015" x="2130425" y="2682875"/>
          <p14:tracePt t="19030" x="2130425" y="2687638"/>
          <p14:tracePt t="19161" x="2127250" y="2682875"/>
          <p14:tracePt t="19174" x="2124075" y="2679700"/>
          <p14:tracePt t="19195" x="2119313" y="2674938"/>
          <p14:tracePt t="19209" x="2116138" y="2671763"/>
          <p14:tracePt t="19223" x="2108200" y="2668588"/>
          <p14:tracePt t="19237" x="2105025" y="2668588"/>
          <p14:tracePt t="19243" x="2105025" y="2660650"/>
          <p14:tracePt t="19257" x="2100263" y="2657475"/>
          <p14:tracePt t="19264" x="2097088" y="2652713"/>
          <p14:tracePt t="19271" x="2093913" y="2652713"/>
          <p14:tracePt t="19282" x="2089150" y="2649538"/>
          <p14:tracePt t="19292" x="2078038" y="2641600"/>
          <p14:tracePt t="19304" x="2070100" y="2633663"/>
          <p14:tracePt t="19306" x="2058988" y="2633663"/>
          <p14:tracePt t="19314" x="2055813" y="2630488"/>
          <p14:tracePt t="19327" x="2036763" y="2622550"/>
          <p14:tracePt t="19337" x="2025650" y="2611438"/>
          <p14:tracePt t="19348" x="2006600" y="2600325"/>
          <p14:tracePt t="19360" x="1987550" y="2595563"/>
          <p14:tracePt t="19361" x="1976438" y="2584450"/>
          <p14:tracePt t="19370" x="1968500" y="2578100"/>
          <p14:tracePt t="19382" x="1946275" y="2570163"/>
          <p14:tracePt t="19393" x="1938338" y="2562225"/>
          <p14:tracePt t="19403" x="1908175" y="2554288"/>
          <p14:tracePt t="19416" x="1878013" y="2535238"/>
          <p14:tracePt t="19426" x="1858963" y="2532063"/>
          <p14:tracePt t="19437" x="1825625" y="2520950"/>
          <p14:tracePt t="19448" x="1801813" y="2513013"/>
          <p14:tracePt t="19450" x="1787525" y="2509838"/>
          <p14:tracePt t="19459" x="1768475" y="2501900"/>
          <p14:tracePt t="19471" x="1730375" y="2498725"/>
          <p14:tracePt t="19481" x="1716088" y="2490788"/>
          <p14:tracePt t="19492" x="1689100" y="2486025"/>
          <p14:tracePt t="19503" x="1677988" y="2482850"/>
          <p14:tracePt t="19505" x="1666875" y="2482850"/>
          <p14:tracePt t="19515" x="1658938" y="2482850"/>
          <p14:tracePt t="19526" x="1643063" y="2482850"/>
          <p14:tracePt t="19537" x="1636713" y="2482850"/>
          <p14:tracePt t="19548" x="1624013" y="2482850"/>
          <p14:tracePt t="19560" x="1617663" y="2482850"/>
          <p14:tracePt t="19561" x="1612900" y="2482850"/>
          <p14:tracePt t="19574" x="1609725" y="2482850"/>
          <p14:tracePt t="19581" x="1609725" y="2474913"/>
          <p14:tracePt t="19593" x="1606550" y="2474913"/>
          <p14:tracePt t="19595" x="1606550" y="2471738"/>
          <p14:tracePt t="21219" x="1628775" y="2474913"/>
          <p14:tracePt t="21225" x="1662113" y="2486025"/>
          <p14:tracePt t="21239" x="1776413" y="2516188"/>
          <p14:tracePt t="21260" x="1965325" y="2573338"/>
          <p14:tracePt t="21270" x="2009775" y="2589213"/>
          <p14:tracePt t="21281" x="2108200" y="2619375"/>
          <p14:tracePt t="21293" x="2149475" y="2627313"/>
          <p14:tracePt t="21294" x="2190750" y="2630488"/>
          <p14:tracePt t="21304" x="2233613" y="2638425"/>
          <p14:tracePt t="21315" x="2308225" y="2644775"/>
          <p14:tracePt t="21326" x="2338388" y="2652713"/>
          <p14:tracePt t="21336" x="2403475" y="2660650"/>
          <p14:tracePt t="21349" x="2466975" y="2660650"/>
          <p14:tracePt t="21359" x="2497138" y="2660650"/>
          <p14:tracePt t="21370" x="2570163" y="2660650"/>
          <p14:tracePt t="21381" x="2600325" y="2660650"/>
          <p14:tracePt t="21392" x="2655888" y="2663825"/>
          <p14:tracePt t="21405" x="2701925" y="2663825"/>
          <p14:tracePt t="21415" x="2716213" y="2663825"/>
          <p14:tracePt t="21426" x="2751138" y="2663825"/>
          <p14:tracePt t="21438" x="2770188" y="2671763"/>
          <p14:tracePt t="21448" x="2784475" y="2671763"/>
          <p14:tracePt t="21460" x="2803525" y="2671763"/>
          <p14:tracePt t="21471" x="2806700" y="2671763"/>
          <p14:tracePt t="21481" x="2825750" y="2671763"/>
          <p14:tracePt t="21494" x="2830513" y="2671763"/>
          <p14:tracePt t="21495" x="2838450" y="2671763"/>
          <p14:tracePt t="21504" x="2844800" y="2671763"/>
          <p14:tracePt t="21514" x="2852738" y="2671763"/>
          <p14:tracePt t="21526" x="2855913" y="2671763"/>
          <p14:tracePt t="21528" x="2863850" y="2671763"/>
          <p14:tracePt t="21537" x="2868613" y="2671763"/>
          <p14:tracePt t="21556" x="2871788" y="2671763"/>
          <p14:tracePt t="21562" x="2871788" y="2674938"/>
          <p14:tracePt t="21570" x="2874963" y="2674938"/>
          <p14:tracePt t="21583" x="2879725" y="2674938"/>
          <p14:tracePt t="21659" x="2874963" y="2674938"/>
          <p14:tracePt t="21672" x="2871788" y="2674938"/>
          <p14:tracePt t="21686" x="2868613" y="2674938"/>
          <p14:tracePt t="21693" x="2860675" y="2674938"/>
          <p14:tracePt t="21699" x="2855913" y="2674938"/>
          <p14:tracePt t="21706" x="2852738" y="2674938"/>
          <p14:tracePt t="21715" x="2852738" y="2668588"/>
          <p14:tracePt t="24068" x="2844800" y="2663825"/>
          <p14:tracePt t="24073" x="2825750" y="2660650"/>
          <p14:tracePt t="24103" x="2740025" y="2630488"/>
          <p14:tracePt t="24115" x="2697163" y="2608263"/>
          <p14:tracePt t="24126" x="2679700" y="2600325"/>
          <p14:tracePt t="24136" x="2641600" y="2581275"/>
          <p14:tracePt t="24149" x="2600325" y="2570163"/>
          <p14:tracePt t="24159" x="2587625" y="2562225"/>
          <p14:tracePt t="24170" x="2562225" y="2551113"/>
          <p14:tracePt t="24181" x="2551113" y="2543175"/>
          <p14:tracePt t="24192" x="2538413" y="2535238"/>
          <p14:tracePt t="24205" x="2516188" y="2524125"/>
          <p14:tracePt t="24215" x="2513013" y="2520950"/>
          <p14:tracePt t="24226" x="2493963" y="2516188"/>
          <p14:tracePt t="24237" x="2482850" y="2509838"/>
          <p14:tracePt t="24239" x="2478088" y="2505075"/>
          <p14:tracePt t="24248" x="2471738" y="2501900"/>
          <p14:tracePt t="24260" x="2455863" y="2498725"/>
          <p14:tracePt t="24270" x="2452688" y="2498725"/>
          <p14:tracePt t="24281" x="2444750" y="2493963"/>
          <p14:tracePt t="24294" x="2441575" y="2493963"/>
          <p14:tracePt t="24303" x="2441575" y="2486025"/>
          <p14:tracePt t="24314" x="2436813" y="2486025"/>
          <p14:tracePt t="28672" x="2392363" y="2463800"/>
          <p14:tracePt t="28677" x="2327275" y="2422525"/>
          <p14:tracePt t="28705" x="2149475" y="2335213"/>
          <p14:tracePt t="28715" x="2127250" y="2327275"/>
          <p14:tracePt t="28726" x="2093913" y="2305050"/>
          <p14:tracePt t="28737" x="2074863" y="2301875"/>
          <p14:tracePt t="28739" x="2058988" y="2293938"/>
          <p14:tracePt t="28748" x="2039938" y="2282825"/>
          <p14:tracePt t="28760" x="2001838" y="2260600"/>
          <p14:tracePt t="28770" x="1984375" y="2247900"/>
          <p14:tracePt t="28781" x="1935163" y="2211388"/>
          <p14:tracePt t="28793" x="1897063" y="2187575"/>
          <p14:tracePt t="28794" x="1870075" y="2154238"/>
          <p14:tracePt t="28803" x="1839913" y="2124075"/>
          <p14:tracePt t="28815" x="1787525" y="2071688"/>
          <p14:tracePt t="28826" x="1768475" y="2044700"/>
          <p14:tracePt t="28837" x="1738313" y="2014538"/>
          <p14:tracePt t="28849" x="1727200" y="2003425"/>
          <p14:tracePt t="28850" x="1716088" y="1987550"/>
          <p14:tracePt t="28859" x="1703388" y="1976438"/>
          <p14:tracePt t="28870" x="1697038" y="1962150"/>
          <p14:tracePt t="28882" x="1685925" y="1957388"/>
          <p14:tracePt t="28892" x="1677988" y="1938338"/>
          <p14:tracePt t="28905" x="1666875" y="1924050"/>
          <p14:tracePt t="28914" x="1662113" y="1912938"/>
          <p14:tracePt t="28925" x="1651000" y="1905000"/>
          <p14:tracePt t="28937" x="1651000" y="1900238"/>
          <p14:tracePt t="28939" x="1647825" y="1897063"/>
          <p14:tracePt t="28948" x="1643063" y="1893888"/>
          <p14:tracePt t="28960" x="1636713" y="1885950"/>
          <p14:tracePt t="28973" x="1631950" y="1882775"/>
          <p14:tracePt t="28987" x="1628775" y="1882775"/>
          <p14:tracePt t="28994" x="1624013" y="1882775"/>
          <p14:tracePt t="29007" x="1617663" y="1882775"/>
          <p14:tracePt t="29028" x="1612900" y="1882775"/>
          <p14:tracePt t="29042" x="1609725" y="1882775"/>
          <p14:tracePt t="29055" x="1606550" y="1882775"/>
          <p14:tracePt t="29876" x="1606550" y="1878013"/>
          <p14:tracePt t="29881" x="1606550" y="1870075"/>
          <p14:tracePt t="29903" x="1593850" y="1839913"/>
          <p14:tracePt t="29916" x="1590675" y="1828800"/>
          <p14:tracePt t="29926" x="1587500" y="1825625"/>
          <p14:tracePt t="29937" x="1587500" y="1820863"/>
          <p14:tracePt t="29948" x="1587500" y="1817688"/>
          <p14:tracePt t="29964" x="1587500" y="1814513"/>
          <p14:tracePt t="29978" x="1587500" y="1809750"/>
          <p14:tracePt t="29998" x="1587500" y="1803400"/>
          <p14:tracePt t="30136" x="1590675" y="1803400"/>
          <p14:tracePt t="30219" x="1590675" y="1806575"/>
          <p14:tracePt t="30239" x="1590675" y="1809750"/>
          <p14:tracePt t="30253" x="1590675" y="1814513"/>
          <p14:tracePt t="30274" x="1590675" y="1817688"/>
          <p14:tracePt t="30288" x="1590675" y="1820863"/>
          <p14:tracePt t="30308" x="1590675" y="1825625"/>
          <p14:tracePt t="30315" x="1587500" y="1825625"/>
          <p14:tracePt t="30322" x="1587500" y="1828800"/>
          <p14:tracePt t="30343" x="1587500" y="1836738"/>
          <p14:tracePt t="30356" x="1587500" y="1839913"/>
          <p14:tracePt t="30363" x="1582738" y="1839913"/>
          <p14:tracePt t="30383" x="1579563" y="1839913"/>
          <p14:tracePt t="30397" x="1571625" y="1839913"/>
          <p14:tracePt t="30411" x="1568450" y="1839913"/>
          <p14:tracePt t="30425" x="1563688" y="1839913"/>
          <p14:tracePt t="30445" x="1560513" y="1839913"/>
          <p14:tracePt t="30459" x="1557338" y="1839913"/>
          <p14:tracePt t="30473" x="1552575" y="1839913"/>
          <p14:tracePt t="30494" x="1549400" y="1839913"/>
          <p14:tracePt t="30507" x="1541463" y="1839913"/>
          <p14:tracePt t="30521" x="1538288" y="1839913"/>
          <p14:tracePt t="30528" x="1538288" y="1833563"/>
          <p14:tracePt t="30542" x="1533525" y="1833563"/>
          <p14:tracePt t="30549" x="1533525" y="1828800"/>
          <p14:tracePt t="30556" x="1530350" y="1828800"/>
          <p14:tracePt t="30562" x="1530350" y="1825625"/>
          <p14:tracePt t="30570" x="1527175" y="1825625"/>
          <p14:tracePt t="30583" x="1522413" y="1820863"/>
          <p14:tracePt t="30597" x="1522413" y="1817688"/>
          <p14:tracePt t="30604" x="1519238" y="1817688"/>
          <p14:tracePt t="30631" x="1514475" y="1817688"/>
          <p14:tracePt t="30638" x="1514475" y="1814513"/>
          <p14:tracePt t="30693" x="1514475" y="1809750"/>
          <p14:tracePt t="30714" x="1508125" y="1809750"/>
          <p14:tracePt t="30727" x="1508125" y="1803400"/>
          <p14:tracePt t="30734" x="1503363" y="1803400"/>
          <p14:tracePt t="30741" x="1503363" y="1798638"/>
          <p14:tracePt t="30748" x="1500188" y="1798638"/>
          <p14:tracePt t="30759" x="1497013" y="1795463"/>
          <p14:tracePt t="30770" x="1492250" y="1790700"/>
          <p14:tracePt t="30782" x="1489075" y="1787525"/>
          <p14:tracePt t="30784" x="1484313" y="1784350"/>
          <p14:tracePt t="30793" x="1477963" y="1779588"/>
          <p14:tracePt t="30804" x="1470025" y="1776413"/>
          <p14:tracePt t="30815" x="1466850" y="1776413"/>
          <p14:tracePt t="30817" x="1462088" y="1768475"/>
          <p14:tracePt t="30831" x="1458913" y="1765300"/>
          <p14:tracePt t="30837" x="1454150" y="1765300"/>
          <p14:tracePt t="30848" x="1447800" y="1765300"/>
          <p14:tracePt t="30859" x="1447800" y="1760538"/>
          <p14:tracePt t="30870" x="1443038" y="1757363"/>
          <p14:tracePt t="30881" x="1439863" y="1757363"/>
          <p14:tracePt t="30900" x="1439863" y="1754188"/>
          <p14:tracePt t="30913" x="1439863" y="1749425"/>
          <p14:tracePt t="30920" x="1439863" y="1746250"/>
          <p14:tracePt t="30927" x="1435100" y="1746250"/>
          <p14:tracePt t="30936" x="1435100" y="1735138"/>
          <p14:tracePt t="30948" x="1431925" y="1727200"/>
          <p14:tracePt t="30959" x="1431925" y="1724025"/>
          <p14:tracePt t="30970" x="1428750" y="1708150"/>
          <p14:tracePt t="30983" x="1417638" y="1700213"/>
          <p14:tracePt t="30993" x="1417638" y="1697038"/>
          <p14:tracePt t="31004" x="1412875" y="1693863"/>
          <p14:tracePt t="31015" x="1409700" y="1685925"/>
          <p14:tracePt t="31017" x="1409700" y="1681163"/>
          <p14:tracePt t="31025" x="1404938" y="1681163"/>
          <p14:tracePt t="31037" x="1401763" y="1677988"/>
          <p14:tracePt t="31051" x="1401763" y="1674813"/>
          <p14:tracePt t="31059" x="1398588" y="1674813"/>
          <p14:tracePt t="31071" x="1398588" y="1670050"/>
          <p14:tracePt t="31072" x="1393825" y="1670050"/>
          <p14:tracePt t="31093" x="1387475" y="1666875"/>
          <p14:tracePt t="31106" x="1382713" y="1662113"/>
          <p14:tracePt t="31120" x="1379538" y="1662113"/>
          <p14:tracePt t="31127" x="1379538" y="1655763"/>
          <p14:tracePt t="31140" x="1374775" y="1651000"/>
          <p14:tracePt t="31161" x="1374775" y="1647825"/>
          <p14:tracePt t="31175" x="1374775" y="1644650"/>
          <p14:tracePt t="31203" x="1374775" y="1639888"/>
          <p14:tracePt t="31272" x="1379538" y="1639888"/>
          <p14:tracePt t="31285" x="1382713" y="1639888"/>
          <p14:tracePt t="31299" x="1390650" y="1639888"/>
          <p14:tracePt t="31319" x="1393825" y="1644650"/>
          <p14:tracePt t="31333" x="1398588" y="1647825"/>
          <p14:tracePt t="31354" x="1401763" y="1651000"/>
          <p14:tracePt t="31368" x="1404938" y="1658938"/>
          <p14:tracePt t="31381" x="1409700" y="1658938"/>
          <p14:tracePt t="31395" x="1412875" y="1662113"/>
          <p14:tracePt t="31416" x="1420813" y="1662113"/>
          <p14:tracePt t="31429" x="1423988" y="1662113"/>
          <p14:tracePt t="31443" x="1428750" y="1662113"/>
          <p14:tracePt t="31457" x="1431925" y="1662113"/>
          <p14:tracePt t="31478" x="1435100" y="1662113"/>
          <p14:tracePt t="31484" x="1439863" y="1662113"/>
          <p14:tracePt t="31493" x="1443038" y="1662113"/>
          <p14:tracePt t="31504" x="1447800" y="1662113"/>
          <p14:tracePt t="31505" x="1454150" y="1662113"/>
          <p14:tracePt t="31515" x="1458913" y="1662113"/>
          <p14:tracePt t="31526" x="1462088" y="1662113"/>
          <p14:tracePt t="31537" x="1466850" y="1662113"/>
          <p14:tracePt t="31548" x="1473200" y="1662113"/>
          <p14:tracePt t="31560" x="1484313" y="1662113"/>
          <p14:tracePt t="31561" x="1489075" y="1662113"/>
          <p14:tracePt t="31570" x="1492250" y="1662113"/>
          <p14:tracePt t="31581" x="1508125" y="1666875"/>
          <p14:tracePt t="31593" x="1511300" y="1666875"/>
          <p14:tracePt t="31595" x="1519238" y="1666875"/>
          <p14:tracePt t="31608" x="1522413" y="1666875"/>
          <p14:tracePt t="31615" x="1527175" y="1666875"/>
          <p14:tracePt t="31626" x="1533525" y="1666875"/>
          <p14:tracePt t="31637" x="1541463" y="1666875"/>
          <p14:tracePt t="31649" x="1544638" y="1666875"/>
          <p14:tracePt t="31650" x="1549400" y="1666875"/>
          <p14:tracePt t="31663" x="1552575" y="1666875"/>
          <p14:tracePt t="31670" x="1557338" y="1666875"/>
          <p14:tracePt t="31681" x="1563688" y="1666875"/>
          <p14:tracePt t="31692" x="1571625" y="1666875"/>
          <p14:tracePt t="31705" x="1579563" y="1666875"/>
          <p14:tracePt t="31715" x="1582738" y="1666875"/>
          <p14:tracePt t="31726" x="1593850" y="1666875"/>
          <p14:tracePt t="31737" x="1601788" y="1666875"/>
          <p14:tracePt t="31739" x="1606550" y="1666875"/>
          <p14:tracePt t="31752" x="1617663" y="1666875"/>
          <p14:tracePt t="31759" x="1620838" y="1666875"/>
          <p14:tracePt t="31770" x="1624013" y="1666875"/>
          <p14:tracePt t="31781" x="1636713" y="1666875"/>
          <p14:tracePt t="31793" x="1639888" y="1666875"/>
          <p14:tracePt t="31794" x="1651000" y="1666875"/>
          <p14:tracePt t="31808" x="1655763" y="1666875"/>
          <p14:tracePt t="31815" x="1658938" y="1666875"/>
          <p14:tracePt t="31826" x="1662113" y="1666875"/>
          <p14:tracePt t="31837" x="1673225" y="1666875"/>
          <p14:tracePt t="31850" x="1677988" y="1666875"/>
          <p14:tracePt t="31863" x="1681163" y="1666875"/>
          <p14:tracePt t="31883" x="1685925" y="1666875"/>
          <p14:tracePt t="31974" x="1681163" y="1662113"/>
          <p14:tracePt t="32668" x="1685925" y="1662113"/>
          <p14:tracePt t="32674" x="1697038" y="1662113"/>
          <p14:tracePt t="32703" x="1752600" y="1662113"/>
          <p14:tracePt t="32716" x="1768475" y="1662113"/>
          <p14:tracePt t="32717" x="1779588" y="1662113"/>
          <p14:tracePt t="32726" x="1795463" y="1662113"/>
          <p14:tracePt t="32737" x="1820863" y="1655763"/>
          <p14:tracePt t="32748" x="1836738" y="1655763"/>
          <p14:tracePt t="32759" x="1862138" y="1651000"/>
          <p14:tracePt t="32771" x="1889125" y="1644650"/>
          <p14:tracePt t="32782" x="1908175" y="1644650"/>
          <p14:tracePt t="32792" x="1927225" y="1639888"/>
          <p14:tracePt t="32804" x="1935163" y="1639888"/>
          <p14:tracePt t="32806" x="1946275" y="1636713"/>
          <p14:tracePt t="32815" x="1957388" y="1636713"/>
          <p14:tracePt t="32827" x="1971675" y="1628775"/>
          <p14:tracePt t="32837" x="1976438" y="1628775"/>
          <p14:tracePt t="32848" x="1987550" y="1625600"/>
          <p14:tracePt t="32860" x="1995488" y="1625600"/>
          <p14:tracePt t="32861" x="1998663" y="1620838"/>
          <p14:tracePt t="32870" x="2001838" y="1620838"/>
          <p14:tracePt t="32881" x="2006600" y="1620838"/>
          <p14:tracePt t="32892" x="2009775" y="1620838"/>
          <p14:tracePt t="32903" x="2017713" y="1617663"/>
          <p14:tracePt t="32922" x="2025650" y="1617663"/>
          <p14:tracePt t="32936" x="2028825" y="1617663"/>
          <p14:tracePt t="33027" x="2028825" y="1614488"/>
          <p14:tracePt t="33067" x="2028825" y="1606550"/>
          <p14:tracePt t="33109" x="2020888" y="1606550"/>
          <p14:tracePt t="33129" x="2017713" y="1606550"/>
          <p14:tracePt t="33150" x="2014538" y="1606550"/>
          <p14:tracePt t="33170" x="2009775" y="1606550"/>
          <p14:tracePt t="33191" x="2006600" y="1606550"/>
          <p14:tracePt t="33205" x="2001838" y="1606550"/>
          <p14:tracePt t="33218" x="1998663" y="1606550"/>
          <p14:tracePt t="33239" x="1990725" y="1606550"/>
          <p14:tracePt t="33253" x="1987550" y="1606550"/>
          <p14:tracePt t="33266" x="1984375" y="1606550"/>
          <p14:tracePt t="33273" x="1979613" y="1606550"/>
          <p14:tracePt t="33287" x="1976438" y="1606550"/>
          <p14:tracePt t="33294" x="1971675" y="1606550"/>
          <p14:tracePt t="33301" x="1968500" y="1601788"/>
          <p14:tracePt t="33308" x="1960563" y="1601788"/>
          <p14:tracePt t="33315" x="1954213" y="1601788"/>
          <p14:tracePt t="33326" x="1949450" y="1601788"/>
          <p14:tracePt t="33337" x="1935163" y="1601788"/>
          <p14:tracePt t="33349" x="1927225" y="1601788"/>
          <p14:tracePt t="33351" x="1916113" y="1598613"/>
          <p14:tracePt t="33359" x="1911350" y="1598613"/>
          <p14:tracePt t="33370" x="1905000" y="1598613"/>
          <p14:tracePt t="33381" x="1892300" y="1598613"/>
          <p14:tracePt t="33392" x="1885950" y="1595438"/>
          <p14:tracePt t="33405" x="1878013" y="1595438"/>
          <p14:tracePt t="33415" x="1874838" y="1595438"/>
          <p14:tracePt t="33432" x="1870075" y="1595438"/>
          <p14:tracePt t="33445" x="1862138" y="1595438"/>
          <p14:tracePt t="33487" x="1862138" y="1590675"/>
          <p14:tracePt t="33529" x="1866900" y="1590675"/>
          <p14:tracePt t="33542" x="1870075" y="1590675"/>
          <p14:tracePt t="33556" x="1874838" y="1590675"/>
          <p14:tracePt t="33562" x="1878013" y="1590675"/>
          <p14:tracePt t="33570" x="1881188" y="1590675"/>
          <p14:tracePt t="33583" x="1885950" y="1590675"/>
          <p14:tracePt t="33604" x="1889125" y="1590675"/>
          <p14:tracePt t="33617" x="1892300" y="1590675"/>
          <p14:tracePt t="33631" x="1900238" y="1590675"/>
          <p14:tracePt t="33638" x="1900238" y="1595438"/>
          <p14:tracePt t="33652" x="1905000" y="1595438"/>
          <p14:tracePt t="33659" x="1908175" y="1598613"/>
          <p14:tracePt t="33665" x="1911350" y="1598613"/>
          <p14:tracePt t="33672" x="1911350" y="1601788"/>
          <p14:tracePt t="33681" x="1916113" y="1601788"/>
          <p14:tracePt t="33694" x="1924050" y="1606550"/>
          <p14:tracePt t="33703" x="1930400" y="1606550"/>
          <p14:tracePt t="33714" x="1938338" y="1614488"/>
          <p14:tracePt t="33727" x="1941513" y="1614488"/>
          <p14:tracePt t="33728" x="1946275" y="1617663"/>
          <p14:tracePt t="33737" x="1949450" y="1617663"/>
          <p14:tracePt t="33748" x="1954213" y="1620838"/>
          <p14:tracePt t="33759" x="1960563" y="1620838"/>
          <p14:tracePt t="33770" x="1968500" y="1625600"/>
          <p14:tracePt t="33782" x="1971675" y="1625600"/>
          <p14:tracePt t="33783" x="1976438" y="1625600"/>
          <p14:tracePt t="33796" x="1979613" y="1625600"/>
          <p14:tracePt t="33804" x="1984375" y="1625600"/>
          <p14:tracePt t="33815" x="1990725" y="1625600"/>
          <p14:tracePt t="33826" x="1995488" y="1628775"/>
          <p14:tracePt t="33838" x="2001838" y="1628775"/>
          <p14:tracePt t="33848" x="2006600" y="1628775"/>
          <p14:tracePt t="33859" x="2014538" y="1631950"/>
          <p14:tracePt t="33872" x="2017713" y="1631950"/>
          <p14:tracePt t="33881" x="2025650" y="1631950"/>
          <p14:tracePt t="33893" x="2033588" y="1631950"/>
          <p14:tracePt t="33904" x="2033588" y="1636713"/>
          <p14:tracePt t="33915" x="2039938" y="1636713"/>
          <p14:tracePt t="33926" x="2044700" y="1636713"/>
          <p14:tracePt t="33937" x="2047875" y="1636713"/>
          <p14:tracePt t="33948" x="2058988" y="1644650"/>
          <p14:tracePt t="33959" x="2063750" y="1644650"/>
          <p14:tracePt t="33970" x="2074863" y="1644650"/>
          <p14:tracePt t="33982" x="2089150" y="1647825"/>
          <p14:tracePt t="33992" x="2100263" y="1647825"/>
          <p14:tracePt t="34003" x="2130425" y="1651000"/>
          <p14:tracePt t="34015" x="2160588" y="1651000"/>
          <p14:tracePt t="34017" x="2190750" y="1651000"/>
          <p14:tracePt t="34026" x="2233613" y="1651000"/>
          <p14:tracePt t="34038" x="2316163" y="1658938"/>
          <p14:tracePt t="34048" x="2357438" y="1658938"/>
          <p14:tracePt t="34059" x="2459038" y="1655763"/>
          <p14:tracePt t="34071" x="2532063" y="1655763"/>
          <p14:tracePt t="34072" x="2622550" y="1655763"/>
          <p14:tracePt t="34081" x="2724150" y="1636713"/>
          <p14:tracePt t="34093" x="2913063" y="1620838"/>
          <p14:tracePt t="34103" x="3027363" y="1614488"/>
          <p14:tracePt t="34115" x="3328988" y="1595438"/>
          <p14:tracePt t="34127" x="3586163" y="1598613"/>
          <p14:tracePt t="34137" x="3759200" y="1620838"/>
          <p14:tracePt t="34148" x="4068763" y="1662113"/>
          <p14:tracePt t="34159" x="4171950" y="1685925"/>
          <p14:tracePt t="34161" x="4254500" y="1711325"/>
          <p14:tracePt t="34170" x="4319588" y="1727200"/>
          <p14:tracePt t="34182" x="4391025" y="1741488"/>
          <p14:tracePt t="34651" x="4432300" y="1741488"/>
          <p14:tracePt t="34656" x="4492625" y="1741488"/>
          <p14:tracePt t="34682" x="4689475" y="1730375"/>
          <p14:tracePt t="34692" x="4810125" y="1724025"/>
          <p14:tracePt t="34705" x="4930775" y="1716088"/>
          <p14:tracePt t="34714" x="5002213" y="1716088"/>
          <p14:tracePt t="34726" x="5154613" y="1697038"/>
          <p14:tracePt t="34737" x="5237163" y="1689100"/>
          <p14:tracePt t="34748" x="5360988" y="1674813"/>
          <p14:tracePt t="34760" x="5505450" y="1644650"/>
          <p14:tracePt t="34771" x="5588000" y="1625600"/>
          <p14:tracePt t="34781" x="5732463" y="1587500"/>
          <p14:tracePt t="34792" x="5803900" y="1568450"/>
          <p14:tracePt t="34794" x="5867400" y="1546225"/>
          <p14:tracePt t="34804" x="5932488" y="1530350"/>
          <p14:tracePt t="34816" x="6045200" y="1508125"/>
          <p14:tracePt t="34826" x="6099175" y="1492250"/>
          <p14:tracePt t="34837" x="6173788" y="1470025"/>
          <p14:tracePt t="34849" x="6234113" y="1458913"/>
          <p14:tracePt t="34859" x="6257925" y="1450975"/>
          <p14:tracePt t="34870" x="6275388" y="1447800"/>
          <p14:tracePt t="34882" x="6280150" y="1443038"/>
          <p14:tracePt t="34884" x="6283325" y="1443038"/>
          <p14:tracePt t="34892" x="6291263" y="1443038"/>
          <p14:tracePt t="34904" x="6294438" y="1439863"/>
          <p14:tracePt t="34915" x="6299200" y="1439863"/>
          <p14:tracePt t="34926" x="6302375" y="1439863"/>
          <p14:tracePt t="34937" x="6302375" y="1436688"/>
          <p14:tracePt t="35028" x="6299200" y="1436688"/>
          <p14:tracePt t="35042" x="6294438" y="1436688"/>
          <p14:tracePt t="35049" x="6288088" y="1436688"/>
          <p14:tracePt t="35062" x="6283325" y="1436688"/>
          <p14:tracePt t="35070" x="6275388" y="1436688"/>
          <p14:tracePt t="35076" x="6272213" y="1436688"/>
          <p14:tracePt t="35083" x="6261100" y="1436688"/>
          <p14:tracePt t="35093" x="6253163" y="1436688"/>
          <p14:tracePt t="35104" x="6242050" y="1436688"/>
          <p14:tracePt t="35105" x="6227763" y="1436688"/>
          <p14:tracePt t="35115" x="6211888" y="1436688"/>
          <p14:tracePt t="35126" x="6165850" y="1436688"/>
          <p14:tracePt t="35137" x="6143625" y="1436688"/>
          <p14:tracePt t="35138" x="6124575" y="1428750"/>
          <p14:tracePt t="35148" x="6102350" y="1428750"/>
          <p14:tracePt t="35159" x="6064250" y="1423988"/>
          <p14:tracePt t="35171" x="6049963" y="1423988"/>
          <p14:tracePt t="35181" x="6022975" y="1417638"/>
          <p14:tracePt t="35193" x="5995988" y="1412875"/>
          <p14:tracePt t="35204" x="5984875" y="1406525"/>
          <p14:tracePt t="35214" x="5973763" y="1406525"/>
          <p14:tracePt t="35227" x="5965825" y="1401763"/>
          <p14:tracePt t="35228" x="5959475" y="1401763"/>
          <p14:tracePt t="35237" x="5954713" y="1398588"/>
          <p14:tracePt t="35248" x="5940425" y="1398588"/>
          <p14:tracePt t="35259" x="5932488" y="1398588"/>
          <p14:tracePt t="35270" x="5913438" y="1398588"/>
          <p14:tracePt t="35282" x="5902325" y="1398588"/>
          <p14:tracePt t="35283" x="5886450" y="1398588"/>
          <p14:tracePt t="35293" x="5872163" y="1398588"/>
          <p14:tracePt t="35304" x="5830888" y="1398588"/>
          <p14:tracePt t="35315" x="5800725" y="1398588"/>
          <p14:tracePt t="35317" x="5770563" y="1398588"/>
          <p14:tracePt t="35325" x="5746750" y="1401763"/>
          <p14:tracePt t="35338" x="5672138" y="1412875"/>
          <p14:tracePt t="35348" x="5629275" y="1420813"/>
          <p14:tracePt t="35359" x="5513388" y="1443038"/>
          <p14:tracePt t="35370" x="5453063" y="1458913"/>
          <p14:tracePt t="35381" x="5357813" y="1481138"/>
          <p14:tracePt t="35393" x="5289550" y="1503363"/>
          <p14:tracePt t="35404" x="5256213" y="1508125"/>
          <p14:tracePt t="35414" x="5207000" y="1527175"/>
          <p14:tracePt t="35427" x="5184775" y="1538288"/>
          <p14:tracePt t="35428" x="5149850" y="1552575"/>
          <p14:tracePt t="35437" x="5124450" y="1571625"/>
          <p14:tracePt t="35448" x="5062538" y="1598613"/>
          <p14:tracePt t="35459" x="5040313" y="1614488"/>
          <p14:tracePt t="35470" x="4991100" y="1628775"/>
          <p14:tracePt t="35482" x="4972050" y="1639888"/>
          <p14:tracePt t="35483" x="4957763" y="1647825"/>
          <p14:tracePt t="35493" x="4953000" y="1651000"/>
          <p14:tracePt t="35504" x="4938713" y="1655763"/>
          <p14:tracePt t="35515" x="4933950" y="1655763"/>
          <p14:tracePt t="35517" x="4930775" y="1655763"/>
          <p14:tracePt t="35526" x="4930775" y="1658938"/>
          <p14:tracePt t="35538" x="4927600" y="1662113"/>
          <p14:tracePt t="35551" x="4927600" y="1670050"/>
          <p14:tracePt t="35606" x="4930775" y="1670050"/>
          <p14:tracePt t="35619" x="4933950" y="1670050"/>
          <p14:tracePt t="35634" x="4938713" y="1670050"/>
          <p14:tracePt t="35654" x="4941888" y="1670050"/>
          <p14:tracePt t="35661" x="4949825" y="1670050"/>
          <p14:tracePt t="35667" x="4953000" y="1670050"/>
          <p14:tracePt t="35675" x="4953000" y="1674813"/>
          <p14:tracePt t="35682" x="4957763" y="1674813"/>
          <p14:tracePt t="35693" x="4960938" y="1677988"/>
          <p14:tracePt t="35704" x="4976813" y="1677988"/>
          <p14:tracePt t="35715" x="4979988" y="1681163"/>
          <p14:tracePt t="35717" x="4987925" y="1681163"/>
          <p14:tracePt t="35726" x="4999038" y="1685925"/>
          <p14:tracePt t="35738" x="5018088" y="1685925"/>
          <p14:tracePt t="35748" x="5032375" y="1685925"/>
          <p14:tracePt t="35759" x="5059363" y="1685925"/>
          <p14:tracePt t="35771" x="5092700" y="1685925"/>
          <p14:tracePt t="35782" x="5116513" y="1685925"/>
          <p14:tracePt t="35792" x="5154613" y="1685925"/>
          <p14:tracePt t="35804" x="5168900" y="1685925"/>
          <p14:tracePt t="35805" x="5191125" y="1685925"/>
          <p14:tracePt t="35815" x="5207000" y="1685925"/>
          <p14:tracePt t="35826" x="5248275" y="1685925"/>
          <p14:tracePt t="35837" x="5264150" y="1685925"/>
          <p14:tracePt t="35848" x="5294313" y="1685925"/>
          <p14:tracePt t="35860" x="5313363" y="1685925"/>
          <p14:tracePt t="35861" x="5327650" y="1685925"/>
          <p14:tracePt t="35870" x="5343525" y="1685925"/>
          <p14:tracePt t="35882" x="5368925" y="1685925"/>
          <p14:tracePt t="35893" x="5384800" y="1685925"/>
          <p14:tracePt t="35903" x="5399088" y="1685925"/>
          <p14:tracePt t="35916" x="5418138" y="1685925"/>
          <p14:tracePt t="35926" x="5422900" y="1685925"/>
          <p14:tracePt t="35937" x="5440363" y="1685925"/>
          <p14:tracePt t="35948" x="5453063" y="1685925"/>
          <p14:tracePt t="35950" x="5456238" y="1685925"/>
          <p14:tracePt t="35959" x="5459413" y="1685925"/>
          <p14:tracePt t="35970" x="5467350" y="1685925"/>
          <p14:tracePt t="35981" x="5475288" y="1685925"/>
          <p14:tracePt t="35992" x="5478463" y="1681163"/>
          <p14:tracePt t="36872" x="5494338" y="1681163"/>
          <p14:tracePt t="36879" x="5519738" y="1681163"/>
          <p14:tracePt t="36904" x="5607050" y="1674813"/>
          <p14:tracePt t="36915" x="5694363" y="1670050"/>
          <p14:tracePt t="36927" x="5776913" y="1655763"/>
          <p14:tracePt t="36937" x="5818188" y="1655763"/>
          <p14:tracePt t="36948" x="5883275" y="1644650"/>
          <p14:tracePt t="36959" x="5905500" y="1636713"/>
          <p14:tracePt t="36970" x="5940425" y="1625600"/>
          <p14:tracePt t="36983" x="5965825" y="1625600"/>
          <p14:tracePt t="36993" x="5970588" y="1620838"/>
          <p14:tracePt t="37004" x="5984875" y="1617663"/>
          <p14:tracePt t="37015" x="5989638" y="1617663"/>
          <p14:tracePt t="37017" x="5992813" y="1614488"/>
          <p14:tracePt t="37025" x="5995988" y="1614488"/>
          <p14:tracePt t="37038" x="6003925" y="1614488"/>
          <p14:tracePt t="37048" x="6011863" y="1614488"/>
          <p14:tracePt t="37059" x="6015038" y="1614488"/>
          <p14:tracePt t="37078" x="6019800" y="1614488"/>
          <p14:tracePt t="38462" x="6011863" y="1606550"/>
          <p14:tracePt t="38468" x="6007100" y="1606550"/>
          <p14:tracePt t="38493" x="6000750" y="1601788"/>
          <p14:tracePt t="38503" x="5992813" y="1598613"/>
          <p14:tracePt t="38516" x="5984875" y="1598613"/>
          <p14:tracePt t="38530" x="5981700" y="1598613"/>
          <p14:tracePt t="38544" x="5976938" y="1598613"/>
          <p14:tracePt t="38565" x="5973763" y="1595438"/>
          <p14:tracePt t="38578" x="5970588" y="1595438"/>
          <p14:tracePt t="38599" x="5965825" y="1595438"/>
          <p14:tracePt t="38613" x="5965825" y="1590675"/>
          <p14:tracePt t="38619" x="5962650" y="1590675"/>
          <p14:tracePt t="38640" x="5959475" y="1587500"/>
          <p14:tracePt t="38647" x="5951538" y="1587500"/>
          <p14:tracePt t="38654" x="5951538" y="1582738"/>
          <p14:tracePt t="38661" x="5946775" y="1582738"/>
          <p14:tracePt t="38670" x="5943600" y="1576388"/>
          <p14:tracePt t="38681" x="5940425" y="1576388"/>
          <p14:tracePt t="38693" x="5935663" y="1576388"/>
          <p14:tracePt t="38709" x="5932488" y="1576388"/>
          <p14:tracePt t="38723" x="5927725" y="1576388"/>
          <p14:tracePt t="38730" x="5921375" y="1576388"/>
          <p14:tracePt t="38737" x="5916613" y="1571625"/>
          <p14:tracePt t="38748" x="5913438" y="1571625"/>
          <p14:tracePt t="38759" x="5894388" y="1568450"/>
          <p14:tracePt t="38771" x="5861050" y="1557338"/>
          <p14:tracePt t="38782" x="5837238" y="1552575"/>
          <p14:tracePt t="38792" x="5795963" y="1535113"/>
          <p14:tracePt t="38804" x="5781675" y="1530350"/>
          <p14:tracePt t="38805" x="5757863" y="1522413"/>
          <p14:tracePt t="38815" x="5738813" y="1511300"/>
          <p14:tracePt t="38827" x="5721350" y="1508125"/>
          <p14:tracePt t="38837" x="5716588" y="1503363"/>
          <p14:tracePt t="38848" x="5702300" y="1503363"/>
          <p14:tracePt t="38860" x="5697538" y="1497013"/>
          <p14:tracePt t="38870" x="5694363" y="1497013"/>
          <p14:tracePt t="38881" x="5691188" y="1497013"/>
          <p14:tracePt t="38893" x="5686425" y="1497013"/>
          <p14:tracePt t="39329" x="5637213" y="1511300"/>
          <p14:tracePt t="39335" x="5546725" y="1538288"/>
          <p14:tracePt t="39349" x="5391150" y="1571625"/>
          <p14:tracePt t="39370" x="5157788" y="1595438"/>
          <p14:tracePt t="39382" x="5105400" y="1601788"/>
          <p14:tracePt t="39383" x="5056188" y="1601788"/>
          <p14:tracePt t="39393" x="5021263" y="1609725"/>
          <p14:tracePt t="39405" x="4979988" y="1620838"/>
          <p14:tracePt t="39415" x="4972050" y="1625600"/>
          <p14:tracePt t="39426" x="4957763" y="1628775"/>
          <p14:tracePt t="39438" x="4953000" y="1631950"/>
          <p14:tracePt t="39439" x="4941888" y="1639888"/>
          <p14:tracePt t="39448" x="4938713" y="1644650"/>
          <p14:tracePt t="39459" x="4916488" y="1677988"/>
          <p14:tracePt t="39471" x="4897438" y="1711325"/>
          <p14:tracePt t="39481" x="4843463" y="1803400"/>
          <p14:tracePt t="39493" x="4783138" y="1893888"/>
          <p14:tracePt t="39504" x="4752975" y="1930400"/>
          <p14:tracePt t="39515" x="4708525" y="1984375"/>
          <p14:tracePt t="39526" x="4681538" y="2003425"/>
          <p14:tracePt t="39528" x="4662488" y="2028825"/>
          <p14:tracePt t="39537" x="4632325" y="2055813"/>
          <p14:tracePt t="39549" x="4583113" y="2127250"/>
          <p14:tracePt t="39559" x="4560888" y="2173288"/>
          <p14:tracePt t="39570" x="4514850" y="2279650"/>
          <p14:tracePt t="39583" x="4492625" y="2324100"/>
          <p14:tracePt t="39584" x="4476750" y="2357438"/>
          <p14:tracePt t="39592" x="4465638" y="2384425"/>
          <p14:tracePt t="39604" x="4446588" y="2419350"/>
          <p14:tracePt t="39615" x="4435475" y="2436813"/>
          <p14:tracePt t="39626" x="4432300" y="2441575"/>
          <p14:tracePt t="40162" x="4375150" y="2479675"/>
          <p14:tracePt t="40167" x="4300538" y="2535238"/>
          <p14:tracePt t="40193" x="4106863" y="2660650"/>
          <p14:tracePt t="40203" x="3978275" y="2724150"/>
          <p14:tracePt t="40216" x="3914775" y="2754313"/>
          <p14:tracePt t="40217" x="3838575" y="2797175"/>
          <p14:tracePt t="40226" x="3775075" y="2838450"/>
          <p14:tracePt t="40238" x="3665538" y="2898775"/>
          <p14:tracePt t="40248" x="3619500" y="2928938"/>
          <p14:tracePt t="40259" x="3556000" y="2978150"/>
          <p14:tracePt t="40271" x="3506788" y="3011488"/>
          <p14:tracePt t="40282" x="3487738" y="3016250"/>
          <p14:tracePt t="40292" x="3476625" y="3027363"/>
          <p14:tracePt t="40304" x="3468688" y="3030538"/>
          <p14:tracePt t="40305" x="3465513" y="3030538"/>
          <p14:tracePt t="40315" x="3460750" y="3030538"/>
          <p14:tracePt t="40326" x="3457575" y="3030538"/>
          <p14:tracePt t="40337" x="3457575" y="3027363"/>
          <p14:tracePt t="40954" x="3416300" y="3035300"/>
          <p14:tracePt t="40960" x="3362325" y="3041650"/>
          <p14:tracePt t="40967" x="3321050" y="3057525"/>
          <p14:tracePt t="40972" x="3260725" y="3057525"/>
          <p14:tracePt t="40981" x="3197225" y="3065463"/>
          <p14:tracePt t="40993" x="3136900" y="3071813"/>
          <p14:tracePt t="40994" x="3063875" y="3071813"/>
          <p14:tracePt t="41004" x="3003550" y="3071813"/>
          <p14:tracePt t="41014" x="2882900" y="3071813"/>
          <p14:tracePt t="41026" x="2822575" y="3071813"/>
          <p14:tracePt t="41037" x="2709863" y="3060700"/>
          <p14:tracePt t="41049" x="2595563" y="3046413"/>
          <p14:tracePt t="41059" x="2554288" y="3038475"/>
          <p14:tracePt t="41070" x="2478088" y="3022600"/>
          <p14:tracePt t="41082" x="2455863" y="3016250"/>
          <p14:tracePt t="41084" x="2433638" y="3011488"/>
          <p14:tracePt t="41093" x="2422525" y="3011488"/>
          <p14:tracePt t="41104" x="2403475" y="3011488"/>
          <p14:tracePt t="41115" x="2392363" y="3011488"/>
          <p14:tracePt t="41126" x="2384425" y="3011488"/>
          <p14:tracePt t="42425" x="2376488" y="2981325"/>
          <p14:tracePt t="42431" x="2373313" y="2955925"/>
          <p14:tracePt t="42459" x="2338388" y="2822575"/>
          <p14:tracePt t="42470" x="2324100" y="2781300"/>
          <p14:tracePt t="42481" x="2308225" y="2693988"/>
          <p14:tracePt t="42493" x="2301875" y="2663825"/>
          <p14:tracePt t="42494" x="2297113" y="2638425"/>
          <p14:tracePt t="42503" x="2289175" y="2622550"/>
          <p14:tracePt t="42515" x="2289175" y="2592388"/>
          <p14:tracePt t="42526" x="2286000" y="2581275"/>
          <p14:tracePt t="42529" x="2286000" y="2570163"/>
          <p14:tracePt t="42537" x="2286000" y="2562225"/>
          <p14:tracePt t="42549" x="2286000" y="2547938"/>
          <p14:tracePt t="42559" x="2286000" y="2540000"/>
          <p14:tracePt t="42570" x="2286000" y="2516188"/>
          <p14:tracePt t="42582" x="2286000" y="2509838"/>
          <p14:tracePt t="42583" x="2289175" y="2490788"/>
          <p14:tracePt t="42592" x="2293938" y="2468563"/>
          <p14:tracePt t="42604" x="2312988" y="2411413"/>
          <p14:tracePt t="42614" x="2327275" y="2389188"/>
          <p14:tracePt t="42625" x="2335213" y="2354263"/>
          <p14:tracePt t="42637" x="2346325" y="2343150"/>
          <p14:tracePt t="42639" x="2346325" y="2332038"/>
          <p14:tracePt t="42648" x="2354263" y="2324100"/>
          <p14:tracePt t="42659" x="2362200" y="2301875"/>
          <p14:tracePt t="42670" x="2368550" y="2297113"/>
          <p14:tracePt t="42681" x="2376488" y="2279650"/>
          <p14:tracePt t="42693" x="2392363" y="2263775"/>
          <p14:tracePt t="42704" x="2403475" y="2252663"/>
          <p14:tracePt t="42714" x="2417763" y="2244725"/>
          <p14:tracePt t="42727" x="2425700" y="2236788"/>
          <p14:tracePt t="42728" x="2436813" y="2233613"/>
          <p14:tracePt t="42737" x="2447925" y="2222500"/>
          <p14:tracePt t="42749" x="2459038" y="2214563"/>
          <p14:tracePt t="42759" x="2463800" y="2211388"/>
          <p14:tracePt t="42770" x="2478088" y="2203450"/>
          <p14:tracePt t="42783" x="2486025" y="2195513"/>
          <p14:tracePt t="42793" x="2490788" y="2195513"/>
          <p14:tracePt t="42804" x="2505075" y="2187575"/>
          <p14:tracePt t="42815" x="2508250" y="2184400"/>
          <p14:tracePt t="42817" x="2520950" y="2176463"/>
          <p14:tracePt t="42826" x="2524125" y="2176463"/>
          <p14:tracePt t="42838" x="2538413" y="2168525"/>
          <p14:tracePt t="42848" x="2546350" y="2165350"/>
          <p14:tracePt t="42859" x="2557463" y="2151063"/>
          <p14:tracePt t="42870" x="2565400" y="2146300"/>
          <p14:tracePt t="42872" x="2570163" y="2138363"/>
          <p14:tracePt t="42882" x="2576513" y="2132013"/>
          <p14:tracePt t="42893" x="2592388" y="2116138"/>
          <p14:tracePt t="42906" x="2595563" y="2105025"/>
          <p14:tracePt t="42907" x="2603500" y="2093913"/>
          <p14:tracePt t="42914" x="2606675" y="2078038"/>
          <p14:tracePt t="42927" x="2606675" y="2055813"/>
          <p14:tracePt t="42928" x="2611438" y="2033588"/>
          <p14:tracePt t="42937" x="2611438" y="2017713"/>
          <p14:tracePt t="42948" x="2611438" y="1976438"/>
          <p14:tracePt t="42959" x="2611438" y="1968500"/>
          <p14:tracePt t="42970" x="2611438" y="1943100"/>
          <p14:tracePt t="42982" x="2606675" y="1919288"/>
          <p14:tracePt t="42993" x="2603500" y="1912938"/>
          <p14:tracePt t="43004" x="2587625" y="1897063"/>
          <p14:tracePt t="43016" x="2576513" y="1882775"/>
          <p14:tracePt t="43017" x="2557463" y="1863725"/>
          <p14:tracePt t="43026" x="2532063" y="1844675"/>
          <p14:tracePt t="43037" x="2441575" y="1784350"/>
          <p14:tracePt t="43048" x="2376488" y="1749425"/>
          <p14:tracePt t="43059" x="2209800" y="1639888"/>
          <p14:tracePt t="43071" x="2124075" y="1590675"/>
          <p14:tracePt t="43073" x="2039938" y="1538288"/>
          <p14:tracePt t="43081" x="1965325" y="1497013"/>
          <p14:tracePt t="43093" x="1817688" y="1423988"/>
          <p14:tracePt t="43104" x="1741488" y="1390650"/>
          <p14:tracePt t="43106" x="1689100" y="1368425"/>
          <p14:tracePt t="43115" x="1636713" y="1344613"/>
          <p14:tracePt t="43127" x="1579563" y="1330325"/>
          <p14:tracePt t="43137" x="1557338" y="1327150"/>
          <p14:tracePt t="43148" x="1511300" y="1327150"/>
          <p14:tracePt t="43159" x="1489075" y="1327150"/>
          <p14:tracePt t="43161" x="1466850" y="1333500"/>
          <p14:tracePt t="43170" x="1447800" y="1344613"/>
          <p14:tracePt t="43182" x="1404938" y="1357313"/>
          <p14:tracePt t="43192" x="1390650" y="1368425"/>
          <p14:tracePt t="43204" x="1371600" y="1379538"/>
          <p14:tracePt t="43216" x="1360488" y="1382713"/>
          <p14:tracePt t="43217" x="1341438" y="1393825"/>
          <p14:tracePt t="43226" x="1338263" y="1398588"/>
          <p14:tracePt t="43237" x="1319213" y="1412875"/>
          <p14:tracePt t="43249" x="1300163" y="1423988"/>
          <p14:tracePt t="43250" x="1289050" y="1447800"/>
          <p14:tracePt t="43259" x="1270000" y="1473200"/>
          <p14:tracePt t="43271" x="1228725" y="1546225"/>
          <p14:tracePt t="43281" x="1212850" y="1571625"/>
          <p14:tracePt t="43292" x="1190625" y="1606550"/>
          <p14:tracePt t="43304" x="1185863" y="1620838"/>
          <p14:tracePt t="43306" x="1182688" y="1636713"/>
          <p14:tracePt t="43315" x="1166813" y="1662113"/>
          <p14:tracePt t="43326" x="1155700" y="1719263"/>
          <p14:tracePt t="43337" x="1149350" y="1760538"/>
          <p14:tracePt t="43348" x="1125538" y="1874838"/>
          <p14:tracePt t="43360" x="1119188" y="1946275"/>
          <p14:tracePt t="43361" x="1103313" y="2009775"/>
          <p14:tracePt t="43370" x="1095375" y="2052638"/>
          <p14:tracePt t="43381" x="1095375" y="2112963"/>
          <p14:tracePt t="43393" x="1092200" y="2124075"/>
          <p14:tracePt t="43404" x="1092200" y="2146300"/>
          <p14:tracePt t="43416" x="1092200" y="2157413"/>
          <p14:tracePt t="43426" x="1092200" y="2168525"/>
          <p14:tracePt t="43437" x="1092200" y="2195513"/>
          <p14:tracePt t="43448" x="1092200" y="2222500"/>
          <p14:tracePt t="43450" x="1106488" y="2279650"/>
          <p14:tracePt t="43459" x="1122363" y="2339975"/>
          <p14:tracePt t="43471" x="1155700" y="2493963"/>
          <p14:tracePt t="43481" x="1171575" y="2565400"/>
          <p14:tracePt t="43492" x="1201738" y="2671763"/>
          <p14:tracePt t="43505" x="1216025" y="2706688"/>
          <p14:tracePt t="43506" x="1228725" y="2732088"/>
          <p14:tracePt t="43515" x="1235075" y="2754313"/>
          <p14:tracePt t="43526" x="1250950" y="2789238"/>
          <p14:tracePt t="43537" x="1254125" y="2800350"/>
          <p14:tracePt t="43548" x="1276350" y="2827338"/>
          <p14:tracePt t="43560" x="1308100" y="2860675"/>
          <p14:tracePt t="43571" x="1333500" y="2879725"/>
          <p14:tracePt t="43581" x="1387475" y="2921000"/>
          <p14:tracePt t="43593" x="1428750" y="2940050"/>
          <p14:tracePt t="43595" x="1466850" y="2955925"/>
          <p14:tracePt t="43603" x="1489075" y="2967038"/>
          <p14:tracePt t="43615" x="1544638" y="2981325"/>
          <p14:tracePt t="43626" x="1568450" y="2981325"/>
          <p14:tracePt t="43636" x="1639888" y="2986088"/>
          <p14:tracePt t="43649" x="1681163" y="2978150"/>
          <p14:tracePt t="43650" x="1722438" y="2970213"/>
          <p14:tracePt t="43659" x="1776413" y="2955925"/>
          <p14:tracePt t="43671" x="1878013" y="2901950"/>
          <p14:tracePt t="43682" x="1935163" y="2852738"/>
          <p14:tracePt t="43684" x="1998663" y="2803525"/>
          <p14:tracePt t="43692" x="2055813" y="2754313"/>
          <p14:tracePt t="43705" x="2187575" y="2641600"/>
          <p14:tracePt t="43715" x="2252663" y="2581275"/>
          <p14:tracePt t="43726" x="2365375" y="2486025"/>
          <p14:tracePt t="43737" x="2422525" y="2430463"/>
          <p14:tracePt t="43739" x="2471738" y="2354263"/>
          <p14:tracePt t="43748" x="2532063" y="2286000"/>
          <p14:tracePt t="43760" x="2641600" y="2127250"/>
          <p14:tracePt t="43770" x="2679700" y="2071688"/>
          <p14:tracePt t="43782" x="2740025" y="1973263"/>
          <p14:tracePt t="43793" x="2754313" y="1927225"/>
          <p14:tracePt t="43795" x="2770188" y="1893888"/>
          <p14:tracePt t="43804" x="2773363" y="1870075"/>
          <p14:tracePt t="43815" x="2773363" y="1833563"/>
          <p14:tracePt t="43826" x="2773363" y="1814513"/>
          <p14:tracePt t="43837" x="2746375" y="1749425"/>
          <p14:tracePt t="43849" x="2724150" y="1716088"/>
          <p14:tracePt t="43850" x="2705100" y="1677988"/>
          <p14:tracePt t="43859" x="2674938" y="1644650"/>
          <p14:tracePt t="43870" x="2636838" y="1590675"/>
          <p14:tracePt t="43882" x="2614613" y="1565275"/>
          <p14:tracePt t="43883" x="2595563" y="1527175"/>
          <p14:tracePt t="43892" x="2576513" y="1503363"/>
          <p14:tracePt t="43905" x="2538413" y="1458913"/>
          <p14:tracePt t="43915" x="2520950" y="1439863"/>
          <p14:tracePt t="43926" x="2466975" y="1401763"/>
          <p14:tracePt t="43938" x="2441575" y="1376363"/>
          <p14:tracePt t="43939" x="2395538" y="1352550"/>
          <p14:tracePt t="43948" x="2362200" y="1322388"/>
          <p14:tracePt t="43959" x="2252663" y="1262063"/>
          <p14:tracePt t="43971" x="2206625" y="1228725"/>
          <p14:tracePt t="43973" x="2149475" y="1204913"/>
          <p14:tracePt t="43981" x="2097088" y="1174750"/>
          <p14:tracePt t="43993" x="2033588" y="1160463"/>
          <p14:tracePt t="43995" x="1979613" y="1138238"/>
          <p14:tracePt t="44004" x="1927225" y="1122363"/>
          <p14:tracePt t="44014" x="1839913" y="1092200"/>
          <p14:tracePt t="44026" x="1795463" y="1076325"/>
          <p14:tracePt t="44028" x="1771650" y="1073150"/>
          <p14:tracePt t="44037" x="1738313" y="1058863"/>
          <p14:tracePt t="44049" x="1692275" y="1046163"/>
          <p14:tracePt t="44059" x="1670050" y="1046163"/>
          <p14:tracePt t="44070" x="1628775" y="1046163"/>
          <p14:tracePt t="44082" x="1612900" y="1046163"/>
          <p14:tracePt t="44083" x="1598613" y="1046163"/>
          <p14:tracePt t="44092" x="1587500" y="1054100"/>
          <p14:tracePt t="44104" x="1563688" y="1069975"/>
          <p14:tracePt t="44115" x="1557338" y="1073150"/>
          <p14:tracePt t="44126" x="1544638" y="1089025"/>
          <p14:tracePt t="44138" x="1538288" y="1092200"/>
          <p14:tracePt t="44139" x="1530350" y="1100138"/>
          <p14:tracePt t="44148" x="1527175" y="1103313"/>
          <p14:tracePt t="44159" x="1514475" y="1114425"/>
          <p14:tracePt t="44170" x="1503363" y="1122363"/>
          <p14:tracePt t="44182" x="1489075" y="1138238"/>
          <p14:tracePt t="44194" x="1466850" y="1155700"/>
          <p14:tracePt t="44204" x="1458913" y="1168400"/>
          <p14:tracePt t="44214" x="1435100" y="1193800"/>
          <p14:tracePt t="44227" x="1420813" y="1220788"/>
          <p14:tracePt t="44228" x="1409700" y="1247775"/>
          <p14:tracePt t="44237" x="1393825" y="1289050"/>
          <p14:tracePt t="44249" x="1355725" y="1412875"/>
          <p14:tracePt t="44259" x="1330325" y="1489075"/>
          <p14:tracePt t="44270" x="1308100" y="1601788"/>
          <p14:tracePt t="44282" x="1292225" y="1655763"/>
          <p14:tracePt t="44283" x="1281113" y="1689100"/>
          <p14:tracePt t="44293" x="1273175" y="1724025"/>
          <p14:tracePt t="44304" x="1262063" y="1757363"/>
          <p14:tracePt t="44314" x="1258888" y="1760538"/>
          <p14:tracePt t="44326" x="1254125" y="1773238"/>
          <p14:tracePt t="44338" x="1246188" y="1784350"/>
          <p14:tracePt t="44351" x="1246188" y="1787525"/>
          <p14:tracePt t="44365" x="1246188" y="1790700"/>
          <p14:tracePt t="44379" x="1246188" y="1795463"/>
          <p14:tracePt t="44386" x="1246188" y="1798638"/>
          <p14:tracePt t="44399" x="1246188" y="1803400"/>
          <p14:tracePt t="44406" x="1243013" y="1806575"/>
          <p14:tracePt t="44420" x="1239838" y="1814513"/>
          <p14:tracePt t="44434" x="1235075" y="1809750"/>
          <p14:tracePt t="44448" x="1235075" y="1806575"/>
          <p14:tracePt t="45116" x="1262063" y="1858963"/>
          <p14:tracePt t="45122" x="1303338" y="1935163"/>
          <p14:tracePt t="45149" x="1466850" y="2176463"/>
          <p14:tracePt t="45159" x="1497013" y="2222500"/>
          <p14:tracePt t="45171" x="1560513" y="2279650"/>
          <p14:tracePt t="45182" x="1587500" y="2305050"/>
          <p14:tracePt t="45192" x="1647825" y="2339975"/>
          <p14:tracePt t="45205" x="1703388" y="2365375"/>
          <p14:tracePt t="45215" x="1749425" y="2373313"/>
          <p14:tracePt t="45226" x="1851025" y="2389188"/>
          <p14:tracePt t="45238" x="1911350" y="2395538"/>
          <p14:tracePt t="45239" x="1984375" y="2403475"/>
          <p14:tracePt t="45248" x="2066925" y="2400300"/>
          <p14:tracePt t="45260" x="2209800" y="2381250"/>
          <p14:tracePt t="45270" x="2289175" y="2357438"/>
          <p14:tracePt t="45281" x="2466975" y="2297113"/>
          <p14:tracePt t="45292" x="2551113" y="2266950"/>
          <p14:tracePt t="45304" x="2697163" y="2192338"/>
          <p14:tracePt t="45315" x="2830513" y="2101850"/>
          <p14:tracePt t="45326" x="2882900" y="2071688"/>
          <p14:tracePt t="45336" x="2984500" y="2009775"/>
          <p14:tracePt t="45349" x="3038475" y="1968500"/>
          <p14:tracePt t="45359" x="3052763" y="1957388"/>
          <p14:tracePt t="45370" x="3082925" y="1924050"/>
          <p14:tracePt t="45381" x="3087688" y="1908175"/>
          <p14:tracePt t="45393" x="3094038" y="1863725"/>
          <p14:tracePt t="45405" x="3094038" y="1798638"/>
          <p14:tracePt t="45415" x="3090863" y="1757363"/>
          <p14:tracePt t="45426" x="3052763" y="1670050"/>
          <p14:tracePt t="45438" x="3030538" y="1636713"/>
          <p14:tracePt t="45439" x="3000375" y="1587500"/>
          <p14:tracePt t="45448" x="2965450" y="1552575"/>
          <p14:tracePt t="45460" x="2898775" y="1477963"/>
          <p14:tracePt t="45471" x="2863850" y="1447800"/>
          <p14:tracePt t="45481" x="2789238" y="1382713"/>
          <p14:tracePt t="45493" x="2751138" y="1352550"/>
          <p14:tracePt t="45495" x="2716213" y="1333500"/>
          <p14:tracePt t="45504" x="2671763" y="1311275"/>
          <p14:tracePt t="45515" x="2576513" y="1273175"/>
          <p14:tracePt t="45527" x="2513013" y="1258888"/>
          <p14:tracePt t="45528" x="2441575" y="1231900"/>
          <p14:tracePt t="45537" x="2365375" y="1217613"/>
          <p14:tracePt t="45549" x="2252663" y="1193800"/>
          <p14:tracePt t="45559" x="2190750" y="1187450"/>
          <p14:tracePt t="45570" x="2055813" y="1163638"/>
          <p14:tracePt t="45582" x="1984375" y="1155700"/>
          <p14:tracePt t="45583" x="1916113" y="1144588"/>
          <p14:tracePt t="45593" x="1851025" y="1138238"/>
          <p14:tracePt t="45604" x="1760538" y="1130300"/>
          <p14:tracePt t="45615" x="1727200" y="1130300"/>
          <p14:tracePt t="45626" x="1662113" y="1130300"/>
          <p14:tracePt t="45637" x="1636713" y="1130300"/>
          <p14:tracePt t="45638" x="1612900" y="1130300"/>
          <p14:tracePt t="45648" x="1593850" y="1130300"/>
          <p14:tracePt t="45660" x="1568450" y="1138238"/>
          <p14:tracePt t="45671" x="1557338" y="1144588"/>
          <p14:tracePt t="45673" x="1549400" y="1152525"/>
          <p14:tracePt t="45681" x="1530350" y="1171575"/>
          <p14:tracePt t="45694" x="1497013" y="1223963"/>
          <p14:tracePt t="45704" x="1477963" y="1258888"/>
          <p14:tracePt t="45714" x="1431925" y="1338263"/>
          <p14:tracePt t="45726" x="1409700" y="1390650"/>
          <p14:tracePt t="45728" x="1398588" y="1423988"/>
          <p14:tracePt t="45737" x="1382713" y="1458913"/>
          <p14:tracePt t="45749" x="1363663" y="1500188"/>
          <p14:tracePt t="45759" x="1363663" y="1511300"/>
          <p14:tracePt t="45770" x="1360488" y="1519238"/>
          <p14:tracePt t="45782" x="1355725" y="1522413"/>
          <p14:tracePt t="45784" x="1355725" y="1530350"/>
          <p14:tracePt t="45793" x="1352550" y="1535113"/>
          <p14:tracePt t="45804" x="1349375" y="1579563"/>
          <p14:tracePt t="46265" x="1387475" y="1685925"/>
          <p14:tracePt t="46271" x="1450975" y="1820863"/>
          <p14:tracePt t="46283" x="1503363" y="1916113"/>
          <p14:tracePt t="46304" x="1636713" y="2162175"/>
          <p14:tracePt t="46315" x="1746250" y="2320925"/>
          <p14:tracePt t="46327" x="1874838" y="2471738"/>
          <p14:tracePt t="46337" x="1930400" y="2559050"/>
          <p14:tracePt t="46348" x="2058988" y="2698750"/>
          <p14:tracePt t="46359" x="2116138" y="2754313"/>
          <p14:tracePt t="46361" x="2179638" y="2803525"/>
          <p14:tracePt t="46370" x="2244725" y="2846388"/>
          <p14:tracePt t="46382" x="2381250" y="2901950"/>
          <p14:tracePt t="46393" x="2463800" y="2928938"/>
          <p14:tracePt t="46404" x="2617788" y="2967038"/>
          <p14:tracePt t="46416" x="2811463" y="3000375"/>
          <p14:tracePt t="46426" x="2905125" y="3019425"/>
          <p14:tracePt t="46437" x="3068638" y="3035300"/>
          <p14:tracePt t="46449" x="3148013" y="3035300"/>
          <p14:tracePt t="46450" x="3227388" y="3041650"/>
          <p14:tracePt t="46459" x="3328988" y="3041650"/>
          <p14:tracePt t="46471" x="3517900" y="3038475"/>
          <p14:tracePt t="46482" x="3619500" y="3019425"/>
          <p14:tracePt t="46492" x="3830638" y="3005138"/>
          <p14:tracePt t="46505" x="3959225" y="2986088"/>
          <p14:tracePt t="46506" x="4073525" y="2967038"/>
          <p14:tracePt t="46515" x="4175125" y="2951163"/>
          <p14:tracePt t="46526" x="4379913" y="2917825"/>
          <p14:tracePt t="46537" x="4495800" y="2890838"/>
          <p14:tracePt t="46548" x="4670425" y="2857500"/>
          <p14:tracePt t="46559" x="4749800" y="2833688"/>
          <p14:tracePt t="46561" x="4843463" y="2800350"/>
          <p14:tracePt t="46571" x="4949825" y="2762250"/>
          <p14:tracePt t="46582" x="5184775" y="2633663"/>
          <p14:tracePt t="46593" x="5275263" y="2565400"/>
          <p14:tracePt t="46595" x="5360988" y="2493963"/>
          <p14:tracePt t="46604" x="5456238" y="2411413"/>
          <p14:tracePt t="46616" x="5599113" y="2266950"/>
          <p14:tracePt t="46626" x="5664200" y="2168525"/>
          <p14:tracePt t="46637" x="5757863" y="1927225"/>
          <p14:tracePt t="46649" x="5784850" y="1844675"/>
          <p14:tracePt t="46651" x="5807075" y="1773238"/>
          <p14:tracePt t="46659" x="5818188" y="1700213"/>
          <p14:tracePt t="46671" x="5826125" y="1587500"/>
          <p14:tracePt t="46682" x="5830888" y="1552575"/>
          <p14:tracePt t="46692" x="5837238" y="1508125"/>
          <p14:tracePt t="46705" x="5837238" y="1466850"/>
          <p14:tracePt t="46715" x="5837238" y="1443038"/>
          <p14:tracePt t="46726" x="5837238" y="1412875"/>
          <p14:tracePt t="46738" x="5837238" y="1401763"/>
          <p14:tracePt t="46739" x="5837238" y="1393825"/>
          <p14:tracePt t="46748" x="5837238" y="1382713"/>
          <p14:tracePt t="46760" x="5837238" y="1368425"/>
          <p14:tracePt t="46770" x="5834063" y="1363663"/>
          <p14:tracePt t="46782" x="5818188" y="1357313"/>
          <p14:tracePt t="46792" x="5792788" y="1344613"/>
          <p14:tracePt t="46804" x="5691188" y="1338263"/>
          <p14:tracePt t="46816" x="5448300" y="1308100"/>
          <p14:tracePt t="46826" x="5281613" y="1308100"/>
          <p14:tracePt t="46837" x="4991100" y="1308100"/>
          <p14:tracePt t="46849" x="4776788" y="1330325"/>
          <p14:tracePt t="46859" x="4673600" y="1357313"/>
          <p14:tracePt t="46870" x="4500563" y="1417638"/>
          <p14:tracePt t="46882" x="4432300" y="1455738"/>
          <p14:tracePt t="46892" x="4322763" y="1535113"/>
          <p14:tracePt t="46905" x="4240213" y="1620838"/>
          <p14:tracePt t="46915" x="4213225" y="1647825"/>
          <p14:tracePt t="46926" x="4191000" y="1674813"/>
          <p14:tracePt t="46939" x="4178300" y="1697038"/>
          <p14:tracePt t="46948" x="4175125" y="1704975"/>
          <p14:tracePt t="46960" x="4175125" y="1738313"/>
          <p14:tracePt t="46971" x="4183063" y="1773238"/>
          <p14:tracePt t="46981" x="4213225" y="1878013"/>
          <p14:tracePt t="46993" x="4246563" y="1949450"/>
          <p14:tracePt t="46995" x="4270375" y="2025650"/>
          <p14:tracePt t="47004" x="4311650" y="2097088"/>
          <p14:tracePt t="47015" x="4383088" y="2211388"/>
          <p14:tracePt t="47026" x="4421188" y="2244725"/>
          <p14:tracePt t="47037" x="4511675" y="2332038"/>
          <p14:tracePt t="47049" x="4613275" y="2403475"/>
          <p14:tracePt t="47059" x="4659313" y="2433638"/>
          <p14:tracePt t="47070" x="4768850" y="2486025"/>
          <p14:tracePt t="47082" x="4824413" y="2516188"/>
          <p14:tracePt t="47084" x="4878388" y="2540000"/>
          <p14:tracePt t="47093" x="4938713" y="2559050"/>
          <p14:tracePt t="47104" x="5067300" y="2595563"/>
          <p14:tracePt t="47115" x="5127625" y="2603500"/>
          <p14:tracePt t="47126" x="5240338" y="2627313"/>
          <p14:tracePt t="47138" x="5305425" y="2641600"/>
          <p14:tracePt t="47139" x="5357813" y="2657475"/>
          <p14:tracePt t="47148" x="5418138" y="2663825"/>
          <p14:tracePt t="47159" x="5546725" y="2706688"/>
          <p14:tracePt t="47171" x="5607050" y="2720975"/>
          <p14:tracePt t="47181" x="5702300" y="2736850"/>
          <p14:tracePt t="47194" x="5781675" y="2754313"/>
          <p14:tracePt t="47204" x="5811838" y="2754313"/>
          <p14:tracePt t="47214" x="5872163" y="2754313"/>
          <p14:tracePt t="47226" x="5894388" y="2754313"/>
          <p14:tracePt t="47228" x="5913438" y="2743200"/>
          <p14:tracePt t="47237" x="5935663" y="2736850"/>
          <p14:tracePt t="47249" x="5970588" y="2701925"/>
          <p14:tracePt t="47259" x="5992813" y="2668588"/>
          <p14:tracePt t="47270" x="6030913" y="2578100"/>
          <p14:tracePt t="47282" x="6042025" y="2535238"/>
          <p14:tracePt t="47284" x="6049963" y="2493963"/>
          <p14:tracePt t="47293" x="6056313" y="2449513"/>
          <p14:tracePt t="47304" x="6064250" y="2411413"/>
          <p14:tracePt t="47315" x="6069013" y="2395538"/>
          <p14:tracePt t="47325" x="6069013" y="2362200"/>
          <p14:tracePt t="47338" x="6069013" y="2327275"/>
          <p14:tracePt t="47348" x="6069013" y="2312988"/>
          <p14:tracePt t="47359" x="6069013" y="2282825"/>
          <p14:tracePt t="47371" x="6061075" y="2263775"/>
          <p14:tracePt t="47372" x="6056313" y="2241550"/>
          <p14:tracePt t="47381" x="6049963" y="2225675"/>
          <p14:tracePt t="47393" x="6022975" y="2165350"/>
          <p14:tracePt t="47404" x="6003925" y="2120900"/>
          <p14:tracePt t="47415" x="5951538" y="2041525"/>
          <p14:tracePt t="47427" x="5927725" y="1995488"/>
          <p14:tracePt t="47428" x="5897563" y="1962150"/>
          <p14:tracePt t="47437" x="5880100" y="1924050"/>
          <p14:tracePt t="47448" x="5826125" y="1833563"/>
          <p14:tracePt t="47459" x="5803900" y="1798638"/>
          <p14:tracePt t="47470" x="5770563" y="1730375"/>
          <p14:tracePt t="47482" x="5735638" y="1658938"/>
          <p14:tracePt t="47492" x="5716588" y="1631950"/>
          <p14:tracePt t="47504" x="5678488" y="1590675"/>
          <p14:tracePt t="47515" x="5667375" y="1579563"/>
          <p14:tracePt t="47517" x="5656263" y="1576388"/>
          <p14:tracePt t="47526" x="5641975" y="1565275"/>
          <p14:tracePt t="47538" x="5614988" y="1552575"/>
          <p14:tracePt t="47548" x="5595938" y="1546225"/>
          <p14:tracePt t="47559" x="5557838" y="1535113"/>
          <p14:tracePt t="47571" x="5532438" y="1530350"/>
          <p14:tracePt t="47573" x="5508625" y="1530350"/>
          <p14:tracePt t="47582" x="5486400" y="1522413"/>
          <p14:tracePt t="47593" x="5448300" y="1511300"/>
          <p14:tracePt t="47604" x="5429250" y="1508125"/>
          <p14:tracePt t="47615" x="5403850" y="1497013"/>
          <p14:tracePt t="47627" x="5391150" y="1492250"/>
          <p14:tracePt t="47637" x="5387975" y="1492250"/>
          <p14:tracePt t="47648" x="5376863" y="1489075"/>
          <p14:tracePt t="47659" x="5373688" y="1481138"/>
          <p14:tracePt t="48295" x="5373688" y="1492250"/>
          <p14:tracePt t="48301" x="5373688" y="1511300"/>
          <p14:tracePt t="48326" x="5368925" y="1552575"/>
          <p14:tracePt t="48337" x="5368925" y="1590675"/>
          <p14:tracePt t="48349" x="5368925" y="1628775"/>
          <p14:tracePt t="48359" x="5376863" y="1662113"/>
          <p14:tracePt t="48370" x="5391150" y="1738313"/>
          <p14:tracePt t="48381" x="5395913" y="1768475"/>
          <p14:tracePt t="48392" x="5407025" y="1817688"/>
          <p14:tracePt t="48405" x="5414963" y="1844675"/>
          <p14:tracePt t="48415" x="5418138" y="1855788"/>
          <p14:tracePt t="48426" x="5418138" y="1863725"/>
          <p14:tracePt t="48438" x="5418138" y="1866900"/>
          <p14:tracePt t="48440" x="5422900" y="1874838"/>
          <p14:tracePt t="48448" x="5422900" y="1878013"/>
          <p14:tracePt t="48459" x="5422900" y="1882775"/>
          <p14:tracePt t="48473" x="5422900" y="1885950"/>
          <p14:tracePt t="48487" x="5422900" y="1889125"/>
          <p14:tracePt t="48542" x="5422900" y="1893888"/>
          <p14:tracePt t="48556" x="5429250" y="1897063"/>
          <p14:tracePt t="48562" x="5429250" y="1905000"/>
          <p14:tracePt t="48571" x="5429250" y="1912938"/>
          <p14:tracePt t="48582" x="5434013" y="1924050"/>
          <p14:tracePt t="48583" x="5437188" y="1938338"/>
          <p14:tracePt t="48593" x="5445125" y="1954213"/>
          <p14:tracePt t="48605" x="5456238" y="2003425"/>
          <p14:tracePt t="48615" x="5459413" y="2025650"/>
          <p14:tracePt t="48626" x="5478463" y="2058988"/>
          <p14:tracePt t="48638" x="5483225" y="2071688"/>
          <p14:tracePt t="48639" x="5483225" y="2078038"/>
          <p14:tracePt t="48648" x="5486400" y="2082800"/>
          <p14:tracePt t="48659" x="5505450" y="2105025"/>
          <p14:tracePt t="48671" x="5508625" y="2112963"/>
          <p14:tracePt t="48681" x="5532438" y="2146300"/>
          <p14:tracePt t="48694" x="5573713" y="2217738"/>
          <p14:tracePt t="48704" x="5603875" y="2263775"/>
          <p14:tracePt t="48715" x="5683250" y="2384425"/>
          <p14:tracePt t="48726" x="5724525" y="2436813"/>
          <p14:tracePt t="48727" x="5773738" y="2493963"/>
          <p14:tracePt t="48737" x="5811838" y="2551113"/>
          <p14:tracePt t="48749" x="5891213" y="2660650"/>
          <p14:tracePt t="48760" x="5932488" y="2728913"/>
          <p14:tracePt t="48770" x="6022975" y="2887663"/>
          <p14:tracePt t="48783" x="6075363" y="2970213"/>
          <p14:tracePt t="48784" x="6113463" y="3046413"/>
          <p14:tracePt t="48792" x="6154738" y="3117850"/>
          <p14:tracePt t="48803" x="6272213" y="3348038"/>
          <p14:tracePt t="48815" x="6324600" y="3446463"/>
          <p14:tracePt t="48826" x="6403975" y="3586163"/>
          <p14:tracePt t="48838" x="6438900" y="3646488"/>
          <p14:tracePt t="48848" x="6442075" y="3651250"/>
          <p14:tracePt t="48859" x="6450013" y="3654425"/>
          <p14:tracePt t="49567" x="6510338" y="3635375"/>
          <p14:tracePt t="49574" x="6605588" y="3602038"/>
          <p14:tracePt t="49604" x="7024688" y="3424238"/>
          <p14:tracePt t="49616" x="7342188" y="3238500"/>
          <p14:tracePt t="49626" x="7488238" y="3140075"/>
          <p14:tracePt t="49637" x="7764463" y="2989263"/>
          <p14:tracePt t="49649" x="7900988" y="2928938"/>
          <p14:tracePt t="49650" x="7991475" y="2882900"/>
          <p14:tracePt t="49659" x="8078788" y="2841625"/>
          <p14:tracePt t="49671" x="8207375" y="2778125"/>
          <p14:tracePt t="49682" x="8259763" y="2747963"/>
          <p14:tracePt t="49693" x="8350250" y="2687638"/>
          <p14:tracePt t="49705" x="8421688" y="2644775"/>
          <p14:tracePt t="49715" x="8437563" y="2633663"/>
          <p14:tracePt t="49726" x="8470900" y="2614613"/>
          <p14:tracePt t="49737" x="8478838" y="2608263"/>
          <p14:tracePt t="49739" x="8486775" y="2600325"/>
          <p14:tracePt t="49748" x="8494713" y="2600325"/>
          <p14:tracePt t="49760" x="8501063" y="2595563"/>
          <p14:tracePt t="49771" x="8505825" y="2592388"/>
          <p14:tracePt t="49781" x="8509000" y="2592388"/>
          <p14:tracePt t="49801" x="8513763" y="2592388"/>
          <p14:tracePt t="49815" x="8516938" y="2592388"/>
          <p14:tracePt t="49843" x="8520113" y="2592388"/>
          <p14:tracePt t="49856" x="8520113" y="2595563"/>
          <p14:tracePt t="49870" x="8528050" y="2595563"/>
          <p14:tracePt t="49877" x="8528050" y="2600325"/>
          <p14:tracePt t="49883" x="8531225" y="2608263"/>
          <p14:tracePt t="49892" x="8531225" y="2611438"/>
          <p14:tracePt t="49905" x="8535988" y="2619375"/>
          <p14:tracePt t="49915" x="8539163" y="2627313"/>
          <p14:tracePt t="49926" x="8550275" y="2641600"/>
          <p14:tracePt t="49938" x="8555038" y="2652713"/>
          <p14:tracePt t="49939" x="8555038" y="2660650"/>
          <p14:tracePt t="49948" x="8558213" y="2671763"/>
          <p14:tracePt t="49960" x="8569325" y="2698750"/>
          <p14:tracePt t="49970" x="8569325" y="2709863"/>
          <p14:tracePt t="49981" x="8574088" y="2728913"/>
          <p14:tracePt t="49994" x="8580438" y="2743200"/>
          <p14:tracePt t="50004" x="8585200" y="2751138"/>
          <p14:tracePt t="50015" x="8585200" y="2767013"/>
          <p14:tracePt t="50026" x="8585200" y="2778125"/>
          <p14:tracePt t="50028" x="8585200" y="2786063"/>
          <p14:tracePt t="50037" x="8585200" y="2797175"/>
          <p14:tracePt t="50049" x="8577263" y="2811463"/>
          <p14:tracePt t="50050" x="8574088" y="2833688"/>
          <p14:tracePt t="50059" x="8558213" y="2860675"/>
          <p14:tracePt t="50071" x="8524875" y="2947988"/>
          <p14:tracePt t="50082" x="8494713" y="2986088"/>
          <p14:tracePt t="50083" x="8475663" y="3011488"/>
          <p14:tracePt t="50092" x="8456613" y="3030538"/>
          <p14:tracePt t="50104" x="8429625" y="3057525"/>
          <p14:tracePt t="50115" x="8418513" y="3060700"/>
          <p14:tracePt t="50126" x="8385175" y="3084513"/>
          <p14:tracePt t="50138" x="8372475" y="3090863"/>
          <p14:tracePt t="50139" x="8358188" y="3101975"/>
          <p14:tracePt t="50148" x="8339138" y="3106738"/>
          <p14:tracePt t="50159" x="8305800" y="3128963"/>
          <p14:tracePt t="50170" x="8281988" y="3136900"/>
          <p14:tracePt t="50181" x="8232775" y="3155950"/>
          <p14:tracePt t="50194" x="8180388" y="3167063"/>
          <p14:tracePt t="50204" x="8147050" y="3167063"/>
          <p14:tracePt t="50214" x="8081963" y="3178175"/>
          <p14:tracePt t="50226" x="8059738" y="3186113"/>
          <p14:tracePt t="50228" x="8024813" y="3194050"/>
          <p14:tracePt t="50237" x="8002588" y="3194050"/>
          <p14:tracePt t="50249" x="7964488" y="3197225"/>
          <p14:tracePt t="50259" x="7945438" y="3205163"/>
          <p14:tracePt t="50270" x="7920038" y="3208338"/>
          <p14:tracePt t="50282" x="7912100" y="3208338"/>
          <p14:tracePt t="50284" x="7900988" y="3208338"/>
          <p14:tracePt t="50293" x="7897813" y="3208338"/>
          <p14:tracePt t="50304" x="7885113" y="3208338"/>
          <p14:tracePt t="50315" x="7878763" y="3208338"/>
          <p14:tracePt t="50326" x="7874000" y="3208338"/>
          <p14:tracePt t="50338" x="7867650" y="3208338"/>
          <p14:tracePt t="50348" x="7862888" y="3208338"/>
          <p14:tracePt t="50359" x="7859713" y="3208338"/>
          <p14:tracePt t="50379" x="7854950" y="3208338"/>
          <p14:tracePt t="50455" x="7848600" y="3208338"/>
          <p14:tracePt t="50476" x="7843838" y="3208338"/>
          <p14:tracePt t="50489" x="7843838" y="3205163"/>
          <p14:tracePt t="50496" x="7840663" y="3205163"/>
          <p14:tracePt t="50517" x="7835900" y="3200400"/>
          <p14:tracePt t="50530" x="7832725" y="3200400"/>
          <p14:tracePt t="50537" x="7829550" y="3194050"/>
          <p14:tracePt t="50544" x="7824788" y="3194050"/>
          <p14:tracePt t="50551" x="7813675" y="3189288"/>
          <p14:tracePt t="50559" x="7802563" y="3186113"/>
          <p14:tracePt t="50571" x="7794625" y="3178175"/>
          <p14:tracePt t="50573" x="7788275" y="3178175"/>
          <p14:tracePt t="50582" x="7780338" y="3175000"/>
          <p14:tracePt t="50592" x="7764463" y="3167063"/>
          <p14:tracePt t="50604" x="7756525" y="3159125"/>
          <p14:tracePt t="50615" x="7734300" y="3155950"/>
          <p14:tracePt t="50627" x="7720013" y="3148013"/>
          <p14:tracePt t="50637" x="7715250" y="3140075"/>
          <p14:tracePt t="50648" x="7712075" y="3136900"/>
          <p14:tracePt t="50660" x="7708900" y="3136900"/>
          <p14:tracePt t="50661" x="7708900" y="3133725"/>
          <p14:tracePt t="50670" x="7704138" y="3133725"/>
          <p14:tracePt t="50682" x="7704138" y="3128963"/>
          <p14:tracePt t="50695" x="7704138" y="3125788"/>
          <p14:tracePt t="50703" x="7708900" y="3125788"/>
          <p14:tracePt t="50717" x="7712075" y="3121025"/>
          <p14:tracePt t="50730" x="7715250" y="3117850"/>
          <p14:tracePt t="50737" x="7723188" y="3117850"/>
          <p14:tracePt t="50748" x="7726363" y="3117850"/>
          <p14:tracePt t="50759" x="7734300" y="3109913"/>
          <p14:tracePt t="50772" x="7750175" y="3101975"/>
          <p14:tracePt t="50782" x="7756525" y="3098800"/>
          <p14:tracePt t="50792" x="7780338" y="3079750"/>
          <p14:tracePt t="50804" x="7791450" y="3071813"/>
          <p14:tracePt t="50806" x="7805738" y="3065463"/>
          <p14:tracePt t="50815" x="7818438" y="3054350"/>
          <p14:tracePt t="50826" x="7832725" y="3046413"/>
          <p14:tracePt t="50837" x="7840663" y="3041650"/>
          <p14:tracePt t="50848" x="7851775" y="3030538"/>
          <p14:tracePt t="50860" x="7854950" y="3030538"/>
          <p14:tracePt t="50861" x="7859713" y="3027363"/>
          <p14:tracePt t="50870" x="7862888" y="3022600"/>
          <p14:tracePt t="50882" x="7867650" y="3019425"/>
          <p14:tracePt t="50892" x="7867650" y="3016250"/>
          <p14:tracePt t="50904" x="7867650" y="3011488"/>
          <p14:tracePt t="50916" x="7867650" y="3005138"/>
          <p14:tracePt t="50929" x="7867650" y="3000375"/>
          <p14:tracePt t="50950" x="7867650" y="2997200"/>
          <p14:tracePt t="50964" x="7862888" y="2997200"/>
          <p14:tracePt t="50986" x="7859713" y="2992438"/>
          <p14:tracePt t="50993" x="7854950" y="2992438"/>
          <p14:tracePt t="50998" x="7843838" y="2992438"/>
          <p14:tracePt t="51005" x="7840663" y="2989263"/>
          <p14:tracePt t="51015" x="7832725" y="2986088"/>
          <p14:tracePt t="51026" x="7805738" y="2974975"/>
          <p14:tracePt t="51037" x="7788275" y="2967038"/>
          <p14:tracePt t="51048" x="7745413" y="2951163"/>
          <p14:tracePt t="51060" x="7723188" y="2943225"/>
          <p14:tracePt t="51061" x="7708900" y="2940050"/>
          <p14:tracePt t="51071" x="7693025" y="2932113"/>
          <p14:tracePt t="51081" x="7666038" y="2928938"/>
          <p14:tracePt t="51093" x="7659688" y="2925763"/>
          <p14:tracePt t="51103" x="7646988" y="2921000"/>
          <p14:tracePt t="51116" x="7632700" y="2921000"/>
          <p14:tracePt t="51126" x="7629525" y="2921000"/>
          <p14:tracePt t="51137" x="7616825" y="2921000"/>
          <p14:tracePt t="51149" x="7610475" y="2921000"/>
          <p14:tracePt t="51150" x="7605713" y="2921000"/>
          <p14:tracePt t="51159" x="7602538" y="2921000"/>
          <p14:tracePt t="51170" x="7591425" y="2921000"/>
          <p14:tracePt t="51182" x="7580313" y="2921000"/>
          <p14:tracePt t="51192" x="7567613" y="2921000"/>
          <p14:tracePt t="51205" x="7553325" y="2921000"/>
          <p14:tracePt t="51215" x="7545388" y="2921000"/>
          <p14:tracePt t="51226" x="7523163" y="2921000"/>
          <p14:tracePt t="51238" x="7519988" y="2921000"/>
          <p14:tracePt t="51239" x="7512050" y="2921000"/>
          <p14:tracePt t="51248" x="7500938" y="2921000"/>
          <p14:tracePt t="51260" x="7481888" y="2921000"/>
          <p14:tracePt t="51271" x="7470775" y="2921000"/>
          <p14:tracePt t="51281" x="7458075" y="2925763"/>
          <p14:tracePt t="51292" x="7446963" y="2925763"/>
          <p14:tracePt t="51294" x="7435850" y="2932113"/>
          <p14:tracePt t="51304" x="7427913" y="2932113"/>
          <p14:tracePt t="51316" x="7421563" y="2936875"/>
          <p14:tracePt t="51326" x="7410450" y="2940050"/>
          <p14:tracePt t="51337" x="7405688" y="2947988"/>
          <p14:tracePt t="51349" x="7397750" y="2959100"/>
          <p14:tracePt t="51360" x="7394575" y="2959100"/>
          <p14:tracePt t="51370" x="7383463" y="2967038"/>
          <p14:tracePt t="51382" x="7383463" y="2970213"/>
          <p14:tracePt t="51384" x="7378700" y="2970213"/>
          <p14:tracePt t="51393" x="7378700" y="2974975"/>
          <p14:tracePt t="51405" x="7375525" y="2978150"/>
          <p14:tracePt t="51415" x="7372350" y="2978150"/>
          <p14:tracePt t="51426" x="7367588" y="2986088"/>
          <p14:tracePt t="51437" x="7367588" y="2989263"/>
          <p14:tracePt t="51448" x="7364413" y="2992438"/>
          <p14:tracePt t="51459" x="7356475" y="3000375"/>
          <p14:tracePt t="51471" x="7356475" y="3005138"/>
          <p14:tracePt t="51481" x="7353300" y="3008313"/>
          <p14:tracePt t="51493" x="7348538" y="3019425"/>
          <p14:tracePt t="51504" x="7348538" y="3022600"/>
          <p14:tracePt t="51515" x="7345363" y="3030538"/>
          <p14:tracePt t="51526" x="7342188" y="3035300"/>
          <p14:tracePt t="51528" x="7342188" y="3041650"/>
          <p14:tracePt t="51537" x="7337425" y="3041650"/>
          <p14:tracePt t="51549" x="7337425" y="3046413"/>
          <p14:tracePt t="51559" x="7334250" y="3046413"/>
          <p14:tracePt t="51570" x="7326313" y="3049588"/>
          <p14:tracePt t="51583" x="7323138" y="3054350"/>
          <p14:tracePt t="51597" x="7323138" y="3057525"/>
          <p14:tracePt t="51604" x="7318375" y="3057525"/>
          <p14:tracePt t="51617" x="7315200" y="3060700"/>
          <p14:tracePt t="51631" x="7312025" y="3065463"/>
          <p14:tracePt t="51645" x="7307263" y="3071813"/>
          <p14:tracePt t="51666" x="7304088" y="3071813"/>
          <p14:tracePt t="51679" x="7304088" y="3076575"/>
          <p14:tracePt t="51686" x="7296150" y="3076575"/>
          <p14:tracePt t="51811" x="7296150" y="3079750"/>
          <p14:tracePt t="51845" x="7299325" y="3079750"/>
          <p14:tracePt t="51859" x="7299325" y="3084513"/>
          <p14:tracePt t="51865" x="7304088" y="3084513"/>
          <p14:tracePt t="51928" x="7307263" y="3084513"/>
          <p14:tracePt t="51948" x="7312025" y="3087688"/>
          <p14:tracePt t="51961" x="7315200" y="3087688"/>
          <p14:tracePt t="51975" x="7315200" y="3090863"/>
          <p14:tracePt t="51982" x="7318375" y="3090863"/>
          <p14:tracePt t="52024" x="7323138" y="3090863"/>
          <p14:tracePt t="52059" x="7331075" y="3090863"/>
          <p14:tracePt t="52065" x="7331075" y="3095625"/>
          <p14:tracePt t="52078" x="7334250" y="3095625"/>
          <p14:tracePt t="52093" x="7334250" y="3101975"/>
          <p14:tracePt t="52099" x="7337425" y="3101975"/>
          <p14:tracePt t="52113" x="7342188" y="3106738"/>
          <p14:tracePt t="52127" x="7345363" y="3109913"/>
          <p14:tracePt t="52147" x="7348538" y="3114675"/>
          <p14:tracePt t="52154" x="7353300" y="3114675"/>
          <p14:tracePt t="52161" x="7353300" y="3117850"/>
          <p14:tracePt t="52170" x="7361238" y="3117850"/>
          <p14:tracePt t="52182" x="7364413" y="3121025"/>
          <p14:tracePt t="52202" x="7367588" y="3121025"/>
          <p14:tracePt t="52216" x="7372350" y="3121025"/>
          <p14:tracePt t="52237" x="7375525" y="3121025"/>
          <p14:tracePt t="52258" x="7378700" y="3121025"/>
          <p14:tracePt t="52264" x="7378700" y="3125788"/>
          <p14:tracePt t="52271" x="7383463" y="3125788"/>
          <p14:tracePt t="52282" x="7386638" y="3128963"/>
          <p14:tracePt t="52292" x="7397750" y="3136900"/>
          <p14:tracePt t="52304" x="7402513" y="3140075"/>
          <p14:tracePt t="52306" x="7405688" y="3140075"/>
          <p14:tracePt t="52315" x="7405688" y="3144838"/>
          <p14:tracePt t="52326" x="7413625" y="3144838"/>
          <p14:tracePt t="52337" x="7413625" y="3148013"/>
          <p14:tracePt t="52348" x="7424738" y="3151188"/>
          <p14:tracePt t="52368" x="7427913" y="3155950"/>
          <p14:tracePt t="52382" x="7432675" y="3159125"/>
          <p14:tracePt t="52402" x="7435850" y="3159125"/>
          <p14:tracePt t="52416" x="7440613" y="3159125"/>
          <p14:tracePt t="52429" x="7443788" y="3159125"/>
          <p14:tracePt t="52437" x="7446963" y="3159125"/>
          <p14:tracePt t="52450" x="7454900" y="3159125"/>
          <p14:tracePt t="52457" x="7458075" y="3167063"/>
          <p14:tracePt t="52464" x="7466013" y="3167063"/>
          <p14:tracePt t="52471" x="7470775" y="3170238"/>
          <p14:tracePt t="52482" x="7481888" y="3170238"/>
          <p14:tracePt t="52492" x="7493000" y="3175000"/>
          <p14:tracePt t="52505" x="7507288" y="3175000"/>
          <p14:tracePt t="52506" x="7519988" y="3178175"/>
          <p14:tracePt t="52515" x="7526338" y="3178175"/>
          <p14:tracePt t="52526" x="7550150" y="3186113"/>
          <p14:tracePt t="52537" x="7564438" y="3186113"/>
          <p14:tracePt t="52548" x="7591425" y="3189288"/>
          <p14:tracePt t="52560" x="7602538" y="3194050"/>
          <p14:tracePt t="52561" x="7616825" y="3194050"/>
          <p14:tracePt t="52570" x="7632700" y="3200400"/>
          <p14:tracePt t="52582" x="7659688" y="3200400"/>
          <p14:tracePt t="52593" x="7677150" y="3205163"/>
          <p14:tracePt t="52603" x="7715250" y="3205163"/>
          <p14:tracePt t="52616" x="7742238" y="3205163"/>
          <p14:tracePt t="52626" x="7756525" y="3205163"/>
          <p14:tracePt t="52637" x="7783513" y="3205163"/>
          <p14:tracePt t="52649" x="7799388" y="3205163"/>
          <p14:tracePt t="52650" x="7810500" y="3205163"/>
          <p14:tracePt t="52659" x="7821613" y="3197225"/>
          <p14:tracePt t="52670" x="7848600" y="3194050"/>
          <p14:tracePt t="52682" x="7854950" y="3194050"/>
          <p14:tracePt t="52692" x="7874000" y="3189288"/>
          <p14:tracePt t="52704" x="7893050" y="3189288"/>
          <p14:tracePt t="52706" x="7900988" y="3181350"/>
          <p14:tracePt t="52715" x="7908925" y="3181350"/>
          <p14:tracePt t="52726" x="7927975" y="3178175"/>
          <p14:tracePt t="52737" x="7934325" y="3175000"/>
          <p14:tracePt t="52740" x="7939088" y="3175000"/>
          <p14:tracePt t="52748" x="7950200" y="3175000"/>
          <p14:tracePt t="52760" x="7961313" y="3170238"/>
          <p14:tracePt t="52770" x="7969250" y="3163888"/>
          <p14:tracePt t="52781" x="7977188" y="3163888"/>
          <p14:tracePt t="52793" x="7980363" y="3159125"/>
          <p14:tracePt t="52795" x="7983538" y="3159125"/>
          <p14:tracePt t="52804" x="7983538" y="3155950"/>
          <p14:tracePt t="52815" x="7988300" y="3151188"/>
          <p14:tracePt t="52826" x="7991475" y="3148013"/>
          <p14:tracePt t="52837" x="7999413" y="3144838"/>
          <p14:tracePt t="52848" x="8002588" y="3140075"/>
          <p14:tracePt t="52850" x="8002588" y="3133725"/>
          <p14:tracePt t="52859" x="8007350" y="3128963"/>
          <p14:tracePt t="52870" x="8010525" y="3125788"/>
          <p14:tracePt t="52881" x="8013700" y="3121025"/>
          <p14:tracePt t="52893" x="8021638" y="3106738"/>
          <p14:tracePt t="52905" x="8029575" y="3095625"/>
          <p14:tracePt t="52915" x="8032750" y="3084513"/>
          <p14:tracePt t="52926" x="8037513" y="3079750"/>
          <p14:tracePt t="52928" x="8040688" y="3068638"/>
          <p14:tracePt t="52937" x="8040688" y="3060700"/>
          <p14:tracePt t="52939" x="8048625" y="3057525"/>
          <p14:tracePt t="52948" x="8048625" y="3046413"/>
          <p14:tracePt t="52959" x="8051800" y="3038475"/>
          <p14:tracePt t="52970" x="8051800" y="3035300"/>
          <p14:tracePt t="52981" x="8051800" y="3027363"/>
          <p14:tracePt t="52993" x="8051800" y="3022600"/>
          <p14:tracePt t="52994" x="8051800" y="3016250"/>
          <p14:tracePt t="53003" x="8051800" y="3011488"/>
          <p14:tracePt t="53015" x="8051800" y="3005138"/>
          <p14:tracePt t="53026" x="8043863" y="3000375"/>
          <p14:tracePt t="53037" x="8037513" y="2997200"/>
          <p14:tracePt t="53049" x="8029575" y="2981325"/>
          <p14:tracePt t="53059" x="8024813" y="2978150"/>
          <p14:tracePt t="53070" x="8002588" y="2974975"/>
          <p14:tracePt t="53082" x="7994650" y="2967038"/>
          <p14:tracePt t="53083" x="7983538" y="2962275"/>
          <p14:tracePt t="53092" x="7964488" y="2951163"/>
          <p14:tracePt t="53104" x="7939088" y="2943225"/>
          <p14:tracePt t="53115" x="7931150" y="2940050"/>
          <p14:tracePt t="53126" x="7904163" y="2928938"/>
          <p14:tracePt t="53138" x="7893050" y="2925763"/>
          <p14:tracePt t="53139" x="7889875" y="2925763"/>
          <p14:tracePt t="53148" x="7878763" y="2921000"/>
          <p14:tracePt t="53160" x="7870825" y="2917825"/>
          <p14:tracePt t="53171" x="7862888" y="2917825"/>
          <p14:tracePt t="53181" x="7854950" y="2909888"/>
          <p14:tracePt t="53194" x="7848600" y="2906713"/>
          <p14:tracePt t="53204" x="7843838" y="2906713"/>
          <p14:tracePt t="53214" x="7835900" y="2906713"/>
          <p14:tracePt t="53227" x="7832725" y="2906713"/>
          <p14:tracePt t="53237" x="7824788" y="2906713"/>
          <p14:tracePt t="53249" x="7813675" y="2901950"/>
          <p14:tracePt t="53259" x="7810500" y="2901950"/>
          <p14:tracePt t="53270" x="7794625" y="2901950"/>
          <p14:tracePt t="53282" x="7791450" y="2901950"/>
          <p14:tracePt t="53284" x="7788275" y="2901950"/>
          <p14:tracePt t="53293" x="7783513" y="2901950"/>
          <p14:tracePt t="53304" x="7772400" y="2901950"/>
          <p14:tracePt t="53317" x="7769225" y="2901950"/>
          <p14:tracePt t="53326" x="7764463" y="2901950"/>
          <p14:tracePt t="53338" x="7756525" y="2901950"/>
          <p14:tracePt t="53348" x="7753350" y="2901950"/>
          <p14:tracePt t="53359" x="7742238" y="2901950"/>
          <p14:tracePt t="53372" x="7739063" y="2901950"/>
          <p14:tracePt t="53393" x="7734300" y="2901950"/>
          <p14:tracePt t="53406" x="7731125" y="2901950"/>
          <p14:tracePt t="53414" x="7726363" y="2901950"/>
          <p14:tracePt t="53420" x="7723188" y="2901950"/>
          <p14:tracePt t="53427" x="7712075" y="2901950"/>
          <p14:tracePt t="53437" x="7708900" y="2901950"/>
          <p14:tracePt t="53448" x="7677150" y="2901950"/>
          <p14:tracePt t="53459" x="7662863" y="2901950"/>
          <p14:tracePt t="53470" x="7613650" y="2890838"/>
          <p14:tracePt t="53483" x="7567613" y="2882900"/>
          <p14:tracePt t="53493" x="7545388" y="2879725"/>
          <p14:tracePt t="53504" x="7500938" y="2871788"/>
          <p14:tracePt t="53515" x="7485063" y="2868613"/>
          <p14:tracePt t="53517" x="7466013" y="2868613"/>
          <p14:tracePt t="53526" x="7451725" y="2868613"/>
          <p14:tracePt t="53538" x="7424738" y="2868613"/>
          <p14:tracePt t="53548" x="7413625" y="2868613"/>
          <p14:tracePt t="53559" x="7394575" y="2871788"/>
          <p14:tracePt t="53571" x="7386638" y="2871788"/>
          <p14:tracePt t="53572" x="7375525" y="2879725"/>
          <p14:tracePt t="53582" x="7364413" y="2882900"/>
          <p14:tracePt t="53592" x="7353300" y="2887663"/>
          <p14:tracePt t="53604" x="7345363" y="2890838"/>
          <p14:tracePt t="53615" x="7334250" y="2895600"/>
          <p14:tracePt t="53627" x="7326313" y="2901950"/>
          <p14:tracePt t="53637" x="7318375" y="2906713"/>
          <p14:tracePt t="53648" x="7312025" y="2913063"/>
          <p14:tracePt t="53659" x="7307263" y="2913063"/>
          <p14:tracePt t="53670" x="7304088" y="2921000"/>
          <p14:tracePt t="53682" x="7296150" y="2925763"/>
          <p14:tracePt t="53693" x="7288213" y="2925763"/>
          <p14:tracePt t="53704" x="7285038" y="2932113"/>
          <p14:tracePt t="53715" x="7285038" y="2936875"/>
          <p14:tracePt t="53717" x="7281863" y="2940050"/>
          <p14:tracePt t="53726" x="7281863" y="2943225"/>
          <p14:tracePt t="53737" x="7273925" y="2947988"/>
          <p14:tracePt t="53749" x="7269163" y="2959100"/>
          <p14:tracePt t="53759" x="7262813" y="2967038"/>
          <p14:tracePt t="53771" x="7258050" y="2974975"/>
          <p14:tracePt t="53781" x="7258050" y="2986088"/>
          <p14:tracePt t="53792" x="7258050" y="2992438"/>
          <p14:tracePt t="53804" x="7254875" y="2997200"/>
          <p14:tracePt t="53814" x="7254875" y="3011488"/>
          <p14:tracePt t="53827" x="7254875" y="3019425"/>
          <p14:tracePt t="53837" x="7254875" y="3022600"/>
          <p14:tracePt t="53848" x="7254875" y="3035300"/>
          <p14:tracePt t="53860" x="7254875" y="3038475"/>
          <p14:tracePt t="53861" x="7254875" y="3046413"/>
          <p14:tracePt t="53870" x="7254875" y="3049588"/>
          <p14:tracePt t="53882" x="7258050" y="3060700"/>
          <p14:tracePt t="53893" x="7265988" y="3065463"/>
          <p14:tracePt t="53905" x="7265988" y="3068638"/>
          <p14:tracePt t="53915" x="7269163" y="3071813"/>
          <p14:tracePt t="53929" x="7269163" y="3076575"/>
          <p14:tracePt t="53937" x="7273925" y="3076575"/>
          <p14:tracePt t="53948" x="7273925" y="3079750"/>
          <p14:tracePt t="53959" x="7277100" y="3084513"/>
          <p14:tracePt t="53970" x="7281863" y="3087688"/>
          <p14:tracePt t="53982" x="7281863" y="3098800"/>
          <p14:tracePt t="53992" x="7285038" y="3106738"/>
          <p14:tracePt t="54005" x="7288213" y="3109913"/>
          <p14:tracePt t="54006" x="7288213" y="3121025"/>
          <p14:tracePt t="54015" x="7296150" y="3125788"/>
          <p14:tracePt t="54026" x="7299325" y="3128963"/>
          <p14:tracePt t="54037" x="7299325" y="3133725"/>
          <p14:tracePt t="54048" x="7304088" y="3136900"/>
          <p14:tracePt t="54060" x="7307263" y="3140075"/>
          <p14:tracePt t="54074" x="7312025" y="3148013"/>
          <p14:tracePt t="54081" x="7312025" y="3151188"/>
          <p14:tracePt t="54093" x="7312025" y="3155950"/>
          <p14:tracePt t="54095" x="7315200" y="3159125"/>
          <p14:tracePt t="54104" x="7315200" y="3163888"/>
          <p14:tracePt t="54116" x="7326313" y="3167063"/>
          <p14:tracePt t="54126" x="7326313" y="3170238"/>
          <p14:tracePt t="54137" x="7331075" y="3181350"/>
          <p14:tracePt t="54149" x="7334250" y="3186113"/>
          <p14:tracePt t="54164" x="7337425" y="3186113"/>
          <p14:tracePt t="54171" x="7337425" y="3189288"/>
          <p14:tracePt t="54182" x="7342188" y="3189288"/>
          <p14:tracePt t="54220" x="7345363" y="3189288"/>
          <p14:tracePt t="54234" x="7348538" y="3189288"/>
          <p14:tracePt t="54246" x="7356475" y="3189288"/>
          <p14:tracePt t="54260" x="7361238" y="3189288"/>
          <p14:tracePt t="54267" x="7367588" y="3189288"/>
          <p14:tracePt t="54273" x="7372350" y="3189288"/>
          <p14:tracePt t="54281" x="7383463" y="3189288"/>
          <p14:tracePt t="54293" x="7386638" y="3189288"/>
          <p14:tracePt t="54294" x="7402513" y="3189288"/>
          <p14:tracePt t="54304" x="7410450" y="3189288"/>
          <p14:tracePt t="54316" x="7427913" y="3189288"/>
          <p14:tracePt t="54327" x="7440613" y="3189288"/>
          <p14:tracePt t="54337" x="7466013" y="3189288"/>
          <p14:tracePt t="54350" x="7485063" y="3189288"/>
          <p14:tracePt t="54359" x="7500938" y="3189288"/>
          <p14:tracePt t="54370" x="7534275" y="3189288"/>
          <p14:tracePt t="54381" x="7550150" y="3189288"/>
          <p14:tracePt t="54392" x="7580313" y="3189288"/>
          <p14:tracePt t="54405" x="7621588" y="3186113"/>
          <p14:tracePt t="54415" x="7635875" y="3186113"/>
          <p14:tracePt t="54426" x="7670800" y="3181350"/>
          <p14:tracePt t="54438" x="7685088" y="3181350"/>
          <p14:tracePt t="54439" x="7700963" y="3178175"/>
          <p14:tracePt t="54448" x="7712075" y="3178175"/>
          <p14:tracePt t="54459" x="7739063" y="3170238"/>
          <p14:tracePt t="54471" x="7750175" y="3167063"/>
          <p14:tracePt t="54481" x="7769225" y="3155950"/>
          <p14:tracePt t="54494" x="7791450" y="3144838"/>
          <p14:tracePt t="54504" x="7799388" y="3144838"/>
          <p14:tracePt t="54515" x="7813675" y="3136900"/>
          <p14:tracePt t="54526" x="7824788" y="3133725"/>
          <p14:tracePt t="54537" x="7832725" y="3125788"/>
          <p14:tracePt t="54549" x="7840663" y="3117850"/>
          <p14:tracePt t="54559" x="7843838" y="3114675"/>
          <p14:tracePt t="54570" x="7848600" y="3106738"/>
          <p14:tracePt t="54582" x="7851775" y="3106738"/>
          <p14:tracePt t="54583" x="7851775" y="3101975"/>
          <p14:tracePt t="54593" x="7859713" y="3095625"/>
          <p14:tracePt t="54604" x="7859713" y="3090863"/>
          <p14:tracePt t="54615" x="7859713" y="3087688"/>
          <p14:tracePt t="54625" x="7859713" y="3079750"/>
          <p14:tracePt t="54638" x="7859713" y="3076575"/>
          <p14:tracePt t="54652" x="7859713" y="3071813"/>
          <p14:tracePt t="54666" x="7859713" y="3065463"/>
          <p14:tracePt t="54687" x="7859713" y="3060700"/>
          <p14:tracePt t="54693" x="7854950" y="3057525"/>
          <p14:tracePt t="54707" x="7851775" y="3054350"/>
          <p14:tracePt t="54721" x="7848600" y="3054350"/>
          <p14:tracePt t="54727" x="7848600" y="3049588"/>
          <p14:tracePt t="54735" x="7843838" y="3046413"/>
          <p14:tracePt t="54756" x="7840663" y="3041650"/>
          <p14:tracePt t="54762" x="7835900" y="3041650"/>
          <p14:tracePt t="54770" x="7832725" y="3035300"/>
          <p14:tracePt t="54782" x="7829550" y="3035300"/>
          <p14:tracePt t="54784" x="7818438" y="3030538"/>
          <p14:tracePt t="54792" x="7805738" y="3027363"/>
          <p14:tracePt t="54803" x="7780338" y="3019425"/>
          <p14:tracePt t="54815" x="7756525" y="3008313"/>
          <p14:tracePt t="54825" x="7712075" y="2997200"/>
          <p14:tracePt t="54838" x="7651750" y="2970213"/>
          <p14:tracePt t="54848" x="7629525" y="2967038"/>
          <p14:tracePt t="54860" x="7586663" y="2947988"/>
          <p14:tracePt t="54871" x="7572375" y="2947988"/>
          <p14:tracePt t="54872" x="7561263" y="2943225"/>
          <p14:tracePt t="54881" x="7545388" y="2936875"/>
          <p14:tracePt t="54894" x="7531100" y="2932113"/>
          <p14:tracePt t="54904" x="7519988" y="2932113"/>
          <p14:tracePt t="54915" x="7507288" y="2928938"/>
          <p14:tracePt t="54927" x="7488238" y="2928938"/>
          <p14:tracePt t="54937" x="7477125" y="2928938"/>
          <p14:tracePt t="54948" x="7462838" y="2928938"/>
          <p14:tracePt t="54959" x="7458075" y="2928938"/>
          <p14:tracePt t="54970" x="7446963" y="2928938"/>
          <p14:tracePt t="54982" x="7432675" y="2932113"/>
          <p14:tracePt t="54993" x="7424738" y="2932113"/>
          <p14:tracePt t="55004" x="7410450" y="2932113"/>
          <p14:tracePt t="55015" x="7397750" y="2936875"/>
          <p14:tracePt t="55017" x="7391400" y="2936875"/>
          <p14:tracePt t="55026" x="7378700" y="2943225"/>
          <p14:tracePt t="55037" x="7364413" y="2947988"/>
          <p14:tracePt t="55048" x="7356475" y="2951163"/>
          <p14:tracePt t="55059" x="7342188" y="2967038"/>
          <p14:tracePt t="55071" x="7331075" y="2974975"/>
          <p14:tracePt t="55073" x="7326313" y="2978150"/>
          <p14:tracePt t="55083" x="7323138" y="2981325"/>
          <p14:tracePt t="55093" x="7307263" y="2992438"/>
          <p14:tracePt t="55104" x="7304088" y="2997200"/>
          <p14:tracePt t="55115" x="7299325" y="3008313"/>
          <p14:tracePt t="55127" x="7288213" y="3019425"/>
          <p14:tracePt t="55137" x="7285038" y="3022600"/>
          <p14:tracePt t="55148" x="7277100" y="3030538"/>
          <p14:tracePt t="55159" x="7273925" y="3041650"/>
          <p14:tracePt t="55170" x="7269163" y="3054350"/>
          <p14:tracePt t="55182" x="7258050" y="3076575"/>
          <p14:tracePt t="55193" x="7246938" y="3090863"/>
          <p14:tracePt t="55203" x="7235825" y="3133725"/>
          <p14:tracePt t="55216" x="7227888" y="3163888"/>
          <p14:tracePt t="55217" x="7213600" y="3197225"/>
          <p14:tracePt t="55226" x="7202488" y="3230563"/>
          <p14:tracePt t="55238" x="7183438" y="3292475"/>
          <p14:tracePt t="55248" x="7175500" y="3306763"/>
          <p14:tracePt t="55259" x="7172325" y="3325813"/>
          <p14:tracePt t="55270" x="7167563" y="3328988"/>
          <p14:tracePt t="55272" x="7167563" y="3336925"/>
          <p14:tracePt t="55281" x="7164388" y="3340100"/>
          <p14:tracePt t="55292" x="7164388" y="3348038"/>
          <p14:tracePt t="55304" x="7156450" y="3352800"/>
          <p14:tracePt t="55315" x="7153275" y="3367088"/>
          <p14:tracePt t="55327" x="7153275" y="3386138"/>
          <p14:tracePt t="55337" x="7148513" y="3394075"/>
          <p14:tracePt t="55932" x="7148513" y="3405188"/>
          <p14:tracePt t="55938" x="7142163" y="3419475"/>
          <p14:tracePt t="55959" x="7134225" y="3449638"/>
          <p14:tracePt t="55970" x="7126288" y="3462338"/>
          <p14:tracePt t="55981" x="7126288" y="3487738"/>
          <p14:tracePt t="55994" x="7123113" y="3498850"/>
          <p14:tracePt t="55995" x="7123113" y="3514725"/>
          <p14:tracePt t="56003" x="7118350" y="3529013"/>
          <p14:tracePt t="56015" x="7110413" y="3556000"/>
          <p14:tracePt t="56026" x="7110413" y="3575050"/>
          <p14:tracePt t="56028" x="7110413" y="3582988"/>
          <p14:tracePt t="56037" x="7107238" y="3594100"/>
          <p14:tracePt t="56049" x="7099300" y="3613150"/>
          <p14:tracePt t="56059" x="7099300" y="3616325"/>
          <p14:tracePt t="56070" x="7099300" y="3627438"/>
          <p14:tracePt t="56082" x="7099300" y="3635375"/>
          <p14:tracePt t="56084" x="7099300" y="3646488"/>
          <p14:tracePt t="56092" x="7099300" y="3654425"/>
          <p14:tracePt t="56104" x="7099300" y="3681413"/>
          <p14:tracePt t="56115" x="7104063" y="3703638"/>
          <p14:tracePt t="56126" x="7107238" y="3749675"/>
          <p14:tracePt t="56139" x="7118350" y="3798888"/>
          <p14:tracePt t="56148" x="7126288" y="3829050"/>
          <p14:tracePt t="56159" x="7137400" y="3876675"/>
          <p14:tracePt t="56170" x="7137400" y="3900488"/>
          <p14:tracePt t="56181" x="7148513" y="3944938"/>
          <p14:tracePt t="56193" x="7148513" y="3983038"/>
          <p14:tracePt t="56204" x="7156450" y="4002088"/>
          <p14:tracePt t="56215" x="7159625" y="4029075"/>
          <p14:tracePt t="56226" x="7159625" y="4035425"/>
          <p14:tracePt t="56228" x="7167563" y="4048125"/>
          <p14:tracePt t="56237" x="7167563" y="4054475"/>
          <p14:tracePt t="56248" x="7167563" y="4062413"/>
          <p14:tracePt t="56259" x="7172325" y="4081463"/>
          <p14:tracePt t="56270" x="7175500" y="4092575"/>
          <p14:tracePt t="56282" x="7175500" y="4097338"/>
          <p14:tracePt t="56284" x="7175500" y="4100513"/>
          <p14:tracePt t="56292" x="7175500" y="4111625"/>
          <p14:tracePt t="56304" x="7175500" y="4119563"/>
          <p14:tracePt t="56315" x="7175500" y="4122738"/>
          <p14:tracePt t="56326" x="7178675" y="4133850"/>
          <p14:tracePt t="56337" x="7178675" y="4138613"/>
          <p14:tracePt t="56348" x="7178675" y="4141788"/>
          <p14:tracePt t="56359" x="7178675" y="4146550"/>
          <p14:tracePt t="56371" x="7178675" y="4149725"/>
          <p14:tracePt t="56372" x="7178675" y="4152900"/>
          <p14:tracePt t="56386" x="7178675" y="4157663"/>
          <p14:tracePt t="56393" x="7178675" y="4160838"/>
          <p14:tracePt t="56403" x="7183438" y="4168775"/>
          <p14:tracePt t="56415" x="7186613" y="4176713"/>
          <p14:tracePt t="56428" x="7186613" y="4179888"/>
          <p14:tracePt t="56437" x="7186613" y="4183063"/>
          <p14:tracePt t="56448" x="7186613" y="4187825"/>
          <p14:tracePt t="56459" x="7186613" y="4191000"/>
          <p14:tracePt t="56470" x="7194550" y="4198938"/>
          <p14:tracePt t="56496" x="7194550" y="4194175"/>
          <p14:tracePt t="56510" x="7194550" y="4191000"/>
          <p14:tracePt t="56516" x="7197725" y="4191000"/>
          <p14:tracePt t="56530" x="7197725" y="4187825"/>
          <p14:tracePt t="56544" x="7197725" y="4183063"/>
          <p14:tracePt t="56551" x="7197725" y="4179888"/>
          <p14:tracePt t="56565" x="7202488" y="4176713"/>
          <p14:tracePt t="56578" x="7202488" y="4171950"/>
          <p14:tracePt t="56592" x="7205663" y="4164013"/>
          <p14:tracePt t="56599" x="7205663" y="4160838"/>
          <p14:tracePt t="56613" x="7205663" y="4157663"/>
          <p14:tracePt t="56627" x="7205663" y="4152900"/>
          <p14:tracePt t="56640" x="7205663" y="4149725"/>
          <p14:tracePt t="56661" x="7205663" y="4146550"/>
          <p14:tracePt t="56675" x="7205663" y="4141788"/>
          <p14:tracePt t="56689" x="7202488" y="4141788"/>
          <p14:tracePt t="56695" x="7197725" y="4138613"/>
          <p14:tracePt t="56702" x="7189788" y="4138613"/>
          <p14:tracePt t="56709" x="7186613" y="4130675"/>
          <p14:tracePt t="56716" x="7183438" y="4130675"/>
          <p14:tracePt t="56726" x="7178675" y="4127500"/>
          <p14:tracePt t="56737" x="7164388" y="4127500"/>
          <p14:tracePt t="56748" x="7156450" y="4122738"/>
          <p14:tracePt t="56759" x="7142163" y="4119563"/>
          <p14:tracePt t="56771" x="7107238" y="4108450"/>
          <p14:tracePt t="56781" x="7085013" y="4108450"/>
          <p14:tracePt t="56792" x="7038975" y="4100513"/>
          <p14:tracePt t="56804" x="7008813" y="4100513"/>
          <p14:tracePt t="56806" x="6986588" y="4100513"/>
          <p14:tracePt t="56815" x="6964363" y="4100513"/>
          <p14:tracePt t="56827" x="6918325" y="4100513"/>
          <p14:tracePt t="56837" x="6904038" y="4100513"/>
          <p14:tracePt t="56848" x="6873875" y="4100513"/>
          <p14:tracePt t="56859" x="6861175" y="4100513"/>
          <p14:tracePt t="56861" x="6850063" y="4103688"/>
          <p14:tracePt t="56870" x="6842125" y="4103688"/>
          <p14:tracePt t="56882" x="6835775" y="4108450"/>
          <p14:tracePt t="56893" x="6827838" y="4111625"/>
          <p14:tracePt t="56904" x="6819900" y="4119563"/>
          <p14:tracePt t="56916" x="6819900" y="4122738"/>
          <p14:tracePt t="56926" x="6819900" y="4133850"/>
          <p14:tracePt t="56937" x="6819900" y="4141788"/>
          <p14:tracePt t="56948" x="6819900" y="4146550"/>
          <p14:tracePt t="56950" x="6819900" y="4149725"/>
          <p14:tracePt t="56959" x="6819900" y="4160838"/>
          <p14:tracePt t="56971" x="6819900" y="4187825"/>
          <p14:tracePt t="56982" x="6819900" y="4210050"/>
          <p14:tracePt t="56992" x="6819900" y="4289425"/>
          <p14:tracePt t="57005" x="6819900" y="4349750"/>
          <p14:tracePt t="57006" x="6824663" y="4410075"/>
          <p14:tracePt t="57015" x="6831013" y="4462463"/>
          <p14:tracePt t="57026" x="6842125" y="4519613"/>
          <p14:tracePt t="57037" x="6842125" y="4535488"/>
          <p14:tracePt t="57048" x="6861175" y="4560888"/>
          <p14:tracePt t="57060" x="6869113" y="4579938"/>
          <p14:tracePt t="57070" x="6880225" y="4587875"/>
          <p14:tracePt t="57081" x="6888163" y="4595813"/>
          <p14:tracePt t="57093" x="6899275" y="4598988"/>
          <p14:tracePt t="57095" x="6910388" y="4606925"/>
          <p14:tracePt t="57103" x="6926263" y="4606925"/>
          <p14:tracePt t="57116" x="6970713" y="4610100"/>
          <p14:tracePt t="57126" x="7008813" y="4610100"/>
          <p14:tracePt t="57137" x="7104063" y="4598988"/>
          <p14:tracePt t="57149" x="7167563" y="4584700"/>
          <p14:tracePt t="57150" x="7219950" y="4576763"/>
          <p14:tracePt t="57159" x="7262813" y="4565650"/>
          <p14:tracePt t="57171" x="7361238" y="4535488"/>
          <p14:tracePt t="57181" x="7402513" y="4519613"/>
          <p14:tracePt t="57192" x="7493000" y="4467225"/>
          <p14:tracePt t="57205" x="7526338" y="4445000"/>
          <p14:tracePt t="57206" x="7564438" y="4418013"/>
          <p14:tracePt t="57215" x="7594600" y="4379913"/>
          <p14:tracePt t="57226" x="7651750" y="4297363"/>
          <p14:tracePt t="57237" x="7681913" y="4251325"/>
          <p14:tracePt t="57239" x="7712075" y="4217988"/>
          <p14:tracePt t="57248" x="7734300" y="4179888"/>
          <p14:tracePt t="57260" x="7761288" y="4146550"/>
          <p14:tracePt t="57270" x="7769225" y="4130675"/>
          <p14:tracePt t="57281" x="7775575" y="4122738"/>
          <p14:tracePt t="57293" x="7775575" y="4111625"/>
          <p14:tracePt t="57294" x="7780338" y="4108450"/>
          <p14:tracePt t="57308" x="7780338" y="4103688"/>
          <p14:tracePt t="57315" x="7780338" y="4100513"/>
          <p14:tracePt t="57326" x="7780338" y="4097338"/>
          <p14:tracePt t="57337" x="7780338" y="4089400"/>
          <p14:tracePt t="57350" x="7764463" y="4081463"/>
          <p14:tracePt t="57359" x="7756525" y="4078288"/>
          <p14:tracePt t="57370" x="7723188" y="4067175"/>
          <p14:tracePt t="57382" x="7700963" y="4059238"/>
          <p14:tracePt t="57393" x="7640638" y="4032250"/>
          <p14:tracePt t="57405" x="7545388" y="4013200"/>
          <p14:tracePt t="57414" x="7504113" y="4005263"/>
          <p14:tracePt t="57426" x="7405688" y="3975100"/>
          <p14:tracePt t="57438" x="7364413" y="3968750"/>
          <p14:tracePt t="57439" x="7323138" y="3960813"/>
          <p14:tracePt t="57448" x="7299325" y="3956050"/>
          <p14:tracePt t="57460" x="7265988" y="3956050"/>
          <p14:tracePt t="57470" x="7251700" y="3956050"/>
          <p14:tracePt t="57481" x="7232650" y="3956050"/>
          <p14:tracePt t="57494" x="7219950" y="3960813"/>
          <p14:tracePt t="57504" x="7216775" y="3960813"/>
          <p14:tracePt t="57515" x="7208838" y="3963988"/>
          <p14:tracePt t="57528" x="7205663" y="3963988"/>
          <p14:tracePt t="57542" x="7202488" y="3963988"/>
          <p14:tracePt t="57555" x="7202488" y="3968750"/>
          <p14:tracePt t="57907" x="7145338" y="3968750"/>
          <p14:tracePt t="57913" x="7065963" y="3963988"/>
          <p14:tracePt t="57937" x="6715125" y="3938588"/>
          <p14:tracePt t="57948" x="6337300" y="3925888"/>
          <p14:tracePt t="57959" x="6105525" y="3914775"/>
          <p14:tracePt t="57970" x="5686425" y="3892550"/>
          <p14:tracePt t="57982" x="5245100" y="3854450"/>
          <p14:tracePt t="57993" x="5048250" y="3832225"/>
          <p14:tracePt t="58003" x="4714875" y="3779838"/>
          <p14:tracePt t="58015" x="4575175" y="3749675"/>
          <p14:tracePt t="58017" x="4473575" y="3722688"/>
          <p14:tracePt t="58025" x="4371975" y="3695700"/>
          <p14:tracePt t="58038" x="4197350" y="3665538"/>
          <p14:tracePt t="58048" x="4125913" y="3646488"/>
          <p14:tracePt t="58059" x="3989388" y="3624263"/>
          <p14:tracePt t="58072" x="3898900" y="3624263"/>
          <p14:tracePt t="58082" x="3857625" y="3624263"/>
          <p14:tracePt t="58092" x="3775075" y="3627438"/>
          <p14:tracePt t="58104" x="3744913" y="3627438"/>
          <p14:tracePt t="58106" x="3698875" y="3635375"/>
          <p14:tracePt t="58115" x="3668713" y="3635375"/>
          <p14:tracePt t="58127" x="3586163" y="3635375"/>
          <p14:tracePt t="58137" x="3556000" y="3632200"/>
          <p14:tracePt t="58148" x="3460750" y="3632200"/>
          <p14:tracePt t="58159" x="3422650" y="3632200"/>
          <p14:tracePt t="58170" x="3340100" y="3632200"/>
          <p14:tracePt t="58182" x="3257550" y="3635375"/>
          <p14:tracePt t="58193" x="3216275" y="3643313"/>
          <p14:tracePt t="58204" x="3159125" y="3643313"/>
          <p14:tracePt t="58216" x="3128963" y="3643313"/>
          <p14:tracePt t="58217" x="3098800" y="3646488"/>
          <p14:tracePt t="58226" x="3074988" y="3654425"/>
          <p14:tracePt t="58237" x="3008313" y="3670300"/>
          <p14:tracePt t="58248" x="2984500" y="3681413"/>
          <p14:tracePt t="58259" x="2943225" y="3692525"/>
          <p14:tracePt t="58271" x="2916238" y="3706813"/>
          <p14:tracePt t="58281" x="2905125" y="3711575"/>
          <p14:tracePt t="58292" x="2898775" y="3722688"/>
          <p14:tracePt t="58304" x="2886075" y="3725863"/>
          <p14:tracePt t="58306" x="2882900" y="3736975"/>
          <p14:tracePt t="58315" x="2879725" y="3741738"/>
          <p14:tracePt t="58327" x="2863850" y="3756025"/>
          <p14:tracePt t="58337" x="2860675" y="3767138"/>
          <p14:tracePt t="58348" x="2841625" y="3786188"/>
          <p14:tracePt t="58359" x="2838450" y="3798888"/>
          <p14:tracePt t="58361" x="2833688" y="3810000"/>
          <p14:tracePt t="58370" x="2825750" y="3816350"/>
          <p14:tracePt t="58381" x="2819400" y="3832225"/>
          <p14:tracePt t="58393" x="2814638" y="3835400"/>
          <p14:tracePt t="58403" x="2806700" y="3854450"/>
          <p14:tracePt t="58416" x="2803525" y="3889375"/>
          <p14:tracePt t="58426" x="2795588" y="3903663"/>
          <p14:tracePt t="58437" x="2795588" y="3975100"/>
          <p14:tracePt t="58449" x="2795588" y="4029075"/>
          <p14:tracePt t="58450" x="2795588" y="4059238"/>
          <p14:tracePt t="58459" x="2795588" y="4100513"/>
          <p14:tracePt t="58471" x="2795588" y="4146550"/>
          <p14:tracePt t="58482" x="2795588" y="4152900"/>
          <p14:tracePt t="58492" x="2795588" y="4168775"/>
          <p14:tracePt t="58505" x="2795588" y="4171950"/>
          <p14:tracePt t="58506" x="2795588" y="4176713"/>
          <p14:tracePt t="58526" x="2795588" y="4179888"/>
          <p14:tracePt t="58533" x="2800350" y="4179888"/>
          <p14:tracePt t="58539" x="2803525" y="4183063"/>
          <p14:tracePt t="58548" x="2819400" y="4191000"/>
          <p14:tracePt t="58560" x="2849563" y="4202113"/>
          <p14:tracePt t="58561" x="2894013" y="4225925"/>
          <p14:tracePt t="58570" x="2959100" y="4256088"/>
          <p14:tracePt t="58582" x="3117850" y="4330700"/>
          <p14:tracePt t="58593" x="3178175" y="4357688"/>
          <p14:tracePt t="58603" x="3276600" y="4391025"/>
          <p14:tracePt t="58616" x="3351213" y="4414838"/>
          <p14:tracePt t="58626" x="3373438" y="4414838"/>
          <p14:tracePt t="58637" x="3408363" y="4414838"/>
          <p14:tracePt t="58649" x="3419475" y="4414838"/>
          <p14:tracePt t="58651" x="3427413" y="4406900"/>
          <p14:tracePt t="58659" x="3438525" y="4402138"/>
          <p14:tracePt t="58670" x="3452813" y="4387850"/>
          <p14:tracePt t="58682" x="3457575" y="4383088"/>
          <p14:tracePt t="58692" x="3460750" y="4376738"/>
          <p14:tracePt t="58705" x="3468688" y="4360863"/>
          <p14:tracePt t="58715" x="3468688" y="4357688"/>
          <p14:tracePt t="58726" x="3476625" y="4349750"/>
          <p14:tracePt t="58737" x="3476625" y="4346575"/>
          <p14:tracePt t="58739" x="3476625" y="4338638"/>
          <p14:tracePt t="58748" x="3476625" y="4335463"/>
          <p14:tracePt t="58759" x="3476625" y="4330700"/>
          <p14:tracePt t="58770" x="3476625" y="4327525"/>
          <p14:tracePt t="58782" x="3471863" y="4327525"/>
          <p14:tracePt t="58794" x="3468688" y="4327525"/>
          <p14:tracePt t="58803" x="3465513" y="4327525"/>
          <p14:tracePt t="58815" x="3460750" y="4327525"/>
          <p14:tracePt t="58826" x="3457575" y="4327525"/>
          <p14:tracePt t="58837" x="3449638" y="4327525"/>
          <p14:tracePt t="58849" x="3438525" y="4327525"/>
          <p14:tracePt t="58859" x="3435350" y="4327525"/>
          <p14:tracePt t="58870" x="3430588" y="4327525"/>
          <p14:tracePt t="58882" x="3427413" y="4327525"/>
          <p14:tracePt t="58893" x="3422650" y="4327525"/>
          <p14:tracePt t="58903" x="3419475" y="4327525"/>
          <p14:tracePt t="58914" x="3411538" y="4327525"/>
          <p14:tracePt t="58927" x="3408363" y="4330700"/>
          <p14:tracePt t="58937" x="3408363" y="4341813"/>
          <p14:tracePt t="58948" x="3405188" y="4352925"/>
          <p14:tracePt t="58960" x="3405188" y="4357688"/>
          <p14:tracePt t="58961" x="3400425" y="4368800"/>
          <p14:tracePt t="58970" x="3397250" y="4379913"/>
          <p14:tracePt t="58981" x="3386138" y="4391025"/>
          <p14:tracePt t="58993" x="3381375" y="4402138"/>
          <p14:tracePt t="59004" x="3367088" y="4418013"/>
          <p14:tracePt t="59016" x="3351213" y="4432300"/>
          <p14:tracePt t="59026" x="3340100" y="4445000"/>
          <p14:tracePt t="59037" x="3321050" y="4451350"/>
          <p14:tracePt t="59048" x="3309938" y="4462463"/>
          <p14:tracePt t="59050" x="3298825" y="4470400"/>
          <p14:tracePt t="59059" x="3287713" y="4475163"/>
          <p14:tracePt t="59070" x="3268663" y="4478338"/>
          <p14:tracePt t="59082" x="3257550" y="4486275"/>
          <p14:tracePt t="59092" x="3238500" y="4489450"/>
          <p14:tracePt t="59105" x="3230563" y="4489450"/>
          <p14:tracePt t="59107" x="3219450" y="4494213"/>
          <p14:tracePt t="59115" x="3208338" y="4500563"/>
          <p14:tracePt t="59126" x="3189288" y="4511675"/>
          <p14:tracePt t="59137" x="3178175" y="4511675"/>
          <p14:tracePt t="59148" x="3151188" y="4519613"/>
          <p14:tracePt t="59160" x="3128963" y="4530725"/>
          <p14:tracePt t="59170" x="3113088" y="4530725"/>
          <p14:tracePt t="59181" x="3094038" y="4535488"/>
          <p14:tracePt t="59194" x="3082925" y="4535488"/>
          <p14:tracePt t="59195" x="3074988" y="4541838"/>
          <p14:tracePt t="59204" x="3063875" y="4541838"/>
          <p14:tracePt t="59215" x="3049588" y="4546600"/>
          <p14:tracePt t="59226" x="3041650" y="4546600"/>
          <p14:tracePt t="59237" x="3030538" y="4549775"/>
          <p14:tracePt t="59249" x="3027363" y="4549775"/>
          <p14:tracePt t="59250" x="3019425" y="4549775"/>
          <p14:tracePt t="59259" x="3014663" y="4554538"/>
          <p14:tracePt t="59270" x="3003550" y="4554538"/>
          <p14:tracePt t="59282" x="3000375" y="4554538"/>
          <p14:tracePt t="59284" x="2995613" y="4554538"/>
          <p14:tracePt t="59292" x="2992438" y="4554538"/>
          <p14:tracePt t="59305" x="2984500" y="4554538"/>
          <p14:tracePt t="59318" x="2981325" y="4554538"/>
          <p14:tracePt t="59326" x="2978150" y="4554538"/>
          <p14:tracePt t="59339" x="2970213" y="4554538"/>
          <p14:tracePt t="59348" x="2965450" y="4554538"/>
          <p14:tracePt t="59807" x="2947988" y="4554538"/>
          <p14:tracePt t="59813" x="2909888" y="4554538"/>
          <p14:tracePt t="59837" x="2759075" y="4554538"/>
          <p14:tracePt t="59848" x="2663825" y="4554538"/>
          <p14:tracePt t="59859" x="2622550" y="4554538"/>
          <p14:tracePt t="59870" x="2557463" y="4554538"/>
          <p14:tracePt t="59882" x="2513013" y="4546600"/>
          <p14:tracePt t="59892" x="2490788" y="4546600"/>
          <p14:tracePt t="59904" x="2459038" y="4541838"/>
          <p14:tracePt t="59916" x="2433638" y="4535488"/>
          <p14:tracePt t="59917" x="2417763" y="4535488"/>
          <p14:tracePt t="59926" x="2411413" y="4535488"/>
          <p14:tracePt t="59938" x="2384425" y="4535488"/>
          <p14:tracePt t="59948" x="2381250" y="4535488"/>
          <p14:tracePt t="59959" x="2365375" y="4535488"/>
          <p14:tracePt t="59971" x="2354263" y="4535488"/>
          <p14:tracePt t="59981" x="2346325" y="4535488"/>
          <p14:tracePt t="59993" x="2335213" y="4535488"/>
          <p14:tracePt t="60004" x="2324100" y="4535488"/>
          <p14:tracePt t="60015" x="2312988" y="4535488"/>
          <p14:tracePt t="60027" x="2293938" y="4535488"/>
          <p14:tracePt t="60038" x="2289175" y="4535488"/>
          <p14:tracePt t="60048" x="2270125" y="4535488"/>
          <p14:tracePt t="60059" x="2259013" y="4535488"/>
          <p14:tracePt t="60061" x="2255838" y="4535488"/>
          <p14:tracePt t="60070" x="2239963" y="4538663"/>
          <p14:tracePt t="60082" x="2222500" y="4538663"/>
          <p14:tracePt t="60093" x="2209800" y="4541838"/>
          <p14:tracePt t="60104" x="2190750" y="4541838"/>
          <p14:tracePt t="60115" x="2176463" y="4541838"/>
          <p14:tracePt t="60117" x="2157413" y="4546600"/>
          <p14:tracePt t="60126" x="2149475" y="4546600"/>
          <p14:tracePt t="60137" x="2124075" y="4554538"/>
          <p14:tracePt t="60148" x="2108200" y="4554538"/>
          <p14:tracePt t="60159" x="2081213" y="4554538"/>
          <p14:tracePt t="60171" x="2055813" y="4554538"/>
          <p14:tracePt t="60181" x="2044700" y="4554538"/>
          <p14:tracePt t="60192" x="2020888" y="4554538"/>
          <p14:tracePt t="60204" x="2009775" y="4554538"/>
          <p14:tracePt t="60206" x="1998663" y="4554538"/>
          <p14:tracePt t="60214" x="1990725" y="4557713"/>
          <p14:tracePt t="60227" x="1965325" y="4565650"/>
          <p14:tracePt t="60237" x="1954213" y="4565650"/>
          <p14:tracePt t="60248" x="1935163" y="4565650"/>
          <p14:tracePt t="60259" x="1927225" y="4565650"/>
          <p14:tracePt t="60261" x="1908175" y="4565650"/>
          <p14:tracePt t="60270" x="1900238" y="4565650"/>
          <p14:tracePt t="60281" x="1885950" y="4568825"/>
          <p14:tracePt t="60293" x="1874838" y="4568825"/>
          <p14:tracePt t="60303" x="1862138" y="4568825"/>
          <p14:tracePt t="60316" x="1851025" y="4568825"/>
          <p14:tracePt t="60317" x="1847850" y="4568825"/>
          <p14:tracePt t="60326" x="1839913" y="4568825"/>
          <p14:tracePt t="60337" x="1831975" y="4568825"/>
          <p14:tracePt t="60348" x="1820863" y="4568825"/>
          <p14:tracePt t="60350" x="1817688" y="4568825"/>
          <p14:tracePt t="60359" x="1812925" y="4568825"/>
          <p14:tracePt t="60371" x="1798638" y="4568825"/>
          <p14:tracePt t="60382" x="1795463" y="4568825"/>
          <p14:tracePt t="60392" x="1787525" y="4568825"/>
          <p14:tracePt t="60405" x="1782763" y="4568825"/>
          <p14:tracePt t="60415" x="1779588" y="4568825"/>
          <p14:tracePt t="60426" x="1771650" y="4568825"/>
          <p14:tracePt t="60447" x="1768475" y="4568825"/>
          <p14:tracePt t="60488" x="1768475" y="4565650"/>
          <p14:tracePt t="60501" x="1768475" y="4557713"/>
          <p14:tracePt t="60522" x="1768475" y="4554538"/>
          <p14:tracePt t="60529" x="1768475" y="4549775"/>
          <p14:tracePt t="60536" x="1776413" y="4546600"/>
          <p14:tracePt t="60543" x="1779588" y="4541838"/>
          <p14:tracePt t="60549" x="1782763" y="4538663"/>
          <p14:tracePt t="60559" x="1787525" y="4527550"/>
          <p14:tracePt t="60571" x="1795463" y="4519613"/>
          <p14:tracePt t="60581" x="1795463" y="4508500"/>
          <p14:tracePt t="60593" x="1828800" y="4459288"/>
          <p14:tracePt t="60604" x="1878013" y="4387850"/>
          <p14:tracePt t="60606" x="1949450" y="4232275"/>
          <p14:tracePt t="60615" x="2124075" y="3930650"/>
          <p14:tracePt t="60627" x="2425700" y="3405188"/>
          <p14:tracePt t="60637" x="2546350" y="3219450"/>
          <p14:tracePt t="60648" x="2679700" y="3041650"/>
          <p14:tracePt t="60660" x="2740025" y="2967038"/>
          <p14:tracePt t="60662" x="2806700" y="2909888"/>
          <p14:tracePt t="60670" x="2871788" y="2849563"/>
          <p14:tracePt t="60681" x="3011488" y="2743200"/>
          <p14:tracePt t="60693" x="3087688" y="2682875"/>
          <p14:tracePt t="60704" x="3219450" y="2578100"/>
          <p14:tracePt t="60716" x="3295650" y="2516188"/>
          <p14:tracePt t="60717" x="3370263" y="2452688"/>
          <p14:tracePt t="60726" x="3476625" y="2354263"/>
          <p14:tracePt t="60737" x="3676650" y="2146300"/>
          <p14:tracePt t="60749" x="3744913" y="2071688"/>
          <p14:tracePt t="60750" x="3808413" y="2003425"/>
          <p14:tracePt t="60759" x="3865563" y="1946275"/>
          <p14:tracePt t="60771" x="3989388" y="1820863"/>
          <p14:tracePt t="60781" x="4038600" y="1776413"/>
          <p14:tracePt t="60793" x="4111625" y="1700213"/>
          <p14:tracePt t="60805" x="4137025" y="1674813"/>
          <p14:tracePt t="60806" x="4160838" y="1647825"/>
          <p14:tracePt t="60815" x="4186238" y="1628775"/>
          <p14:tracePt t="60826" x="4205288" y="1598613"/>
          <p14:tracePt t="60837" x="4216400" y="1590675"/>
          <p14:tracePt t="60848" x="4227513" y="1579563"/>
          <p14:tracePt t="60860" x="4235450" y="1576388"/>
          <p14:tracePt t="60870" x="4235450" y="1571625"/>
          <p14:tracePt t="60882" x="4240213" y="1568450"/>
          <p14:tracePt t="60916" x="4227513" y="1568450"/>
          <p14:tracePt t="60922" x="4221163" y="1568450"/>
          <p14:tracePt t="60929" x="4216400" y="1568450"/>
          <p14:tracePt t="60937" x="4205288" y="1568450"/>
          <p14:tracePt t="60949" x="4197350" y="1568450"/>
          <p14:tracePt t="60950" x="4194175" y="1568450"/>
          <p14:tracePt t="60959" x="4183063" y="1568450"/>
          <p14:tracePt t="60971" x="4167188" y="1568450"/>
          <p14:tracePt t="60982" x="4164013" y="1568450"/>
          <p14:tracePt t="60992" x="4160838" y="1568450"/>
          <p14:tracePt t="61005" x="4152900" y="1568450"/>
          <p14:tracePt t="61018" x="4148138" y="1568450"/>
          <p14:tracePt t="61039" x="4144963" y="1568450"/>
          <p14:tracePt t="61053" x="4141788" y="1568450"/>
          <p14:tracePt t="61067" x="4133850" y="1568450"/>
          <p14:tracePt t="61080" x="4130675" y="1568450"/>
          <p14:tracePt t="61094" x="4125913" y="1568450"/>
          <p14:tracePt t="61101" x="4122738" y="1568450"/>
          <p14:tracePt t="61108" x="4117975" y="1571625"/>
          <p14:tracePt t="61115" x="4114800" y="1571625"/>
          <p14:tracePt t="61126" x="4114800" y="1576388"/>
          <p14:tracePt t="61137" x="4098925" y="1576388"/>
          <p14:tracePt t="61149" x="4076700" y="1582738"/>
          <p14:tracePt t="61159" x="4057650" y="1587500"/>
          <p14:tracePt t="61170" x="4013200" y="1595438"/>
          <p14:tracePt t="61182" x="3989388" y="1598613"/>
          <p14:tracePt t="61184" x="3975100" y="1606550"/>
          <p14:tracePt t="61192" x="3952875" y="1606550"/>
          <p14:tracePt t="61205" x="3903663" y="1609725"/>
          <p14:tracePt t="61215" x="3887788" y="1609725"/>
          <p14:tracePt t="61226" x="3849688" y="1609725"/>
          <p14:tracePt t="61238" x="3835400" y="1609725"/>
          <p14:tracePt t="61239" x="3816350" y="1609725"/>
          <p14:tracePt t="61248" x="3800475" y="1609725"/>
          <p14:tracePt t="61260" x="3763963" y="1617663"/>
          <p14:tracePt t="61271" x="3744913" y="1617663"/>
          <p14:tracePt t="61281" x="3706813" y="1620838"/>
          <p14:tracePt t="61293" x="3690938" y="1620838"/>
          <p14:tracePt t="61295" x="3676650" y="1620838"/>
          <p14:tracePt t="61304" x="3665538" y="1620838"/>
          <p14:tracePt t="61315" x="3646488" y="1620838"/>
          <p14:tracePt t="61326" x="3635375" y="1620838"/>
          <p14:tracePt t="61328" x="3627438" y="1620838"/>
          <p14:tracePt t="61337" x="3624263" y="1620838"/>
          <p14:tracePt t="61349" x="3608388" y="1620838"/>
          <p14:tracePt t="61362" x="3605213" y="1620838"/>
          <p14:tracePt t="61370" x="3600450" y="1620838"/>
          <p14:tracePt t="61382" x="3597275" y="1625600"/>
          <p14:tracePt t="61383" x="3594100" y="1625600"/>
          <p14:tracePt t="61404" x="3586163" y="1628775"/>
          <p14:tracePt t="61481" x="3589338" y="1628775"/>
          <p14:tracePt t="61500" x="3594100" y="1625600"/>
          <p14:tracePt t="61515" x="3597275" y="1620838"/>
          <p14:tracePt t="61528" x="3600450" y="1617663"/>
          <p14:tracePt t="61534" x="3605213" y="1617663"/>
          <p14:tracePt t="61542" x="3608388" y="1617663"/>
          <p14:tracePt t="61549" x="3611563" y="1614488"/>
          <p14:tracePt t="61559" x="3624263" y="1606550"/>
          <p14:tracePt t="61570" x="3641725" y="1598613"/>
          <p14:tracePt t="61582" x="3660775" y="1590675"/>
          <p14:tracePt t="61583" x="3684588" y="1587500"/>
          <p14:tracePt t="61593" x="3717925" y="1565275"/>
          <p14:tracePt t="61604" x="3808413" y="1497013"/>
          <p14:tracePt t="61615" x="3876675" y="1428750"/>
          <p14:tracePt t="61626" x="4027488" y="1277938"/>
          <p14:tracePt t="61638" x="4133850" y="1163638"/>
          <p14:tracePt t="61648" x="4178300" y="1133475"/>
          <p14:tracePt t="61659" x="4262438" y="1081088"/>
          <p14:tracePt t="61671" x="4303713" y="1065213"/>
          <p14:tracePt t="61672" x="4337050" y="1054100"/>
          <p14:tracePt t="61681" x="4371975" y="1039813"/>
          <p14:tracePt t="61693" x="4421188" y="1020763"/>
          <p14:tracePt t="61704" x="4435475" y="1016000"/>
          <p14:tracePt t="61715" x="4470400" y="1004888"/>
          <p14:tracePt t="61727" x="4495800" y="996950"/>
          <p14:tracePt t="61737" x="4495800" y="993775"/>
          <p14:tracePt t="61749" x="4511675" y="993775"/>
          <p14:tracePt t="61759" x="4514850" y="993775"/>
          <p14:tracePt t="61770" x="4522788" y="993775"/>
          <p14:tracePt t="62293" x="4522788" y="1023938"/>
          <p14:tracePt t="62298" x="4522788" y="1054100"/>
          <p14:tracePt t="62327" x="4525963" y="1155700"/>
          <p14:tracePt t="62337" x="4525963" y="1179513"/>
          <p14:tracePt t="62348" x="4538663" y="1239838"/>
          <p14:tracePt t="62360" x="4552950" y="1327150"/>
          <p14:tracePt t="62370" x="4560888" y="1379538"/>
          <p14:tracePt t="62381" x="4568825" y="1470025"/>
          <p14:tracePt t="62393" x="4579938" y="1516063"/>
          <p14:tracePt t="62395" x="4587875" y="1557338"/>
          <p14:tracePt t="62404" x="4594225" y="1609725"/>
          <p14:tracePt t="62416" x="4624388" y="1724025"/>
          <p14:tracePt t="62426" x="4640263" y="1787525"/>
          <p14:tracePt t="62437" x="4670425" y="1885950"/>
          <p14:tracePt t="62449" x="4684713" y="1927225"/>
          <p14:tracePt t="62450" x="4700588" y="1973263"/>
          <p14:tracePt t="62459" x="4714875" y="2006600"/>
          <p14:tracePt t="62470" x="4749800" y="2066925"/>
          <p14:tracePt t="62482" x="4760913" y="2089150"/>
          <p14:tracePt t="62492" x="4787900" y="2138363"/>
          <p14:tracePt t="62505" x="4802188" y="2173288"/>
          <p14:tracePt t="62515" x="4813300" y="2192338"/>
          <p14:tracePt t="62526" x="4829175" y="2211388"/>
          <p14:tracePt t="62538" x="4840288" y="2222500"/>
          <p14:tracePt t="62539" x="4843463" y="2233613"/>
          <p14:tracePt t="62548" x="4851400" y="2236788"/>
          <p14:tracePt t="62560" x="4856163" y="2244725"/>
          <p14:tracePt t="62570" x="4859338" y="2244725"/>
          <p14:tracePt t="62581" x="4862513" y="2247900"/>
          <p14:tracePt t="62594" x="4867275" y="2247900"/>
          <p14:tracePt t="62608" x="4870450" y="2241550"/>
          <p14:tracePt t="62615" x="4870450" y="2236788"/>
          <p14:tracePt t="62626" x="4878388" y="2225675"/>
          <p14:tracePt t="62637" x="4889500" y="2192338"/>
          <p14:tracePt t="62649" x="4922838" y="2124075"/>
          <p14:tracePt t="62659" x="4953000" y="2066925"/>
          <p14:tracePt t="62670" x="5086350" y="1839913"/>
          <p14:tracePt t="62682" x="5214938" y="1639888"/>
          <p14:tracePt t="62693" x="5407025" y="1333500"/>
          <p14:tracePt t="62705" x="5516563" y="1152525"/>
          <p14:tracePt t="62715" x="5557838" y="1058863"/>
          <p14:tracePt t="62726" x="5653088" y="911225"/>
          <p14:tracePt t="62738" x="5691188" y="854075"/>
          <p14:tracePt t="62739" x="5721350" y="808038"/>
          <p14:tracePt t="62748" x="5757863" y="771525"/>
          <p14:tracePt t="62759" x="5826125" y="687388"/>
          <p14:tracePt t="62771" x="5856288" y="642938"/>
          <p14:tracePt t="62782" x="5924550" y="552450"/>
          <p14:tracePt t="62793" x="5954713" y="514350"/>
          <p14:tracePt t="62795" x="5973763" y="487363"/>
          <p14:tracePt t="62804" x="5992813" y="460375"/>
          <p14:tracePt t="62815" x="6015038" y="434975"/>
          <p14:tracePt t="62826" x="6019800" y="430213"/>
          <p14:tracePt t="62828" x="6022975" y="427038"/>
          <p14:tracePt t="62837" x="6026150" y="423863"/>
          <p14:tracePt t="62849" x="6026150" y="415925"/>
          <p14:tracePt t="62859" x="6034088" y="415925"/>
          <p14:tracePt t="62870" x="6034088" y="411163"/>
          <p14:tracePt t="62939" x="6030913" y="411163"/>
          <p14:tracePt t="62952" x="6030913" y="419100"/>
          <p14:tracePt t="62959" x="6026150" y="419100"/>
          <p14:tracePt t="62972" x="6026150" y="423863"/>
          <p14:tracePt t="62979" x="6022975" y="423863"/>
          <p14:tracePt t="62986" x="6022975" y="427038"/>
          <p14:tracePt t="63007" x="6022975" y="430213"/>
          <p14:tracePt t="63028" x="6022975" y="434975"/>
          <p14:tracePt t="63041" x="6022975" y="438150"/>
          <p14:tracePt t="63062" x="6022975" y="442913"/>
          <p14:tracePt t="63076" x="6022975" y="449263"/>
          <p14:tracePt t="63090" x="6022975" y="454025"/>
          <p14:tracePt t="63111" x="6022975" y="457200"/>
          <p14:tracePt t="63124" x="6022975" y="460375"/>
          <p14:tracePt t="63131" x="6022975" y="465138"/>
          <p14:tracePt t="63137" x="6022975" y="468313"/>
          <p14:tracePt t="63151" x="6022975" y="473075"/>
          <p14:tracePt t="63159" x="6022975" y="479425"/>
          <p14:tracePt t="63172" x="6022975" y="484188"/>
          <p14:tracePt t="63182" x="6022975" y="487363"/>
          <p14:tracePt t="63193" x="6022975" y="490538"/>
          <p14:tracePt t="63207" x="6026150" y="490538"/>
          <p14:tracePt t="63215" x="6026150" y="495300"/>
          <p14:tracePt t="63227" x="6026150" y="498475"/>
          <p14:tracePt t="63241" x="6026150" y="503238"/>
          <p14:tracePt t="63331" x="6026150" y="498475"/>
          <p14:tracePt t="63337" x="6026150" y="495300"/>
          <p14:tracePt t="63351" x="6022975" y="490538"/>
          <p14:tracePt t="63358" x="6022975" y="487363"/>
          <p14:tracePt t="63806" x="5992813" y="544513"/>
          <p14:tracePt t="63812" x="5951538" y="619125"/>
          <p14:tracePt t="63837" x="5861050" y="850900"/>
          <p14:tracePt t="63848" x="5800725" y="1046163"/>
          <p14:tracePt t="63860" x="5762625" y="1163638"/>
          <p14:tracePt t="63870" x="5746750" y="1209675"/>
          <p14:tracePt t="63881" x="5708650" y="1303338"/>
          <p14:tracePt t="63893" x="5694363" y="1338263"/>
          <p14:tracePt t="63895" x="5683250" y="1371600"/>
          <p14:tracePt t="63903" x="5659438" y="1417638"/>
          <p14:tracePt t="63916" x="5622925" y="1516063"/>
          <p14:tracePt t="63926" x="5599113" y="1568450"/>
          <p14:tracePt t="63937" x="5549900" y="1704975"/>
          <p14:tracePt t="63949" x="5513388" y="1825625"/>
          <p14:tracePt t="63951" x="5470525" y="1968500"/>
          <p14:tracePt t="63959" x="5445125" y="2089150"/>
          <p14:tracePt t="63971" x="5403850" y="2282825"/>
          <p14:tracePt t="63981" x="5395913" y="2365375"/>
          <p14:tracePt t="63992" x="5395913" y="2505075"/>
          <p14:tracePt t="64005" x="5395913" y="2608263"/>
          <p14:tracePt t="64015" x="5395913" y="2638425"/>
          <p14:tracePt t="64026" x="5387975" y="2679700"/>
          <p14:tracePt t="64037" x="5384800" y="2709863"/>
          <p14:tracePt t="64039" x="5376863" y="2724150"/>
          <p14:tracePt t="64639" x="5237163" y="2895600"/>
          <p14:tracePt t="64644" x="5075238" y="3140075"/>
          <p14:tracePt t="64671" x="4681538" y="3829050"/>
          <p14:tracePt t="64681" x="4489450" y="4081463"/>
          <p14:tracePt t="64694" x="4356100" y="4281488"/>
          <p14:tracePt t="64704" x="4325938" y="4335463"/>
          <p14:tracePt t="64714" x="4276725" y="4398963"/>
          <p14:tracePt t="64727" x="4257675" y="4410075"/>
          <p14:tracePt t="64728" x="4254500" y="4421188"/>
          <p14:tracePt t="64737" x="4243388" y="4432300"/>
          <p14:tracePt t="64748" x="4221163" y="4448175"/>
          <p14:tracePt t="64759" x="4213225" y="4459288"/>
          <p14:tracePt t="64770" x="4183063" y="4500563"/>
          <p14:tracePt t="64783" x="4137025" y="4579938"/>
          <p14:tracePt t="64793" x="4114800" y="4625975"/>
          <p14:tracePt t="64804" x="4087813" y="4683125"/>
          <p14:tracePt t="64815" x="4084638" y="4705350"/>
          <p14:tracePt t="64817" x="4073525" y="4724400"/>
          <p14:tracePt t="64826" x="4065588" y="4738688"/>
          <p14:tracePt t="64838" x="4051300" y="4773613"/>
          <p14:tracePt t="64848" x="4038600" y="4799013"/>
          <p14:tracePt t="64859" x="4002088" y="4886325"/>
          <p14:tracePt t="64871" x="3978275" y="4951413"/>
          <p14:tracePt t="64872" x="3959225" y="5011738"/>
          <p14:tracePt t="64882" x="3937000" y="5086350"/>
          <p14:tracePt t="65050" x="3616325" y="5121275"/>
          <p14:tracePt t="65059" x="3600450" y="5110163"/>
          <p14:tracePt t="65071" x="3570288" y="5086350"/>
          <p14:tracePt t="65081" x="3559175" y="5080000"/>
          <p14:tracePt t="65092" x="3540125" y="5056188"/>
          <p14:tracePt t="65104" x="3529013" y="5045075"/>
          <p14:tracePt t="65106" x="3525838" y="5041900"/>
          <p14:tracePt t="65114" x="3514725" y="5030788"/>
          <p14:tracePt t="65127" x="3487738" y="5014913"/>
          <p14:tracePt t="65137" x="3476625" y="5003800"/>
          <p14:tracePt t="65148" x="3449638" y="4987925"/>
          <p14:tracePt t="65160" x="3430588" y="4976813"/>
          <p14:tracePt t="65161" x="3416300" y="4965700"/>
          <p14:tracePt t="65170" x="3397250" y="4946650"/>
          <p14:tracePt t="65182" x="3355975" y="4916488"/>
          <p14:tracePt t="65193" x="3328988" y="4897438"/>
          <p14:tracePt t="65203" x="3287713" y="4867275"/>
          <p14:tracePt t="65216" x="3252788" y="4841875"/>
          <p14:tracePt t="65226" x="3238500" y="4829175"/>
          <p14:tracePt t="65237" x="3208338" y="4806950"/>
          <p14:tracePt t="65249" x="3197225" y="4795838"/>
          <p14:tracePt t="65250" x="3181350" y="4784725"/>
          <p14:tracePt t="65259" x="3167063" y="4773613"/>
          <p14:tracePt t="65271" x="3136900" y="4754563"/>
          <p14:tracePt t="65281" x="3121025" y="4746625"/>
          <p14:tracePt t="65292" x="3094038" y="4727575"/>
          <p14:tracePt t="65305" x="3071813" y="4716463"/>
          <p14:tracePt t="65315" x="3068638" y="4716463"/>
          <p14:tracePt t="65326" x="3049588" y="4713288"/>
          <p14:tracePt t="65337" x="3044825" y="4713288"/>
          <p14:tracePt t="65348" x="3038475" y="4713288"/>
          <p14:tracePt t="65359" x="3030538" y="4713288"/>
          <p14:tracePt t="65370" x="3030538" y="4716463"/>
          <p14:tracePt t="65382" x="3027363" y="4732338"/>
          <p14:tracePt t="65393" x="3022600" y="4735513"/>
          <p14:tracePt t="65395" x="3022600" y="4738688"/>
          <p14:tracePt t="65404" x="3022600" y="4743450"/>
          <p14:tracePt t="65416" x="3019425" y="4754563"/>
          <p14:tracePt t="65426" x="3014663" y="4757738"/>
          <p14:tracePt t="65437" x="3011488" y="4762500"/>
          <p14:tracePt t="65449" x="3011488" y="4765675"/>
          <p14:tracePt t="65450" x="3003550" y="4765675"/>
          <p14:tracePt t="65459" x="3003550" y="4768850"/>
          <p14:tracePt t="65471" x="3000375" y="4768850"/>
          <p14:tracePt t="65484" x="2995613" y="4768850"/>
          <p14:tracePt t="65492" x="2992438" y="4768850"/>
          <p14:tracePt t="65504" x="2989263" y="4765675"/>
          <p14:tracePt t="65515" x="2984500" y="4762500"/>
          <p14:tracePt t="65525" x="2970213" y="4754563"/>
          <p14:tracePt t="65538" x="2965450" y="4743450"/>
          <p14:tracePt t="65539" x="2962275" y="4738688"/>
          <p14:tracePt t="65548" x="2962275" y="4735513"/>
          <p14:tracePt t="65560" x="2951163" y="4727575"/>
          <p14:tracePt t="65570" x="2947988" y="4719638"/>
          <p14:tracePt t="65581" x="2943225" y="4716463"/>
          <p14:tracePt t="65593" x="2943225" y="4713288"/>
          <p14:tracePt t="65594" x="2940050" y="4708525"/>
          <p14:tracePt t="65604" x="2940050" y="4705350"/>
          <p14:tracePt t="65615" x="2935288" y="4697413"/>
          <p14:tracePt t="65626" x="2932113" y="4697413"/>
          <p14:tracePt t="65637" x="2932113" y="4689475"/>
          <p14:tracePt t="65650" x="2921000" y="4686300"/>
          <p14:tracePt t="65659" x="2916238" y="4686300"/>
          <p14:tracePt t="65670" x="2913063" y="4683125"/>
          <p14:tracePt t="65682" x="2909888" y="4683125"/>
          <p14:tracePt t="65684" x="2901950" y="4678363"/>
          <p14:tracePt t="65693" x="2894013" y="4678363"/>
          <p14:tracePt t="65705" x="2882900" y="4678363"/>
          <p14:tracePt t="65715" x="2879725" y="4675188"/>
          <p14:tracePt t="65726" x="2863850" y="4675188"/>
          <p14:tracePt t="65739" x="2844800" y="4675188"/>
          <p14:tracePt t="65748" x="2838450" y="4675188"/>
          <p14:tracePt t="65760" x="2819400" y="4675188"/>
          <p14:tracePt t="65771" x="2800350" y="4675188"/>
          <p14:tracePt t="65782" x="2770188" y="4675188"/>
          <p14:tracePt t="65793" x="2751138" y="4675188"/>
          <p14:tracePt t="65795" x="2735263" y="4675188"/>
          <p14:tracePt t="65803" x="2720975" y="4675188"/>
          <p14:tracePt t="65815" x="2693988" y="4675188"/>
          <p14:tracePt t="65826" x="2679700" y="4675188"/>
          <p14:tracePt t="65837" x="2652713" y="4675188"/>
          <p14:tracePt t="65849" x="2633663" y="4675188"/>
          <p14:tracePt t="65859" x="2630488" y="4675188"/>
          <p14:tracePt t="65870" x="2611438" y="4675188"/>
          <p14:tracePt t="65883" x="2603500" y="4675188"/>
          <p14:tracePt t="65884" x="2595563" y="4675188"/>
          <p14:tracePt t="65893" x="2592388" y="4675188"/>
          <p14:tracePt t="65904" x="2584450" y="4675188"/>
          <p14:tracePt t="65915" x="2573338" y="4675188"/>
          <p14:tracePt t="65926" x="2565400" y="4675188"/>
          <p14:tracePt t="65939" x="2562225" y="4675188"/>
          <p14:tracePt t="65948" x="2557463" y="4675188"/>
          <p14:tracePt t="65959" x="2554288" y="4675188"/>
          <p14:tracePt t="65972" x="2546350" y="4675188"/>
          <p14:tracePt t="66000" x="2546350" y="4678363"/>
          <p14:tracePt t="66138" x="2546350" y="4675188"/>
          <p14:tracePt t="66144" x="2551113" y="4675188"/>
          <p14:tracePt t="66171" x="2554288" y="4670425"/>
          <p14:tracePt t="66181" x="2557463" y="4667250"/>
          <p14:tracePt t="66193" x="2565400" y="4664075"/>
          <p14:tracePt t="66204" x="2570163" y="4664075"/>
          <p14:tracePt t="66214" x="2587625" y="4656138"/>
          <p14:tracePt t="66227" x="2606675" y="4656138"/>
          <p14:tracePt t="66228" x="2622550" y="4656138"/>
          <p14:tracePt t="66237" x="2652713" y="4656138"/>
          <p14:tracePt t="66248" x="2735263" y="4656138"/>
          <p14:tracePt t="66259" x="2773363" y="4656138"/>
          <p14:tracePt t="66270" x="2855913" y="4659313"/>
          <p14:tracePt t="66283" x="2921000" y="4667250"/>
          <p14:tracePt t="66293" x="2954338" y="4667250"/>
          <p14:tracePt t="66303" x="3019425" y="4678363"/>
          <p14:tracePt t="66316" x="3052763" y="4694238"/>
          <p14:tracePt t="66317" x="3074988" y="4700588"/>
          <p14:tracePt t="66326" x="3098800" y="4705350"/>
          <p14:tracePt t="66338" x="3140075" y="4713288"/>
          <p14:tracePt t="66348" x="3162300" y="4716463"/>
          <p14:tracePt t="66359" x="3197225" y="4727575"/>
          <p14:tracePt t="66371" x="3211513" y="4727575"/>
          <p14:tracePt t="66372" x="3222625" y="4732338"/>
          <p14:tracePt t="66382" x="3230563" y="4732338"/>
          <p14:tracePt t="66393" x="3252788" y="4738688"/>
          <p14:tracePt t="66404" x="3268663" y="4738688"/>
          <p14:tracePt t="66414" x="3287713" y="4738688"/>
          <p14:tracePt t="66427" x="3321050" y="4743450"/>
          <p14:tracePt t="66437" x="3343275" y="4749800"/>
          <p14:tracePt t="66448" x="3419475" y="4765675"/>
          <p14:tracePt t="66459" x="3460750" y="4768850"/>
          <p14:tracePt t="66461" x="3514725" y="4784725"/>
          <p14:tracePt t="66470" x="3556000" y="4799013"/>
          <p14:tracePt t="66482" x="3627438" y="4826000"/>
          <p14:tracePt t="66493" x="3649663" y="4833938"/>
          <p14:tracePt t="66504" x="3676650" y="4845050"/>
          <p14:tracePt t="66516" x="3687763" y="4848225"/>
          <p14:tracePt t="66517" x="3690938" y="4856163"/>
          <p14:tracePt t="66526" x="3698875" y="4859338"/>
          <p14:tracePt t="66538" x="3706813" y="4867275"/>
          <p14:tracePt t="66549" x="3714750" y="4867275"/>
          <p14:tracePt t="66551" x="3717925" y="4872038"/>
          <p14:tracePt t="66559" x="3717925" y="4875213"/>
          <p14:tracePt t="66571" x="3717925" y="4878388"/>
          <p14:tracePt t="66582" x="3717925" y="4886325"/>
          <p14:tracePt t="66593" x="3717925" y="4889500"/>
          <p14:tracePt t="66604" x="3706813" y="4889500"/>
          <p14:tracePt t="66606" x="3695700" y="4894263"/>
          <p14:tracePt t="66615" x="3679825" y="4902200"/>
          <p14:tracePt t="66627" x="3611563" y="4921250"/>
          <p14:tracePt t="66637" x="3570288" y="4943475"/>
          <p14:tracePt t="66648" x="3465513" y="4973638"/>
          <p14:tracePt t="66660" x="3348038" y="5003800"/>
          <p14:tracePt t="66671" x="3287713" y="5011738"/>
          <p14:tracePt t="66681" x="3173413" y="5018088"/>
          <p14:tracePt t="66693" x="3132138" y="5018088"/>
          <p14:tracePt t="66704" x="3060700" y="5018088"/>
          <p14:tracePt t="66716" x="3008313" y="5018088"/>
          <p14:tracePt t="66727" x="2981325" y="5014913"/>
          <p14:tracePt t="66737" x="2951163" y="5014913"/>
          <p14:tracePt t="66749" x="2940050" y="5014913"/>
          <p14:tracePt t="66750" x="2932113" y="5011738"/>
          <p14:tracePt t="66759" x="2921000" y="5011738"/>
          <p14:tracePt t="66771" x="2905125" y="5006975"/>
          <p14:tracePt t="66782" x="2898775" y="5006975"/>
          <p14:tracePt t="66792" x="2890838" y="5003800"/>
          <p14:tracePt t="66805" x="2879725" y="4995863"/>
          <p14:tracePt t="66806" x="2874963" y="4992688"/>
          <p14:tracePt t="66815" x="2871788" y="4987925"/>
          <p14:tracePt t="66826" x="2855913" y="4981575"/>
          <p14:tracePt t="66837" x="2852738" y="4968875"/>
          <p14:tracePt t="66848" x="2838450" y="4954588"/>
          <p14:tracePt t="66860" x="2833688" y="4946650"/>
          <p14:tracePt t="66870" x="2830513" y="4935538"/>
          <p14:tracePt t="66881" x="2830513" y="4927600"/>
          <p14:tracePt t="66893" x="2830513" y="4924425"/>
          <p14:tracePt t="66905" x="2833688" y="4921250"/>
          <p14:tracePt t="66915" x="2841625" y="4916488"/>
          <p14:tracePt t="66926" x="2852738" y="4916488"/>
          <p14:tracePt t="66937" x="2879725" y="4916488"/>
          <p14:tracePt t="66949" x="2909888" y="4916488"/>
          <p14:tracePt t="66950" x="2947988" y="4916488"/>
          <p14:tracePt t="66959" x="3000375" y="4916488"/>
          <p14:tracePt t="66971" x="3132138" y="4916488"/>
          <p14:tracePt t="66982" x="3181350" y="4916488"/>
          <p14:tracePt t="66992" x="3238500" y="4916488"/>
          <p14:tracePt t="67005" x="3271838" y="4916488"/>
          <p14:tracePt t="67015" x="3276600" y="4916488"/>
          <p14:tracePt t="67026" x="3287713" y="4916488"/>
          <p14:tracePt t="67037" x="3295650" y="4921250"/>
          <p14:tracePt t="67053" x="3295650" y="4924425"/>
          <p14:tracePt t="67060" x="3290888" y="4924425"/>
          <p14:tracePt t="67070" x="3287713" y="4927600"/>
          <p14:tracePt t="67081" x="3257550" y="4935538"/>
          <p14:tracePt t="67094" x="3227388" y="4935538"/>
          <p14:tracePt t="67095" x="3184525" y="4935538"/>
          <p14:tracePt t="67103" x="3132138" y="4943475"/>
          <p14:tracePt t="67115" x="3049588" y="4951413"/>
          <p14:tracePt t="67126" x="3019425" y="4951413"/>
          <p14:tracePt t="67137" x="2970213" y="4957763"/>
          <p14:tracePt t="67149" x="2947988" y="4962525"/>
          <p14:tracePt t="67150" x="2935288" y="4962525"/>
          <p14:tracePt t="67159" x="2924175" y="4962525"/>
          <p14:tracePt t="67171" x="2921000" y="4962525"/>
          <p14:tracePt t="67182" x="2916238" y="4962525"/>
          <p14:tracePt t="67218" x="2921000" y="4957763"/>
          <p14:tracePt t="67225" x="2928938" y="4957763"/>
          <p14:tracePt t="67232" x="2940050" y="4957763"/>
          <p14:tracePt t="67238" x="2965450" y="4951413"/>
          <p14:tracePt t="67248" x="3014663" y="4951413"/>
          <p14:tracePt t="67259" x="3189288" y="4935538"/>
          <p14:tracePt t="67270" x="3287713" y="4927600"/>
          <p14:tracePt t="67282" x="3498850" y="4916488"/>
          <p14:tracePt t="67294" x="3733800" y="4902200"/>
          <p14:tracePt t="67304" x="3835400" y="4902200"/>
          <p14:tracePt t="67315" x="3986213" y="4894263"/>
          <p14:tracePt t="67326" x="4065588" y="4886325"/>
          <p14:tracePt t="67328" x="4137025" y="4886325"/>
          <p14:tracePt t="67337" x="4197350" y="4878388"/>
          <p14:tracePt t="67349" x="4284663" y="4864100"/>
          <p14:tracePt t="67360" x="4306888" y="4856163"/>
          <p14:tracePt t="67370" x="4344988" y="4845050"/>
          <p14:tracePt t="67382" x="4364038" y="4833938"/>
          <p14:tracePt t="67383" x="4371975" y="4833938"/>
          <p14:tracePt t="67393" x="4383088" y="4829175"/>
          <p14:tracePt t="67404" x="4398963" y="4826000"/>
          <p14:tracePt t="67415" x="4402138" y="4818063"/>
          <p14:tracePt t="67426" x="4410075" y="4814888"/>
          <p14:tracePt t="67439" x="4421188" y="4811713"/>
          <p14:tracePt t="67448" x="4424363" y="4811713"/>
          <p14:tracePt t="67459" x="4429125" y="4811713"/>
          <p14:tracePt t="67470" x="4432300" y="4811713"/>
          <p14:tracePt t="67482" x="4446588" y="4806950"/>
          <p14:tracePt t="67494" x="4451350" y="4803775"/>
          <p14:tracePt t="67504" x="4454525" y="4803775"/>
          <p14:tracePt t="67515" x="4459288" y="4803775"/>
          <p14:tracePt t="67832" x="4533900" y="4803775"/>
          <p14:tracePt t="67837" x="4673600" y="4814888"/>
          <p14:tracePt t="67859" x="5160963" y="4818063"/>
          <p14:tracePt t="67871" x="5365750" y="4818063"/>
          <p14:tracePt t="67873" x="5543550" y="4795838"/>
          <p14:tracePt t="67881" x="5697538" y="4776788"/>
          <p14:tracePt t="67893" x="6135688" y="4689475"/>
          <p14:tracePt t="67904" x="6362700" y="4625975"/>
          <p14:tracePt t="67906" x="6589713" y="4549775"/>
          <p14:tracePt t="67915" x="6861175" y="4456113"/>
          <p14:tracePt t="67927" x="7361238" y="4286250"/>
          <p14:tracePt t="67937" x="7643813" y="4217988"/>
          <p14:tracePt t="67948" x="8131175" y="4103688"/>
          <p14:tracePt t="67959" x="8388350" y="4062413"/>
          <p14:tracePt t="67961" x="8648700" y="4013200"/>
          <p14:tracePt t="67971" x="8853488" y="3963988"/>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449956" y="45250"/>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252255"/>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Create Connection In Talend</a:t>
            </a:r>
            <a:endParaRPr sz="2000" b="1" dirty="0">
              <a:latin typeface="Rubik"/>
              <a:ea typeface="Rubik"/>
              <a:cs typeface="Rubik"/>
              <a:sym typeface="Rubik"/>
            </a:endParaRPr>
          </a:p>
        </p:txBody>
      </p:sp>
      <p:pic>
        <p:nvPicPr>
          <p:cNvPr id="2" name="Picture 1">
            <a:extLst>
              <a:ext uri="{FF2B5EF4-FFF2-40B4-BE49-F238E27FC236}">
                <a16:creationId xmlns:a16="http://schemas.microsoft.com/office/drawing/2014/main" id="{B49342C4-D3D0-463D-9ECF-E2862E3FDEAF}"/>
              </a:ext>
            </a:extLst>
          </p:cNvPr>
          <p:cNvPicPr>
            <a:picLocks noChangeAspect="1"/>
          </p:cNvPicPr>
          <p:nvPr/>
        </p:nvPicPr>
        <p:blipFill>
          <a:blip r:embed="rId5"/>
          <a:stretch>
            <a:fillRect/>
          </a:stretch>
        </p:blipFill>
        <p:spPr>
          <a:xfrm>
            <a:off x="425675" y="2364159"/>
            <a:ext cx="8292645" cy="1199435"/>
          </a:xfrm>
          <a:prstGeom prst="rect">
            <a:avLst/>
          </a:prstGeom>
        </p:spPr>
      </p:pic>
      <p:sp>
        <p:nvSpPr>
          <p:cNvPr id="9" name="Google Shape;111;p18">
            <a:extLst>
              <a:ext uri="{FF2B5EF4-FFF2-40B4-BE49-F238E27FC236}">
                <a16:creationId xmlns:a16="http://schemas.microsoft.com/office/drawing/2014/main" id="{4BB572BC-AFEF-4C86-9E38-2D784D21AF8C}"/>
              </a:ext>
            </a:extLst>
          </p:cNvPr>
          <p:cNvSpPr txBox="1"/>
          <p:nvPr/>
        </p:nvSpPr>
        <p:spPr>
          <a:xfrm>
            <a:off x="650393" y="1071659"/>
            <a:ext cx="7367158" cy="1107965"/>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defRPr/>
            </a:pPr>
            <a:r>
              <a:rPr lang="en-ID" sz="2000" dirty="0" err="1">
                <a:solidFill>
                  <a:schemeClr val="tx1"/>
                </a:solidFill>
                <a:latin typeface="Rubik"/>
                <a:ea typeface="Rubik"/>
                <a:cs typeface="Rubik"/>
                <a:sym typeface="Rubik"/>
              </a:rPr>
              <a:t>Lakukan</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Konfigurasi</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Koneksi</a:t>
            </a:r>
            <a:r>
              <a:rPr lang="en-ID" sz="2000" dirty="0">
                <a:solidFill>
                  <a:schemeClr val="tx1"/>
                </a:solidFill>
                <a:latin typeface="Rubik"/>
                <a:ea typeface="Rubik"/>
                <a:cs typeface="Rubik"/>
                <a:sym typeface="Rubik"/>
              </a:rPr>
              <a:t> yang </a:t>
            </a:r>
            <a:r>
              <a:rPr lang="en-ID" sz="2000" dirty="0" err="1">
                <a:solidFill>
                  <a:schemeClr val="tx1"/>
                </a:solidFill>
                <a:latin typeface="Rubik"/>
                <a:ea typeface="Rubik"/>
                <a:cs typeface="Rubik"/>
                <a:sym typeface="Rubik"/>
              </a:rPr>
              <a:t>sama</a:t>
            </a:r>
            <a:r>
              <a:rPr lang="en-ID" sz="2000" dirty="0">
                <a:solidFill>
                  <a:schemeClr val="tx1"/>
                </a:solidFill>
                <a:latin typeface="Rubik"/>
                <a:ea typeface="Rubik"/>
                <a:cs typeface="Rubik"/>
                <a:sym typeface="Rubik"/>
              </a:rPr>
              <a:t> pada Database </a:t>
            </a:r>
            <a:r>
              <a:rPr lang="en-ID" sz="2000" dirty="0" err="1">
                <a:solidFill>
                  <a:schemeClr val="tx1"/>
                </a:solidFill>
                <a:latin typeface="Rubik"/>
                <a:ea typeface="Rubik"/>
                <a:cs typeface="Rubik"/>
                <a:sym typeface="Rubik"/>
              </a:rPr>
              <a:t>DWH_Project</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Sehingga</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muncul</a:t>
            </a:r>
            <a:r>
              <a:rPr lang="en-ID" sz="2000" dirty="0">
                <a:solidFill>
                  <a:schemeClr val="tx1"/>
                </a:solidFill>
                <a:latin typeface="Rubik"/>
                <a:ea typeface="Rubik"/>
                <a:cs typeface="Rubik"/>
                <a:sym typeface="Rubik"/>
              </a:rPr>
              <a:t> 2 </a:t>
            </a:r>
            <a:r>
              <a:rPr lang="en-ID" sz="2000" dirty="0" err="1">
                <a:solidFill>
                  <a:schemeClr val="tx1"/>
                </a:solidFill>
                <a:latin typeface="Rubik"/>
                <a:ea typeface="Rubik"/>
                <a:cs typeface="Rubik"/>
                <a:sym typeface="Rubik"/>
              </a:rPr>
              <a:t>koneksi</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seperti</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gambar</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berikut</a:t>
            </a:r>
            <a:r>
              <a:rPr lang="en-ID" sz="2000" dirty="0">
                <a:solidFill>
                  <a:schemeClr val="tx1"/>
                </a:solidFill>
                <a:latin typeface="Rubik"/>
                <a:ea typeface="Rubik"/>
                <a:cs typeface="Rubik"/>
                <a:sym typeface="Rubik"/>
              </a:rPr>
              <a:t> : </a:t>
            </a:r>
          </a:p>
        </p:txBody>
      </p:sp>
      <p:sp>
        <p:nvSpPr>
          <p:cNvPr id="11" name="Google Shape;111;p18">
            <a:extLst>
              <a:ext uri="{FF2B5EF4-FFF2-40B4-BE49-F238E27FC236}">
                <a16:creationId xmlns:a16="http://schemas.microsoft.com/office/drawing/2014/main" id="{6A46246A-2C89-4C34-AF49-15A276B82528}"/>
              </a:ext>
            </a:extLst>
          </p:cNvPr>
          <p:cNvSpPr txBox="1"/>
          <p:nvPr/>
        </p:nvSpPr>
        <p:spPr>
          <a:xfrm>
            <a:off x="650393" y="3846616"/>
            <a:ext cx="7481983" cy="80018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defRPr/>
            </a:pPr>
            <a:r>
              <a:rPr lang="en-ID" sz="2000" dirty="0">
                <a:solidFill>
                  <a:schemeClr val="tx1"/>
                </a:solidFill>
                <a:latin typeface="Rubik"/>
                <a:ea typeface="Rubik"/>
                <a:cs typeface="Rubik"/>
                <a:sym typeface="Rubik"/>
              </a:rPr>
              <a:t>Setelah </a:t>
            </a:r>
            <a:r>
              <a:rPr lang="en-ID" sz="2000" dirty="0" err="1">
                <a:solidFill>
                  <a:schemeClr val="tx1"/>
                </a:solidFill>
                <a:latin typeface="Rubik"/>
                <a:ea typeface="Rubik"/>
                <a:cs typeface="Rubik"/>
                <a:sym typeface="Rubik"/>
              </a:rPr>
              <a:t>itu</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lakukan</a:t>
            </a:r>
            <a:r>
              <a:rPr lang="en-ID" sz="2000" b="1" dirty="0">
                <a:solidFill>
                  <a:schemeClr val="tx1"/>
                </a:solidFill>
                <a:latin typeface="Rubik"/>
                <a:ea typeface="Rubik"/>
                <a:cs typeface="Rubik"/>
                <a:sym typeface="Rubik"/>
              </a:rPr>
              <a:t> Retrieve Schema </a:t>
            </a:r>
            <a:r>
              <a:rPr lang="en-ID" sz="2000" dirty="0" err="1">
                <a:solidFill>
                  <a:schemeClr val="tx1"/>
                </a:solidFill>
                <a:latin typeface="Rubik"/>
                <a:ea typeface="Rubik"/>
                <a:cs typeface="Rubik"/>
                <a:sym typeface="Rubik"/>
              </a:rPr>
              <a:t>untuk</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mengambil</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skema</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dari</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sumber</a:t>
            </a:r>
            <a:r>
              <a:rPr lang="en-ID" sz="2000" dirty="0">
                <a:solidFill>
                  <a:schemeClr val="tx1"/>
                </a:solidFill>
                <a:latin typeface="Rubik"/>
                <a:ea typeface="Rubik"/>
                <a:cs typeface="Rubik"/>
                <a:sym typeface="Rubik"/>
              </a:rPr>
              <a:t> data</a:t>
            </a:r>
          </a:p>
        </p:txBody>
      </p:sp>
    </p:spTree>
    <p:extLst>
      <p:ext uri="{BB962C8B-B14F-4D97-AF65-F5344CB8AC3E}">
        <p14:creationId xmlns:p14="http://schemas.microsoft.com/office/powerpoint/2010/main" val="3838139889"/>
      </p:ext>
    </p:extLst>
  </p:cSld>
  <p:clrMapOvr>
    <a:masterClrMapping/>
  </p:clrMapOvr>
  <mc:AlternateContent xmlns:mc="http://schemas.openxmlformats.org/markup-compatibility/2006" xmlns:p14="http://schemas.microsoft.com/office/powerpoint/2010/main">
    <mc:Choice Requires="p14">
      <p:transition spd="slow" p14:dur="2000" advTm="43539"/>
    </mc:Choice>
    <mc:Fallback xmlns="">
      <p:transition spd="slow" advTm="43539"/>
    </mc:Fallback>
  </mc:AlternateContent>
  <p:extLst>
    <p:ext uri="{3A86A75C-4F4B-4683-9AE1-C65F6400EC91}">
      <p14:laserTraceLst xmlns:p14="http://schemas.microsoft.com/office/powerpoint/2010/main">
        <p14:tracePtLst>
          <p14:tracePt t="317" x="8894763" y="2403475"/>
          <p14:tracePt t="325" x="8720138" y="2335213"/>
          <p14:tracePt t="338" x="8489950" y="2217738"/>
          <p14:tracePt t="347" x="8339138" y="2154238"/>
          <p14:tracePt t="359" x="8199438" y="2078038"/>
          <p14:tracePt t="362" x="8059738" y="2003425"/>
          <p14:tracePt t="370" x="7945438" y="1946275"/>
          <p14:tracePt t="380" x="7775575" y="1863725"/>
          <p14:tracePt t="393" x="7591425" y="1795463"/>
          <p14:tracePt t="403" x="7496175" y="1760538"/>
          <p14:tracePt t="414" x="7348538" y="1711325"/>
          <p14:tracePt t="426" x="7277100" y="1685925"/>
          <p14:tracePt t="427" x="7213600" y="1662113"/>
          <p14:tracePt t="437" x="7142163" y="1639888"/>
          <p14:tracePt t="448" x="7031038" y="1601788"/>
          <p14:tracePt t="459" x="6989763" y="1579563"/>
          <p14:tracePt t="469" x="6918325" y="1527175"/>
          <p14:tracePt t="482" x="6877050" y="1497013"/>
          <p14:tracePt t="492" x="6858000" y="1485900"/>
          <p14:tracePt t="503" x="6831013" y="1466850"/>
          <p14:tracePt t="514" x="6819900" y="1458913"/>
          <p14:tracePt t="525" x="6811963" y="1450975"/>
          <p14:tracePt t="538" x="6800850" y="1443038"/>
          <p14:tracePt t="1020" x="6726238" y="1423988"/>
          <p14:tracePt t="1026" x="6592888" y="1382713"/>
          <p14:tracePt t="1037" x="6423025" y="1330325"/>
          <p14:tracePt t="1047" x="6189663" y="1254125"/>
          <p14:tracePt t="1060" x="6011863" y="1193800"/>
          <p14:tracePt t="1070" x="5921375" y="1160463"/>
          <p14:tracePt t="1081" x="5762625" y="1089025"/>
          <p14:tracePt t="1092" x="5708650" y="1065213"/>
          <p14:tracePt t="1103" x="5618163" y="1020763"/>
          <p14:tracePt t="1115" x="5576888" y="1001713"/>
          <p14:tracePt t="1125" x="5562600" y="1001713"/>
          <p14:tracePt t="1136" x="5546725" y="993775"/>
          <p14:tracePt t="1148" x="5538788" y="982663"/>
          <p14:tracePt t="1150" x="5532438" y="979488"/>
          <p14:tracePt t="2932" x="5505450" y="979488"/>
          <p14:tracePt t="2938" x="5483225" y="979488"/>
          <p14:tracePt t="2970" x="5391150" y="979488"/>
          <p14:tracePt t="2981" x="5349875" y="979488"/>
          <p14:tracePt t="2993" x="5327650" y="979488"/>
          <p14:tracePt t="2994" x="5305425" y="979488"/>
          <p14:tracePt t="3003" x="5281613" y="979488"/>
          <p14:tracePt t="3014" x="5226050" y="982663"/>
          <p14:tracePt t="3025" x="5202238" y="982663"/>
          <p14:tracePt t="3036" x="5149850" y="985838"/>
          <p14:tracePt t="3049" x="5097463" y="993775"/>
          <p14:tracePt t="3059" x="5075238" y="993775"/>
          <p14:tracePt t="3070" x="5029200" y="996950"/>
          <p14:tracePt t="3081" x="5006975" y="996950"/>
          <p14:tracePt t="3092" x="4972050" y="1004888"/>
          <p14:tracePt t="3104" x="4953000" y="1004888"/>
          <p14:tracePt t="3114" x="4949825" y="1004888"/>
          <p14:tracePt t="3125" x="4933950" y="1004888"/>
          <p14:tracePt t="3138" x="4927600" y="993775"/>
          <p14:tracePt t="7019" x="4870450" y="1111250"/>
          <p14:tracePt t="7025" x="4840288" y="1193800"/>
          <p14:tracePt t="7036" x="4813300" y="1258888"/>
          <p14:tracePt t="7048" x="4787900" y="1311275"/>
          <p14:tracePt t="7060" x="4776788" y="1338263"/>
          <p14:tracePt t="7070" x="4772025" y="1349375"/>
          <p14:tracePt t="7081" x="4760913" y="1368425"/>
          <p14:tracePt t="7092" x="4757738" y="1371600"/>
          <p14:tracePt t="7103" x="4752975" y="1376363"/>
          <p14:tracePt t="7115" x="4741863" y="1390650"/>
          <p14:tracePt t="7125" x="4738688" y="1393825"/>
          <p14:tracePt t="7136" x="4733925" y="1412875"/>
          <p14:tracePt t="7148" x="4730750" y="1423988"/>
          <p14:tracePt t="7150" x="4722813" y="1436688"/>
          <p14:tracePt t="7158" x="4719638" y="1443038"/>
          <p14:tracePt t="7171" x="4708525" y="1466850"/>
          <p14:tracePt t="7181" x="4708525" y="1473200"/>
          <p14:tracePt t="7192" x="4700588" y="1489075"/>
          <p14:tracePt t="7204" x="4689475" y="1503363"/>
          <p14:tracePt t="7214" x="4684713" y="1519238"/>
          <p14:tracePt t="7225" x="4673600" y="1535113"/>
          <p14:tracePt t="7236" x="4673600" y="1541463"/>
          <p14:tracePt t="7248" x="4670425" y="1552575"/>
          <p14:tracePt t="7260" x="4667250" y="1560513"/>
          <p14:tracePt t="7270" x="4667250" y="1565275"/>
          <p14:tracePt t="7281" x="4662488" y="1568450"/>
          <p14:tracePt t="7294" x="4659313" y="1568450"/>
          <p14:tracePt t="9621" x="4643438" y="1568450"/>
          <p14:tracePt t="9626" x="4621213" y="1568450"/>
          <p14:tracePt t="9648" x="4538663" y="1568450"/>
          <p14:tracePt t="9659" x="4503738" y="1560513"/>
          <p14:tracePt t="9670" x="4451350" y="1557338"/>
          <p14:tracePt t="9682" x="4410075" y="1549400"/>
          <p14:tracePt t="9692" x="4394200" y="1546225"/>
          <p14:tracePt t="9703" x="4367213" y="1546225"/>
          <p14:tracePt t="9714" x="4356100" y="1538288"/>
          <p14:tracePt t="9716" x="4349750" y="1538288"/>
          <p14:tracePt t="9725" x="4333875" y="1538288"/>
          <p14:tracePt t="9737" x="4311650" y="1538288"/>
          <p14:tracePt t="9748" x="4303713" y="1535113"/>
          <p14:tracePt t="9758" x="4276725" y="1535113"/>
          <p14:tracePt t="9770" x="4265613" y="1530350"/>
          <p14:tracePt t="9771" x="4257675" y="1530350"/>
          <p14:tracePt t="9781" x="4246563" y="1530350"/>
          <p14:tracePt t="9792" x="4221163" y="1530350"/>
          <p14:tracePt t="9803" x="4205288" y="1530350"/>
          <p14:tracePt t="9814" x="4178300" y="1530350"/>
          <p14:tracePt t="9827" x="4152900" y="1530350"/>
          <p14:tracePt t="9837" x="4137025" y="1530350"/>
          <p14:tracePt t="9847" x="4111625" y="1530350"/>
          <p14:tracePt t="9860" x="4095750" y="1530350"/>
          <p14:tracePt t="9861" x="4084638" y="1530350"/>
          <p14:tracePt t="9870" x="4068763" y="1530350"/>
          <p14:tracePt t="9882" x="4043363" y="1530350"/>
          <p14:tracePt t="9892" x="4035425" y="1530350"/>
          <p14:tracePt t="9903" x="4016375" y="1530350"/>
          <p14:tracePt t="9915" x="3997325" y="1530350"/>
          <p14:tracePt t="9917" x="3989388" y="1530350"/>
          <p14:tracePt t="9925" x="3978275" y="1530350"/>
          <p14:tracePt t="9937" x="3952875" y="1530350"/>
          <p14:tracePt t="9949" x="3944938" y="1530350"/>
          <p14:tracePt t="9950" x="3933825" y="1530350"/>
          <p14:tracePt t="9959" x="3922713" y="1530350"/>
          <p14:tracePt t="9971" x="3898900" y="1530350"/>
          <p14:tracePt t="9981" x="3895725" y="1530350"/>
          <p14:tracePt t="9992" x="3879850" y="1530350"/>
          <p14:tracePt t="10003" x="3876675" y="1530350"/>
          <p14:tracePt t="10005" x="3873500" y="1530350"/>
          <p14:tracePt t="10014" x="3868738" y="1530350"/>
          <p14:tracePt t="10026" x="3862388" y="1530350"/>
          <p14:tracePt t="10053" x="3865563" y="1530350"/>
          <p14:tracePt t="14725" x="3854450" y="1587500"/>
          <p14:tracePt t="14731" x="3838575" y="1677988"/>
          <p14:tracePt t="14760" x="3789363" y="2033588"/>
          <p14:tracePt t="14769" x="3789363" y="2105025"/>
          <p14:tracePt t="14781" x="3783013" y="2195513"/>
          <p14:tracePt t="14792" x="3783013" y="2230438"/>
          <p14:tracePt t="14794" x="3783013" y="2252663"/>
          <p14:tracePt t="14803" x="3775075" y="2266950"/>
          <p14:tracePt t="14815" x="3775075" y="2293938"/>
          <p14:tracePt t="14825" x="3770313" y="2305050"/>
          <p14:tracePt t="14836" x="3767138" y="2327275"/>
          <p14:tracePt t="14848" x="3767138" y="2339975"/>
          <p14:tracePt t="14850" x="3756025" y="2357438"/>
          <p14:tracePt t="14859" x="3748088" y="2373313"/>
          <p14:tracePt t="14870" x="3725863" y="2406650"/>
          <p14:tracePt t="14881" x="3714750" y="2430463"/>
          <p14:tracePt t="14892" x="3679825" y="2468563"/>
          <p14:tracePt t="14905" x="3641725" y="2501900"/>
          <p14:tracePt t="14915" x="3627438" y="2513013"/>
          <p14:tracePt t="14925" x="3586163" y="2543175"/>
          <p14:tracePt t="14937" x="3562350" y="2547938"/>
          <p14:tracePt t="14938" x="3536950" y="2562225"/>
          <p14:tracePt t="14947" x="3514725" y="2573338"/>
          <p14:tracePt t="14959" x="3465513" y="2584450"/>
          <p14:tracePt t="14970" x="3441700" y="2595563"/>
          <p14:tracePt t="14981" x="3386138" y="2611438"/>
          <p14:tracePt t="14993" x="3317875" y="2630488"/>
          <p14:tracePt t="15003" x="3287713" y="2630488"/>
          <p14:tracePt t="15014" x="3219450" y="2641600"/>
          <p14:tracePt t="15026" x="3178175" y="2649538"/>
          <p14:tracePt t="15036" x="3087688" y="2649538"/>
          <p14:tracePt t="15049" x="2984500" y="2644775"/>
          <p14:tracePt t="15059" x="2924175" y="2644775"/>
          <p14:tracePt t="15070" x="2800350" y="2638425"/>
          <p14:tracePt t="15081" x="2751138" y="2638425"/>
          <p14:tracePt t="15083" x="2709863" y="2638425"/>
          <p14:tracePt t="15092" x="2667000" y="2638425"/>
          <p14:tracePt t="15103" x="2606675" y="2638425"/>
          <p14:tracePt t="15114" x="2584450" y="2638425"/>
          <p14:tracePt t="15125" x="2543175" y="2638425"/>
          <p14:tracePt t="15138" x="2513013" y="2641600"/>
          <p14:tracePt t="15148" x="2501900" y="2644775"/>
          <p14:tracePt t="15159" x="2486025" y="2644775"/>
          <p14:tracePt t="15171" x="2482850" y="2644775"/>
          <p14:tracePt t="15172" x="2478088" y="2644775"/>
          <p14:tracePt t="15181" x="2474913" y="2644775"/>
          <p14:tracePt t="15192" x="2471738" y="2644775"/>
          <p14:tracePt t="15524" x="2471738" y="2660650"/>
          <p14:tracePt t="15529" x="2471738" y="2682875"/>
          <p14:tracePt t="15559" x="2471738" y="2747963"/>
          <p14:tracePt t="15570" x="2471738" y="2754313"/>
          <p14:tracePt t="15572" x="2471738" y="2767013"/>
          <p14:tracePt t="15581" x="2471738" y="2778125"/>
          <p14:tracePt t="15592" x="2474913" y="2797175"/>
          <p14:tracePt t="15603" x="2482850" y="2808288"/>
          <p14:tracePt t="15614" x="2482850" y="2827338"/>
          <p14:tracePt t="15627" x="2486025" y="2841625"/>
          <p14:tracePt t="15637" x="2490788" y="2849563"/>
          <p14:tracePt t="15648" x="2497138" y="2871788"/>
          <p14:tracePt t="15659" x="2497138" y="2876550"/>
          <p14:tracePt t="15661" x="2497138" y="2882900"/>
          <p14:tracePt t="15670" x="2501900" y="2887663"/>
          <p14:tracePt t="15682" x="2505075" y="2901950"/>
          <p14:tracePt t="15692" x="2508250" y="2906713"/>
          <p14:tracePt t="15703" x="2513013" y="2913063"/>
          <p14:tracePt t="15715" x="2520950" y="2925763"/>
          <p14:tracePt t="15717" x="2524125" y="2928938"/>
          <p14:tracePt t="15725" x="2527300" y="2932113"/>
          <p14:tracePt t="15737" x="2535238" y="2940050"/>
          <p14:tracePt t="15748" x="2538413" y="2943225"/>
          <p14:tracePt t="15758" x="2551113" y="2955925"/>
          <p14:tracePt t="15771" x="2557463" y="2959100"/>
          <p14:tracePt t="15784" x="2562225" y="2962275"/>
          <p14:tracePt t="15792" x="2565400" y="2962275"/>
          <p14:tracePt t="15803" x="2565400" y="2967038"/>
          <p14:tracePt t="15805" x="2570163" y="2967038"/>
          <p14:tracePt t="15819" x="2573338" y="2967038"/>
          <p14:tracePt t="15874" x="2570163" y="2967038"/>
          <p14:tracePt t="15881" x="2570163" y="2962275"/>
          <p14:tracePt t="15888" x="2565400" y="2962275"/>
          <p14:tracePt t="15894" x="2562225" y="2962275"/>
          <p14:tracePt t="15903" x="2562225" y="2959100"/>
          <p14:tracePt t="15915" x="2543175" y="2947988"/>
          <p14:tracePt t="15925" x="2532063" y="2947988"/>
          <p14:tracePt t="15937" x="2505075" y="2932113"/>
          <p14:tracePt t="15948" x="2482850" y="2925763"/>
          <p14:tracePt t="15950" x="2459038" y="2921000"/>
          <p14:tracePt t="15959" x="2441575" y="2913063"/>
          <p14:tracePt t="15971" x="2376488" y="2901950"/>
          <p14:tracePt t="15981" x="2346325" y="2895600"/>
          <p14:tracePt t="15992" x="2266950" y="2876550"/>
          <p14:tracePt t="16004" x="2225675" y="2868613"/>
          <p14:tracePt t="16006" x="2190750" y="2860675"/>
          <p14:tracePt t="16014" x="2157413" y="2846388"/>
          <p14:tracePt t="16026" x="2081213" y="2833688"/>
          <p14:tracePt t="16036" x="2039938" y="2827338"/>
          <p14:tracePt t="16047" x="1957388" y="2811463"/>
          <p14:tracePt t="16060" x="1874838" y="2803525"/>
          <p14:tracePt t="16070" x="1839913" y="2797175"/>
          <p14:tracePt t="16081" x="1787525" y="2797175"/>
          <p14:tracePt t="16092" x="1765300" y="2797175"/>
          <p14:tracePt t="16103" x="1730375" y="2797175"/>
          <p14:tracePt t="16115" x="1692275" y="2797175"/>
          <p14:tracePt t="16126" x="1677988" y="2800350"/>
          <p14:tracePt t="16136" x="1643063" y="2800350"/>
          <p14:tracePt t="16148" x="1628775" y="2803525"/>
          <p14:tracePt t="16150" x="1609725" y="2803525"/>
          <p14:tracePt t="16159" x="1601788" y="2803525"/>
          <p14:tracePt t="16170" x="1576388" y="2803525"/>
          <p14:tracePt t="16181" x="1568450" y="2803525"/>
          <p14:tracePt t="16192" x="1552575" y="2811463"/>
          <p14:tracePt t="16204" x="1544638" y="2816225"/>
          <p14:tracePt t="16214" x="1541463" y="2816225"/>
          <p14:tracePt t="16225" x="1530350" y="2819400"/>
          <p14:tracePt t="16238" x="1527175" y="2819400"/>
          <p14:tracePt t="16248" x="1527175" y="2822575"/>
          <p14:tracePt t="16259" x="1522413" y="2822575"/>
          <p14:tracePt t="16270" x="1522413" y="2827338"/>
          <p14:tracePt t="16281" x="1522413" y="2830513"/>
          <p14:tracePt t="16294" x="1522413" y="2833688"/>
          <p14:tracePt t="16314" x="1522413" y="2841625"/>
          <p14:tracePt t="16328" x="1522413" y="2846388"/>
          <p14:tracePt t="16335" x="1522413" y="2849563"/>
          <p14:tracePt t="16341" x="1522413" y="2852738"/>
          <p14:tracePt t="16349" x="1522413" y="2857500"/>
          <p14:tracePt t="16362" x="1522413" y="2860675"/>
          <p14:tracePt t="16370" x="1522413" y="2863850"/>
          <p14:tracePt t="16382" x="1522413" y="2868613"/>
          <p14:tracePt t="16383" x="1522413" y="2876550"/>
          <p14:tracePt t="16397" x="1522413" y="2879725"/>
          <p14:tracePt t="16411" x="1522413" y="2882900"/>
          <p14:tracePt t="16424" x="1522413" y="2887663"/>
          <p14:tracePt t="16431" x="1519238" y="2887663"/>
          <p14:tracePt t="16486" x="1514475" y="2887663"/>
          <p14:tracePt t="16528" x="1511300" y="2887663"/>
          <p14:tracePt t="16548" x="1503363" y="2890838"/>
          <p14:tracePt t="16555" x="1500188" y="2890838"/>
          <p14:tracePt t="16562" x="1497013" y="2895600"/>
          <p14:tracePt t="16576" x="1489075" y="2901950"/>
          <p14:tracePt t="16582" x="1484313" y="2901950"/>
          <p14:tracePt t="16592" x="1477963" y="2906713"/>
          <p14:tracePt t="16603" x="1466850" y="2909888"/>
          <p14:tracePt t="16614" x="1462088" y="2909888"/>
          <p14:tracePt t="16625" x="1450975" y="2913063"/>
          <p14:tracePt t="16638" x="1447800" y="2917825"/>
          <p14:tracePt t="16651" x="1443038" y="2917825"/>
          <p14:tracePt t="16659" x="1443038" y="2921000"/>
          <p14:tracePt t="16672" x="1443038" y="2925763"/>
          <p14:tracePt t="16693" x="1443038" y="2932113"/>
          <p14:tracePt t="16706" x="1443038" y="2936875"/>
          <p14:tracePt t="16720" x="1443038" y="2940050"/>
          <p14:tracePt t="16740" x="1443038" y="2943225"/>
          <p14:tracePt t="16755" x="1443038" y="2947988"/>
          <p14:tracePt t="16768" x="1443038" y="2951163"/>
          <p14:tracePt t="16775" x="1443038" y="2955925"/>
          <p14:tracePt t="16782" x="1439863" y="2959100"/>
          <p14:tracePt t="16796" x="1439863" y="2967038"/>
          <p14:tracePt t="16804" x="1435100" y="2970213"/>
          <p14:tracePt t="16823" x="1435100" y="2974975"/>
          <p14:tracePt t="16837" x="1435100" y="2978150"/>
          <p14:tracePt t="16913" x="1435100" y="2981325"/>
          <p14:tracePt t="17044" x="1435100" y="2986088"/>
          <p14:tracePt t="17050" x="1439863" y="2986088"/>
          <p14:tracePt t="17081" x="1447800" y="3000375"/>
          <p14:tracePt t="17092" x="1458913" y="3008313"/>
          <p14:tracePt t="17103" x="1462088" y="3008313"/>
          <p14:tracePt t="17114" x="1470025" y="3016250"/>
          <p14:tracePt t="17127" x="1473200" y="3027363"/>
          <p14:tracePt t="17137" x="1477963" y="3027363"/>
          <p14:tracePt t="17148" x="1492250" y="3030538"/>
          <p14:tracePt t="17160" x="1497013" y="3030538"/>
          <p14:tracePt t="17161" x="1508125" y="3035300"/>
          <p14:tracePt t="17170" x="1511300" y="3038475"/>
          <p14:tracePt t="17181" x="1530350" y="3049588"/>
          <p14:tracePt t="17192" x="1541463" y="3054350"/>
          <p14:tracePt t="17203" x="1579563" y="3065463"/>
          <p14:tracePt t="17216" x="1631950" y="3090863"/>
          <p14:tracePt t="17225" x="1655763" y="3095625"/>
          <p14:tracePt t="17236" x="1703388" y="3121025"/>
          <p14:tracePt t="17248" x="1719263" y="3125788"/>
          <p14:tracePt t="17250" x="1738313" y="3136900"/>
          <p14:tracePt t="17259" x="1752600" y="3144838"/>
          <p14:tracePt t="17271" x="1776413" y="3155950"/>
          <p14:tracePt t="17281" x="1779588" y="3159125"/>
          <p14:tracePt t="17292" x="1790700" y="3163888"/>
          <p14:tracePt t="17304" x="1801813" y="3167063"/>
          <p14:tracePt t="17305" x="1806575" y="3167063"/>
          <p14:tracePt t="17314" x="1817688" y="3175000"/>
          <p14:tracePt t="17326" x="1828800" y="3175000"/>
          <p14:tracePt t="17337" x="1839913" y="3178175"/>
          <p14:tracePt t="17347" x="1866900" y="3181350"/>
          <p14:tracePt t="17360" x="1897063" y="3189288"/>
          <p14:tracePt t="17370" x="1916113" y="3194050"/>
          <p14:tracePt t="17381" x="1949450" y="3205163"/>
          <p14:tracePt t="17392" x="1965325" y="3213100"/>
          <p14:tracePt t="17403" x="1990725" y="3216275"/>
          <p14:tracePt t="17415" x="2009775" y="3219450"/>
          <p14:tracePt t="17425" x="2020888" y="3219450"/>
          <p14:tracePt t="17437" x="2039938" y="3219450"/>
          <p14:tracePt t="17447" x="2044700" y="3219450"/>
          <p14:tracePt t="17459" x="2058988" y="3219450"/>
          <p14:tracePt t="17471" x="2066925" y="3219450"/>
          <p14:tracePt t="17481" x="2070100" y="3219450"/>
          <p14:tracePt t="17492" x="2078038" y="3219450"/>
          <p14:tracePt t="17504" x="2081213" y="3219450"/>
          <p14:tracePt t="17518" x="2089150" y="3219450"/>
          <p14:tracePt t="17539" x="2085975" y="3219450"/>
          <p14:tracePt t="17552" x="2085975" y="3216275"/>
          <p14:tracePt t="17566" x="2081213" y="3213100"/>
          <p14:tracePt t="18799" x="2127250" y="3213100"/>
          <p14:tracePt t="18804" x="2198688" y="3216275"/>
          <p14:tracePt t="18837" x="2414588" y="3238500"/>
          <p14:tracePt t="18848" x="2478088" y="3246438"/>
          <p14:tracePt t="18860" x="2543175" y="3254375"/>
          <p14:tracePt t="18870" x="2573338" y="3254375"/>
          <p14:tracePt t="18881" x="2636838" y="3257550"/>
          <p14:tracePt t="18892" x="2660650" y="3257550"/>
          <p14:tracePt t="18894" x="2682875" y="3257550"/>
          <p14:tracePt t="18903" x="2697163" y="3257550"/>
          <p14:tracePt t="18915" x="2743200" y="3257550"/>
          <p14:tracePt t="18925" x="2765425" y="3257550"/>
          <p14:tracePt t="18936" x="2811463" y="3257550"/>
          <p14:tracePt t="18949" x="2833688" y="3257550"/>
          <p14:tracePt t="18950" x="2855913" y="3257550"/>
          <p14:tracePt t="18959" x="2879725" y="3257550"/>
          <p14:tracePt t="18970" x="2928938" y="3257550"/>
          <p14:tracePt t="18981" x="2951163" y="3257550"/>
          <p14:tracePt t="18992" x="2995613" y="3257550"/>
          <p14:tracePt t="19004" x="3033713" y="3249613"/>
          <p14:tracePt t="19015" x="3049588" y="3246438"/>
          <p14:tracePt t="19025" x="3090863" y="3246438"/>
          <p14:tracePt t="19038" x="3105150" y="3238500"/>
          <p14:tracePt t="19039" x="3128963" y="3238500"/>
          <p14:tracePt t="19048" x="3143250" y="3235325"/>
          <p14:tracePt t="19060" x="3197225" y="3235325"/>
          <p14:tracePt t="19070" x="3222625" y="3227388"/>
          <p14:tracePt t="19081" x="3282950" y="3227388"/>
          <p14:tracePt t="19093" x="3313113" y="3227388"/>
          <p14:tracePt t="19094" x="3348038" y="3227388"/>
          <p14:tracePt t="19104" x="3378200" y="3227388"/>
          <p14:tracePt t="19114" x="3422650" y="3227388"/>
          <p14:tracePt t="19126" x="3438525" y="3227388"/>
          <p14:tracePt t="19136" x="3465513" y="3227388"/>
          <p14:tracePt t="19149" x="3484563" y="3227388"/>
          <p14:tracePt t="19159" x="3498850" y="3224213"/>
          <p14:tracePt t="19170" x="3521075" y="3224213"/>
          <p14:tracePt t="19181" x="3529013" y="3224213"/>
          <p14:tracePt t="19183" x="3540125" y="3224213"/>
          <p14:tracePt t="19192" x="3548063" y="3216275"/>
          <p14:tracePt t="19204" x="3575050" y="3213100"/>
          <p14:tracePt t="19214" x="3581400" y="3213100"/>
          <p14:tracePt t="19225" x="3600450" y="3208338"/>
          <p14:tracePt t="19238" x="3611563" y="3205163"/>
          <p14:tracePt t="19248" x="3624263" y="3205163"/>
          <p14:tracePt t="19259" x="3641725" y="3197225"/>
          <p14:tracePt t="19270" x="3646488" y="3194050"/>
          <p14:tracePt t="19281" x="3673475" y="3181350"/>
          <p14:tracePt t="19293" x="3698875" y="3178175"/>
          <p14:tracePt t="19303" x="3721100" y="3170238"/>
          <p14:tracePt t="19314" x="3763963" y="3159125"/>
          <p14:tracePt t="19326" x="3783013" y="3159125"/>
          <p14:tracePt t="19328" x="3805238" y="3159125"/>
          <p14:tracePt t="19336" x="3830638" y="3155950"/>
          <p14:tracePt t="19349" x="3876675" y="3148013"/>
          <p14:tracePt t="19359" x="3892550" y="3148013"/>
          <p14:tracePt t="19370" x="3925888" y="3148013"/>
          <p14:tracePt t="19382" x="3941763" y="3148013"/>
          <p14:tracePt t="19383" x="3948113" y="3148013"/>
          <p14:tracePt t="19392" x="3967163" y="3148013"/>
          <p14:tracePt t="19404" x="3986213" y="3148013"/>
          <p14:tracePt t="19414" x="3994150" y="3144838"/>
          <p14:tracePt t="19425" x="4016375" y="3144838"/>
          <p14:tracePt t="19438" x="4027488" y="3140075"/>
          <p14:tracePt t="19448" x="4038600" y="3140075"/>
          <p14:tracePt t="19459" x="4054475" y="3136900"/>
          <p14:tracePt t="19471" x="4062413" y="3128963"/>
          <p14:tracePt t="19472" x="4073525" y="3128963"/>
          <p14:tracePt t="19481" x="4081463" y="3125788"/>
          <p14:tracePt t="19493" x="4095750" y="3121025"/>
          <p14:tracePt t="19504" x="4106863" y="3114675"/>
          <p14:tracePt t="19514" x="4125913" y="3106738"/>
          <p14:tracePt t="19527" x="4137025" y="3101975"/>
          <p14:tracePt t="19528" x="4144963" y="3101975"/>
          <p14:tracePt t="19536" x="4156075" y="3095625"/>
          <p14:tracePt t="19548" x="4183063" y="3079750"/>
          <p14:tracePt t="19559" x="4205288" y="3071813"/>
          <p14:tracePt t="19570" x="4232275" y="3068638"/>
          <p14:tracePt t="19582" x="4257675" y="3057525"/>
          <p14:tracePt t="19592" x="4276725" y="3054350"/>
          <p14:tracePt t="19603" x="4295775" y="3054350"/>
          <p14:tracePt t="19614" x="4306888" y="3046413"/>
          <p14:tracePt t="19625" x="4325938" y="3041650"/>
          <p14:tracePt t="19638" x="4344988" y="3041650"/>
          <p14:tracePt t="19648" x="4349750" y="3038475"/>
          <p14:tracePt t="19659" x="4367213" y="3038475"/>
          <p14:tracePt t="19671" x="4379913" y="3038475"/>
          <p14:tracePt t="19672" x="4386263" y="3038475"/>
          <p14:tracePt t="19681" x="4391025" y="3038475"/>
          <p14:tracePt t="19692" x="4410075" y="3038475"/>
          <p14:tracePt t="19703" x="4421188" y="3038475"/>
          <p14:tracePt t="19714" x="4432300" y="3038475"/>
          <p14:tracePt t="19726" x="4443413" y="3038475"/>
          <p14:tracePt t="19728" x="4454525" y="3038475"/>
          <p14:tracePt t="19737" x="4459288" y="3038475"/>
          <p14:tracePt t="19748" x="4476750" y="3038475"/>
          <p14:tracePt t="19759" x="4481513" y="3038475"/>
          <p14:tracePt t="19761" x="4489450" y="3038475"/>
          <p14:tracePt t="19770" x="4492625" y="3038475"/>
          <p14:tracePt t="19782" x="4511675" y="3038475"/>
          <p14:tracePt t="19792" x="4514850" y="3038475"/>
          <p14:tracePt t="19803" x="4533900" y="3038475"/>
          <p14:tracePt t="19815" x="4545013" y="3038475"/>
          <p14:tracePt t="19816" x="4556125" y="3038475"/>
          <p14:tracePt t="19825" x="4564063" y="3038475"/>
          <p14:tracePt t="19837" x="4598988" y="3038475"/>
          <p14:tracePt t="19848" x="4605338" y="3038475"/>
          <p14:tracePt t="19859" x="4640263" y="3038475"/>
          <p14:tracePt t="19871" x="4648200" y="3038475"/>
          <p14:tracePt t="19873" x="4659313" y="3038475"/>
          <p14:tracePt t="19881" x="4670425" y="3038475"/>
          <p14:tracePt t="19892" x="4689475" y="3038475"/>
          <p14:tracePt t="19904" x="4692650" y="3038475"/>
          <p14:tracePt t="19906" x="4700588" y="3038475"/>
          <p14:tracePt t="19914" x="4703763" y="3038475"/>
          <p14:tracePt t="19927" x="4719638" y="3038475"/>
          <p14:tracePt t="19936" x="4722813" y="3035300"/>
          <p14:tracePt t="19948" x="4730750" y="3035300"/>
          <p14:tracePt t="19960" x="4741863" y="3035300"/>
          <p14:tracePt t="19961" x="4745038" y="3035300"/>
          <p14:tracePt t="19970" x="4749800" y="3035300"/>
          <p14:tracePt t="19981" x="4757738" y="3035300"/>
          <p14:tracePt t="19992" x="4760913" y="3030538"/>
          <p14:tracePt t="20003" x="4768850" y="3030538"/>
          <p14:tracePt t="20015" x="4772025" y="3027363"/>
          <p14:tracePt t="20026" x="4776788" y="3019425"/>
          <p14:tracePt t="20037" x="4779963" y="3019425"/>
          <p14:tracePt t="20048" x="4779963" y="3016250"/>
          <p14:tracePt t="20059" x="4783138" y="3016250"/>
          <p14:tracePt t="20119" x="4783138" y="3011488"/>
          <p14:tracePt t="20139" x="4783138" y="3008313"/>
          <p14:tracePt t="20146" x="4779963" y="3008313"/>
          <p14:tracePt t="20153" x="4776788" y="3005138"/>
          <p14:tracePt t="20160" x="4772025" y="3000375"/>
          <p14:tracePt t="20170" x="4760913" y="2997200"/>
          <p14:tracePt t="20181" x="4727575" y="2978150"/>
          <p14:tracePt t="20192" x="4692650" y="2955925"/>
          <p14:tracePt t="20203" x="4613275" y="2921000"/>
          <p14:tracePt t="20215" x="4522788" y="2876550"/>
          <p14:tracePt t="20225" x="4476750" y="2852738"/>
          <p14:tracePt t="20237" x="4410075" y="2819400"/>
          <p14:tracePt t="20248" x="4367213" y="2811463"/>
          <p14:tracePt t="20249" x="4333875" y="2797175"/>
          <p14:tracePt t="20259" x="4300538" y="2792413"/>
          <p14:tracePt t="20270" x="4227513" y="2786063"/>
          <p14:tracePt t="20281" x="4175125" y="2786063"/>
          <p14:tracePt t="20292" x="4084638" y="2786063"/>
          <p14:tracePt t="20304" x="4043363" y="2786063"/>
          <p14:tracePt t="20305" x="3989388" y="2789238"/>
          <p14:tracePt t="20314" x="3929063" y="2789238"/>
          <p14:tracePt t="20325" x="3786188" y="2803525"/>
          <p14:tracePt t="20337" x="3714750" y="2811463"/>
          <p14:tracePt t="20347" x="3581400" y="2827338"/>
          <p14:tracePt t="20360" x="3438525" y="2841625"/>
          <p14:tracePt t="20370" x="3340100" y="2852738"/>
          <p14:tracePt t="20381" x="3167063" y="2868613"/>
          <p14:tracePt t="20392" x="3074988" y="2868613"/>
          <p14:tracePt t="20394" x="2995613" y="2868613"/>
          <p14:tracePt t="20403" x="2916238" y="2868613"/>
          <p14:tracePt t="20415" x="2724150" y="2863850"/>
          <p14:tracePt t="20426" x="2625725" y="2857500"/>
          <p14:tracePt t="20437" x="2433638" y="2830513"/>
          <p14:tracePt t="20449" x="2362200" y="2816225"/>
          <p14:tracePt t="20450" x="2289175" y="2797175"/>
          <p14:tracePt t="20458" x="2217738" y="2789238"/>
          <p14:tracePt t="20470" x="2105025" y="2773363"/>
          <p14:tracePt t="20481" x="2058988" y="2767013"/>
          <p14:tracePt t="20492" x="1987550" y="2762250"/>
          <p14:tracePt t="20504" x="1946275" y="2754313"/>
          <p14:tracePt t="20514" x="1930400" y="2751138"/>
          <p14:tracePt t="20525" x="1897063" y="2743200"/>
          <p14:tracePt t="20538" x="1881188" y="2740025"/>
          <p14:tracePt t="20539" x="1858963" y="2732088"/>
          <p14:tracePt t="20548" x="1847850" y="2728913"/>
          <p14:tracePt t="20560" x="1817688" y="2728913"/>
          <p14:tracePt t="20570" x="1806575" y="2720975"/>
          <p14:tracePt t="20581" x="1790700" y="2720975"/>
          <p14:tracePt t="20593" x="1776413" y="2720975"/>
          <p14:tracePt t="20594" x="1771650" y="2720975"/>
          <p14:tracePt t="20603" x="1757363" y="2720975"/>
          <p14:tracePt t="20614" x="1738313" y="2724150"/>
          <p14:tracePt t="20626" x="1730375" y="2724150"/>
          <p14:tracePt t="20637" x="1703388" y="2728913"/>
          <p14:tracePt t="20649" x="1677988" y="2736850"/>
          <p14:tracePt t="20659" x="1658938" y="2736850"/>
          <p14:tracePt t="20670" x="1628775" y="2740025"/>
          <p14:tracePt t="20681" x="1609725" y="2740025"/>
          <p14:tracePt t="20683" x="1593850" y="2747963"/>
          <p14:tracePt t="20692" x="1563688" y="2751138"/>
          <p14:tracePt t="20704" x="1514475" y="2762250"/>
          <p14:tracePt t="20716" x="1484313" y="2770188"/>
          <p14:tracePt t="20717" x="1458913" y="2778125"/>
          <p14:tracePt t="20725" x="1435100" y="2781300"/>
          <p14:tracePt t="20738" x="1420813" y="2792413"/>
          <p14:tracePt t="20739" x="1398588" y="2800350"/>
          <p14:tracePt t="20748" x="1379538" y="2803525"/>
          <p14:tracePt t="20759" x="1352550" y="2822575"/>
          <p14:tracePt t="20770" x="1341438" y="2827338"/>
          <p14:tracePt t="20781" x="1330325" y="2833688"/>
          <p14:tracePt t="20793" x="1314450" y="2849563"/>
          <p14:tracePt t="20803" x="1311275" y="2852738"/>
          <p14:tracePt t="20814" x="1295400" y="2863850"/>
          <p14:tracePt t="20826" x="1295400" y="2871788"/>
          <p14:tracePt t="20828" x="1292225" y="2876550"/>
          <p14:tracePt t="20837" x="1289050" y="2879725"/>
          <p14:tracePt t="20848" x="1284288" y="2887663"/>
          <p14:tracePt t="20859" x="1281113" y="2890838"/>
          <p14:tracePt t="20870" x="1281113" y="2895600"/>
          <p14:tracePt t="20881" x="1281113" y="2898775"/>
          <p14:tracePt t="20892" x="1281113" y="2901950"/>
          <p14:tracePt t="20904" x="1281113" y="2909888"/>
          <p14:tracePt t="20915" x="1281113" y="2917825"/>
          <p14:tracePt t="20917" x="1281113" y="2925763"/>
          <p14:tracePt t="20925" x="1284288" y="2936875"/>
          <p14:tracePt t="20938" x="1295400" y="2962275"/>
          <p14:tracePt t="20948" x="1308100" y="2978150"/>
          <p14:tracePt t="20958" x="1330325" y="3016250"/>
          <p14:tracePt t="20971" x="1349375" y="3030538"/>
          <p14:tracePt t="20972" x="1363663" y="3041650"/>
          <p14:tracePt t="20981" x="1390650" y="3060700"/>
          <p14:tracePt t="20992" x="1439863" y="3087688"/>
          <p14:tracePt t="21003" x="1473200" y="3098800"/>
          <p14:tracePt t="21014" x="1522413" y="3117850"/>
          <p14:tracePt t="21027" x="1538288" y="3125788"/>
          <p14:tracePt t="21028" x="1557338" y="3128963"/>
          <p14:tracePt t="21036" x="1571625" y="3136900"/>
          <p14:tracePt t="21048" x="1598613" y="3140075"/>
          <p14:tracePt t="21059" x="1609725" y="3144838"/>
          <p14:tracePt t="21070" x="1628775" y="3144838"/>
          <p14:tracePt t="21082" x="1636713" y="3144838"/>
          <p14:tracePt t="21093" x="1643063" y="3144838"/>
          <p14:tracePt t="21103" x="1658938" y="3144838"/>
          <p14:tracePt t="21115" x="1670050" y="3144838"/>
          <p14:tracePt t="21116" x="1677988" y="3144838"/>
          <p14:tracePt t="21126" x="1689100" y="3144838"/>
          <p14:tracePt t="21137" x="1719263" y="3144838"/>
          <p14:tracePt t="21148" x="1730375" y="3144838"/>
          <p14:tracePt t="21159" x="1760538" y="3144838"/>
          <p14:tracePt t="21171" x="1771650" y="3144838"/>
          <p14:tracePt t="21172" x="1787525" y="3144838"/>
          <p14:tracePt t="21181" x="1798638" y="3140075"/>
          <p14:tracePt t="21192" x="1831975" y="3140075"/>
          <p14:tracePt t="21203" x="1847850" y="3140075"/>
          <p14:tracePt t="21214" x="1878013" y="3140075"/>
          <p14:tracePt t="21227" x="1911350" y="3140075"/>
          <p14:tracePt t="21237" x="1927225" y="3140075"/>
          <p14:tracePt t="21247" x="1971675" y="3140075"/>
          <p14:tracePt t="21260" x="2001838" y="3140075"/>
          <p14:tracePt t="21261" x="2036763" y="3133725"/>
          <p14:tracePt t="21270" x="2066925" y="3133725"/>
          <p14:tracePt t="21282" x="2119313" y="3133725"/>
          <p14:tracePt t="21293" x="2143125" y="3133725"/>
          <p14:tracePt t="21303" x="2179638" y="3133725"/>
          <p14:tracePt t="21315" x="2198688" y="3133725"/>
          <p14:tracePt t="21317" x="2206625" y="3133725"/>
          <p14:tracePt t="21325" x="2217738" y="3140075"/>
          <p14:tracePt t="21337" x="2236788" y="3144838"/>
          <p14:tracePt t="21349" x="2239963" y="3148013"/>
          <p14:tracePt t="21350" x="2252663" y="3155950"/>
          <p14:tracePt t="21359" x="2255838" y="3159125"/>
          <p14:tracePt t="21371" x="2263775" y="3163888"/>
          <p14:tracePt t="21381" x="2263775" y="3167063"/>
          <p14:tracePt t="21393" x="2266950" y="3167063"/>
          <p14:tracePt t="21404" x="2266950" y="3170238"/>
          <p14:tracePt t="21405" x="2259013" y="3170238"/>
          <p14:tracePt t="21415" x="2247900" y="3175000"/>
          <p14:tracePt t="21426" x="2187575" y="3181350"/>
          <p14:tracePt t="21437" x="2135188" y="3189288"/>
          <p14:tracePt t="21448" x="2028825" y="3205163"/>
          <p14:tracePt t="21460" x="1976438" y="3219450"/>
          <p14:tracePt t="21462" x="1924050" y="3227388"/>
          <p14:tracePt t="21470" x="1862138" y="3235325"/>
          <p14:tracePt t="21481" x="1730375" y="3249613"/>
          <p14:tracePt t="21493" x="1677988" y="3257550"/>
          <p14:tracePt t="21495" x="1636713" y="3265488"/>
          <p14:tracePt t="21503" x="1593850" y="3273425"/>
          <p14:tracePt t="21516" x="1552575" y="3284538"/>
          <p14:tracePt t="21525" x="1541463" y="3287713"/>
          <p14:tracePt t="21536" x="1522413" y="3292475"/>
          <p14:tracePt t="21549" x="1511300" y="3298825"/>
          <p14:tracePt t="21550" x="1508125" y="3303588"/>
          <p14:tracePt t="21559" x="1503363" y="3306763"/>
          <p14:tracePt t="21571" x="1497013" y="3322638"/>
          <p14:tracePt t="21581" x="1492250" y="3325813"/>
          <p14:tracePt t="21592" x="1481138" y="3333750"/>
          <p14:tracePt t="21604" x="1477963" y="3344863"/>
          <p14:tracePt t="21615" x="1473200" y="3348038"/>
          <p14:tracePt t="21625" x="1470025" y="3355975"/>
          <p14:tracePt t="21637" x="1470025" y="3359150"/>
          <p14:tracePt t="21648" x="1466850" y="3363913"/>
          <p14:tracePt t="21667" x="1466850" y="3367088"/>
          <p14:tracePt t="21681" x="1466850" y="3370263"/>
          <p14:tracePt t="21687" x="1466850" y="3378200"/>
          <p14:tracePt t="21694" x="1466850" y="3382963"/>
          <p14:tracePt t="21703" x="1470025" y="3389313"/>
          <p14:tracePt t="21715" x="1484313" y="3405188"/>
          <p14:tracePt t="21726" x="1497013" y="3424238"/>
          <p14:tracePt t="21736" x="1519238" y="3449638"/>
          <p14:tracePt t="21749" x="1557338" y="3481388"/>
          <p14:tracePt t="21759" x="1590675" y="3503613"/>
          <p14:tracePt t="21770" x="1689100" y="3556000"/>
          <p14:tracePt t="21781" x="1752600" y="3578225"/>
          <p14:tracePt t="21792" x="1900238" y="3643313"/>
          <p14:tracePt t="21805" x="2036763" y="3700463"/>
          <p14:tracePt t="21814" x="2112963" y="3733800"/>
          <p14:tracePt t="21825" x="2228850" y="3771900"/>
          <p14:tracePt t="21837" x="2278063" y="3779838"/>
          <p14:tracePt t="21839" x="2324100" y="3786188"/>
          <p14:tracePt t="21848" x="2373313" y="3786188"/>
          <p14:tracePt t="21860" x="2493963" y="3786188"/>
          <p14:tracePt t="21870" x="2565400" y="3783013"/>
          <p14:tracePt t="21881" x="2690813" y="3775075"/>
          <p14:tracePt t="21893" x="2740025" y="3767138"/>
          <p14:tracePt t="21894" x="2792413" y="3760788"/>
          <p14:tracePt t="21904" x="2833688" y="3760788"/>
          <p14:tracePt t="21915" x="2928938" y="3752850"/>
          <p14:tracePt t="21925" x="2978150" y="3744913"/>
          <p14:tracePt t="21937" x="3071813" y="3736975"/>
          <p14:tracePt t="21948" x="3113088" y="3736975"/>
          <p14:tracePt t="21950" x="3154363" y="3730625"/>
          <p14:tracePt t="21959" x="3178175" y="3725863"/>
          <p14:tracePt t="21970" x="3241675" y="3719513"/>
          <p14:tracePt t="21981" x="3263900" y="3719513"/>
          <p14:tracePt t="21983" x="3295650" y="3714750"/>
          <p14:tracePt t="21992" x="3328988" y="3714750"/>
          <p14:tracePt t="22004" x="3381375" y="3714750"/>
          <p14:tracePt t="22015" x="3405188" y="3714750"/>
          <p14:tracePt t="22026" x="3449638" y="3706813"/>
          <p14:tracePt t="22038" x="3471863" y="3706813"/>
          <p14:tracePt t="22039" x="3495675" y="3706813"/>
          <p14:tracePt t="22048" x="3517900" y="3700463"/>
          <p14:tracePt t="22059" x="3562350" y="3695700"/>
          <p14:tracePt t="22070" x="3581400" y="3687763"/>
          <p14:tracePt t="22081" x="3627438" y="3684588"/>
          <p14:tracePt t="22093" x="3657600" y="3673475"/>
          <p14:tracePt t="22104" x="3684588" y="3665538"/>
          <p14:tracePt t="22115" x="3714750" y="3662363"/>
          <p14:tracePt t="22126" x="3725863" y="3657600"/>
          <p14:tracePt t="22128" x="3736975" y="3657600"/>
          <p14:tracePt t="22137" x="3744913" y="3657600"/>
          <p14:tracePt t="22149" x="3752850" y="3654425"/>
          <p14:tracePt t="22159" x="3763963" y="3646488"/>
          <p14:tracePt t="22170" x="3767138" y="3646488"/>
          <p14:tracePt t="22182" x="3770313" y="3643313"/>
          <p14:tracePt t="22183" x="3775075" y="3643313"/>
          <p14:tracePt t="22196" x="3778250" y="3643313"/>
          <p14:tracePt t="22204" x="3778250" y="3640138"/>
          <p14:tracePt t="22224" x="3778250" y="3635375"/>
          <p14:tracePt t="22230" x="3775075" y="3635375"/>
          <p14:tracePt t="22237" x="3767138" y="3635375"/>
          <p14:tracePt t="22248" x="3756025" y="3635375"/>
          <p14:tracePt t="22259" x="3721100" y="3627438"/>
          <p14:tracePt t="22270" x="3679825" y="3621088"/>
          <p14:tracePt t="22272" x="3630613" y="3621088"/>
          <p14:tracePt t="22281" x="3559175" y="3605213"/>
          <p14:tracePt t="22293" x="3416300" y="3582988"/>
          <p14:tracePt t="22303" x="3343275" y="3567113"/>
          <p14:tracePt t="22315" x="3208338" y="3525838"/>
          <p14:tracePt t="22327" x="3143250" y="3511550"/>
          <p14:tracePt t="22328" x="3079750" y="3476625"/>
          <p14:tracePt t="22337" x="2984500" y="3435350"/>
          <p14:tracePt t="22348" x="2743200" y="3328988"/>
          <p14:tracePt t="22360" x="2652713" y="3287713"/>
          <p14:tracePt t="22361" x="2557463" y="3243263"/>
          <p14:tracePt t="22370" x="2474913" y="3213100"/>
          <p14:tracePt t="22382" x="2392363" y="3194050"/>
          <p14:tracePt t="22383" x="2319338" y="3170238"/>
          <p14:tracePt t="22392" x="2259013" y="3163888"/>
          <p14:tracePt t="22403" x="2160588" y="3140075"/>
          <p14:tracePt t="22415" x="2130425" y="3140075"/>
          <p14:tracePt t="22417" x="2108200" y="3133725"/>
          <p14:tracePt t="22425" x="2097088" y="3133725"/>
          <p14:tracePt t="22438" x="2078038" y="3133725"/>
          <p14:tracePt t="22447" x="2074863" y="3133725"/>
          <p14:tracePt t="22459" x="2070100" y="3133725"/>
          <p14:tracePt t="22471" x="2066925" y="3133725"/>
          <p14:tracePt t="22481" x="2063750" y="3133725"/>
          <p14:tracePt t="22492" x="2055813" y="3133725"/>
          <p14:tracePt t="22520" x="2051050" y="3133725"/>
          <p14:tracePt t="22533" x="2047875" y="3133725"/>
          <p14:tracePt t="22554" x="2047875" y="3128963"/>
          <p14:tracePt t="22582" x="2044700" y="3128963"/>
          <p14:tracePt t="22658" x="2047875" y="3128963"/>
          <p14:tracePt t="22789" x="2051050" y="3128963"/>
          <p14:tracePt t="22815" x="2058988" y="3128963"/>
          <p14:tracePt t="22857" x="2063750" y="3128963"/>
          <p14:tracePt t="23332" x="2100263" y="3128963"/>
          <p14:tracePt t="23338" x="2165350" y="3121025"/>
          <p14:tracePt t="23370" x="2368550" y="3114675"/>
          <p14:tracePt t="23381" x="2459038" y="3114675"/>
          <p14:tracePt t="23393" x="2501900" y="3114675"/>
          <p14:tracePt t="23394" x="2551113" y="3114675"/>
          <p14:tracePt t="23404" x="2614613" y="3117850"/>
          <p14:tracePt t="23414" x="2735263" y="3125788"/>
          <p14:tracePt t="23426" x="2789238" y="3125788"/>
          <p14:tracePt t="23437" x="2898775" y="3125788"/>
          <p14:tracePt t="23449" x="3000375" y="3133725"/>
          <p14:tracePt t="23459" x="3041650" y="3133725"/>
          <p14:tracePt t="23470" x="3117850" y="3140075"/>
          <p14:tracePt t="23481" x="3148013" y="3140075"/>
          <p14:tracePt t="23483" x="3170238" y="3140075"/>
          <p14:tracePt t="23492" x="3192463" y="3140075"/>
          <p14:tracePt t="23503" x="3219450" y="3140075"/>
          <p14:tracePt t="23515" x="3227388" y="3140075"/>
          <p14:tracePt t="23526" x="3246438" y="3140075"/>
          <p14:tracePt t="23537" x="3257550" y="3140075"/>
          <p14:tracePt t="23538" x="3260725" y="3140075"/>
          <p14:tracePt t="23548" x="3263900" y="3136900"/>
          <p14:tracePt t="23559" x="3279775" y="3136900"/>
          <p14:tracePt t="23571" x="3282950" y="3136900"/>
          <p14:tracePt t="23572" x="3287713" y="3136900"/>
          <p14:tracePt t="23581" x="3290888" y="3136900"/>
          <p14:tracePt t="23593" x="3302000" y="3136900"/>
          <p14:tracePt t="23606" x="3306763" y="3136900"/>
          <p14:tracePt t="23620" x="3309938" y="3136900"/>
          <p14:tracePt t="23648" x="3309938" y="3128963"/>
          <p14:tracePt t="23661" x="3309938" y="3125788"/>
          <p14:tracePt t="23668" x="3306763" y="3125788"/>
          <p14:tracePt t="23683" x="3298825" y="3121025"/>
          <p14:tracePt t="23696" x="3295650" y="3121025"/>
          <p14:tracePt t="23710" x="3295650" y="3117850"/>
          <p14:tracePt t="23717" x="3290888" y="3117850"/>
          <p14:tracePt t="23731" x="3287713" y="3117850"/>
          <p14:tracePt t="23772" x="3282950" y="3117850"/>
          <p14:tracePt t="23869" x="3279775" y="3117850"/>
          <p14:tracePt t="23958" x="3276600" y="3117850"/>
          <p14:tracePt t="23972" x="3271838" y="3117850"/>
          <p14:tracePt t="23992" x="3263900" y="3114675"/>
          <p14:tracePt t="23999" x="3260725" y="3114675"/>
          <p14:tracePt t="24005" x="3257550" y="3109913"/>
          <p14:tracePt t="24014" x="3252788" y="3109913"/>
          <p14:tracePt t="24033" x="3249613" y="3109913"/>
          <p14:tracePt t="24048" x="3246438" y="3109913"/>
          <p14:tracePt t="24061" x="3241675" y="3109913"/>
          <p14:tracePt t="24074" x="3233738" y="3109913"/>
          <p14:tracePt t="24233" x="3233738" y="3106738"/>
          <p14:tracePt t="24364" x="3230563" y="3106738"/>
          <p14:tracePt t="24399" x="3227388" y="3106738"/>
          <p14:tracePt t="24426" x="3222625" y="3106738"/>
          <p14:tracePt t="24529" x="3227388" y="3106738"/>
          <p14:tracePt t="24535" x="3230563" y="3106738"/>
          <p14:tracePt t="24571" x="3249613" y="3095625"/>
          <p14:tracePt t="24581" x="3252788" y="3095625"/>
          <p14:tracePt t="24592" x="3260725" y="3090863"/>
          <p14:tracePt t="24604" x="3276600" y="3087688"/>
          <p14:tracePt t="24614" x="3279775" y="3084513"/>
          <p14:tracePt t="24625" x="3309938" y="3071813"/>
          <p14:tracePt t="24637" x="3336925" y="3060700"/>
          <p14:tracePt t="24639" x="3370263" y="3054350"/>
          <p14:tracePt t="24648" x="3400425" y="3046413"/>
          <p14:tracePt t="24660" x="3468688" y="3027363"/>
          <p14:tracePt t="24670" x="3490913" y="3027363"/>
          <p14:tracePt t="24681" x="3525838" y="3022600"/>
          <p14:tracePt t="24693" x="3532188" y="3016250"/>
          <p14:tracePt t="24694" x="3544888" y="3016250"/>
          <p14:tracePt t="24704" x="3548063" y="3016250"/>
          <p14:tracePt t="24715" x="3562350" y="3016250"/>
          <p14:tracePt t="24726" x="3567113" y="3016250"/>
          <p14:tracePt t="24737" x="3575050" y="3016250"/>
          <p14:tracePt t="24756" x="3578225" y="3016250"/>
          <p14:tracePt t="24797" x="3575050" y="3016250"/>
          <p14:tracePt t="24804" x="3570288" y="3016250"/>
          <p14:tracePt t="24811" x="3559175" y="3016250"/>
          <p14:tracePt t="24818" x="3544888" y="3016250"/>
          <p14:tracePt t="24825" x="3514725" y="3016250"/>
          <p14:tracePt t="24838" x="3400425" y="3000375"/>
          <p14:tracePt t="24848" x="3317875" y="2986088"/>
          <p14:tracePt t="24859" x="3143250" y="2943225"/>
          <p14:tracePt t="24870" x="3060700" y="2917825"/>
          <p14:tracePt t="24882" x="2916238" y="2876550"/>
          <p14:tracePt t="24892" x="2852738" y="2860675"/>
          <p14:tracePt t="24894" x="2811463" y="2846388"/>
          <p14:tracePt t="24904" x="2789238" y="2841625"/>
          <p14:tracePt t="24915" x="2746375" y="2827338"/>
          <p14:tracePt t="24925" x="2735263" y="2822575"/>
          <p14:tracePt t="24937" x="2716213" y="2819400"/>
          <p14:tracePt t="24949" x="2701925" y="2816225"/>
          <p14:tracePt t="24959" x="2697163" y="2808288"/>
          <p14:tracePt t="24970" x="2679700" y="2800350"/>
          <p14:tracePt t="24982" x="2660650" y="2792413"/>
          <p14:tracePt t="24983" x="2636838" y="2789238"/>
          <p14:tracePt t="24992" x="2606675" y="2781300"/>
          <p14:tracePt t="25003" x="2527300" y="2762250"/>
          <p14:tracePt t="25014" x="2474913" y="2747963"/>
          <p14:tracePt t="25026" x="2381250" y="2709863"/>
          <p14:tracePt t="25037" x="2324100" y="2687638"/>
          <p14:tracePt t="25039" x="2282825" y="2671763"/>
          <p14:tracePt t="25048" x="2247900" y="2657475"/>
          <p14:tracePt t="25059" x="2184400" y="2649538"/>
          <p14:tracePt t="25070" x="2160588" y="2649538"/>
          <p14:tracePt t="25081" x="2119313" y="2657475"/>
          <p14:tracePt t="25093" x="2085975" y="2668588"/>
          <p14:tracePt t="25104" x="2070100" y="2674938"/>
          <p14:tracePt t="25114" x="2036763" y="2679700"/>
          <p14:tracePt t="25126" x="2020888" y="2687638"/>
          <p14:tracePt t="25128" x="2006600" y="2690813"/>
          <p14:tracePt t="25137" x="1998663" y="2693988"/>
          <p14:tracePt t="25149" x="1976438" y="2706688"/>
          <p14:tracePt t="25159" x="1957388" y="2709863"/>
          <p14:tracePt t="25170" x="1930400" y="2720975"/>
          <p14:tracePt t="25182" x="1927225" y="2724150"/>
          <p14:tracePt t="25183" x="1919288" y="2724150"/>
          <p14:tracePt t="25192" x="1908175" y="2732088"/>
          <p14:tracePt t="25204" x="1892300" y="2740025"/>
          <p14:tracePt t="25215" x="1889125" y="2743200"/>
          <p14:tracePt t="25217" x="1885950" y="2747963"/>
          <p14:tracePt t="25225" x="1881188" y="2747963"/>
          <p14:tracePt t="25238" x="1874838" y="2759075"/>
          <p14:tracePt t="25248" x="1874838" y="2762250"/>
          <p14:tracePt t="25259" x="1870075" y="2770188"/>
          <p14:tracePt t="25272" x="1870075" y="2773363"/>
          <p14:tracePt t="25281" x="1870075" y="2778125"/>
          <p14:tracePt t="25293" x="1870075" y="2789238"/>
          <p14:tracePt t="25304" x="1870075" y="2792413"/>
          <p14:tracePt t="25315" x="1878013" y="2800350"/>
          <p14:tracePt t="25327" x="1881188" y="2811463"/>
          <p14:tracePt t="25328" x="1892300" y="2819400"/>
          <p14:tracePt t="25337" x="1905000" y="2838450"/>
          <p14:tracePt t="25348" x="1935163" y="2879725"/>
          <p14:tracePt t="25359" x="1954213" y="2906713"/>
          <p14:tracePt t="25370" x="1995488" y="2959100"/>
          <p14:tracePt t="25382" x="2028825" y="2992438"/>
          <p14:tracePt t="25392" x="2033588" y="3005138"/>
          <p14:tracePt t="25403" x="2055813" y="3027363"/>
          <p14:tracePt t="25415" x="2066925" y="3035300"/>
          <p14:tracePt t="25417" x="2081213" y="3041650"/>
          <p14:tracePt t="25425" x="2093913" y="3046413"/>
          <p14:tracePt t="25437" x="2112963" y="3057525"/>
          <p14:tracePt t="25448" x="2130425" y="3057525"/>
          <p14:tracePt t="25459" x="2176463" y="3076575"/>
          <p14:tracePt t="25471" x="2217738" y="3087688"/>
          <p14:tracePt t="25481" x="2239963" y="3090863"/>
          <p14:tracePt t="25492" x="2293938" y="3098800"/>
          <p14:tracePt t="25503" x="2316163" y="3098800"/>
          <p14:tracePt t="25514" x="2381250" y="3106738"/>
          <p14:tracePt t="25527" x="2474913" y="3114675"/>
          <p14:tracePt t="25537" x="2524125" y="3114675"/>
          <p14:tracePt t="25547" x="2606675" y="3117850"/>
          <p14:tracePt t="25560" x="2636838" y="3117850"/>
          <p14:tracePt t="25561" x="2671763" y="3117850"/>
          <p14:tracePt t="25570" x="2701925" y="3117850"/>
          <p14:tracePt t="25582" x="2773363" y="3117850"/>
          <p14:tracePt t="25592" x="2803525" y="3117850"/>
          <p14:tracePt t="25603" x="2868613" y="3117850"/>
          <p14:tracePt t="25615" x="2898775" y="3117850"/>
          <p14:tracePt t="25616" x="2932113" y="3109913"/>
          <p14:tracePt t="25626" x="2954338" y="3109913"/>
          <p14:tracePt t="25637" x="2989263" y="3101975"/>
          <p14:tracePt t="25648" x="3003550" y="3101975"/>
          <p14:tracePt t="25651" x="3014663" y="3098800"/>
          <p14:tracePt t="25658" x="3022600" y="3098800"/>
          <p14:tracePt t="25672" x="3038475" y="3095625"/>
          <p14:tracePt t="25681" x="3049588" y="3087688"/>
          <p14:tracePt t="25692" x="3074988" y="3084513"/>
          <p14:tracePt t="25704" x="3082925" y="3079750"/>
          <p14:tracePt t="25706" x="3101975" y="3079750"/>
          <p14:tracePt t="25714" x="3109913" y="3071813"/>
          <p14:tracePt t="25727" x="3143250" y="3068638"/>
          <p14:tracePt t="25737" x="3154363" y="3065463"/>
          <p14:tracePt t="25748" x="3181350" y="3057525"/>
          <p14:tracePt t="25760" x="3197225" y="3057525"/>
          <p14:tracePt t="25761" x="3211513" y="3054350"/>
          <p14:tracePt t="25770" x="3230563" y="3046413"/>
          <p14:tracePt t="25781" x="3268663" y="3035300"/>
          <p14:tracePt t="25792" x="3279775" y="3035300"/>
          <p14:tracePt t="25803" x="3306763" y="3022600"/>
          <p14:tracePt t="25815" x="3325813" y="3016250"/>
          <p14:tracePt t="25826" x="3332163" y="3008313"/>
          <p14:tracePt t="25837" x="3343275" y="3005138"/>
          <p14:tracePt t="25848" x="3348038" y="3000375"/>
          <p14:tracePt t="25850" x="3351213" y="2997200"/>
          <p14:tracePt t="25859" x="3351213" y="2989263"/>
          <p14:tracePt t="25871" x="3362325" y="2978150"/>
          <p14:tracePt t="25883" x="3370263" y="2970213"/>
          <p14:tracePt t="25884" x="3373438" y="2967038"/>
          <p14:tracePt t="25892" x="3381375" y="2955925"/>
          <p14:tracePt t="25904" x="3389313" y="2943225"/>
          <p14:tracePt t="25906" x="3397250" y="2940050"/>
          <p14:tracePt t="25914" x="3400425" y="2932113"/>
          <p14:tracePt t="25925" x="3408363" y="2917825"/>
          <p14:tracePt t="25937" x="3416300" y="2913063"/>
          <p14:tracePt t="25948" x="3419475" y="2898775"/>
          <p14:tracePt t="25960" x="3422650" y="2890838"/>
          <p14:tracePt t="25970" x="3427413" y="2887663"/>
          <p14:tracePt t="25981" x="3430588" y="2876550"/>
          <p14:tracePt t="25993" x="3430588" y="2868613"/>
          <p14:tracePt t="25994" x="3435350" y="2868613"/>
          <p14:tracePt t="26003" x="3435350" y="2863850"/>
          <p14:tracePt t="26015" x="3435350" y="2857500"/>
          <p14:tracePt t="26026" x="3435350" y="2849563"/>
          <p14:tracePt t="26037" x="3435350" y="2846388"/>
          <p14:tracePt t="26050" x="3435350" y="2841625"/>
          <p14:tracePt t="26059" x="3430588" y="2841625"/>
          <p14:tracePt t="26070" x="3422650" y="2838450"/>
          <p14:tracePt t="26082" x="3419475" y="2838450"/>
          <p14:tracePt t="26092" x="3400425" y="2833688"/>
          <p14:tracePt t="26105" x="3370263" y="2822575"/>
          <p14:tracePt t="26115" x="3348038" y="2816225"/>
          <p14:tracePt t="26126" x="3317875" y="2811463"/>
          <p14:tracePt t="26137" x="3295650" y="2803525"/>
          <p14:tracePt t="26139" x="3276600" y="2800350"/>
          <p14:tracePt t="26148" x="3260725" y="2792413"/>
          <p14:tracePt t="26160" x="3216275" y="2789238"/>
          <p14:tracePt t="26170" x="3197225" y="2781300"/>
          <p14:tracePt t="26181" x="3159125" y="2770188"/>
          <p14:tracePt t="26192" x="3140075" y="2770188"/>
          <p14:tracePt t="26194" x="3117850" y="2767013"/>
          <p14:tracePt t="26204" x="3101975" y="2759075"/>
          <p14:tracePt t="26214" x="3044825" y="2747963"/>
          <p14:tracePt t="26226" x="3011488" y="2740025"/>
          <p14:tracePt t="26237" x="2928938" y="2736850"/>
          <p14:tracePt t="26249" x="2844800" y="2720975"/>
          <p14:tracePt t="26259" x="2811463" y="2713038"/>
          <p14:tracePt t="26270" x="2735263" y="2701925"/>
          <p14:tracePt t="26282" x="2713038" y="2693988"/>
          <p14:tracePt t="26283" x="2679700" y="2687638"/>
          <p14:tracePt t="26292" x="2655888" y="2687638"/>
          <p14:tracePt t="26304" x="2617788" y="2682875"/>
          <p14:tracePt t="26315" x="2595563" y="2682875"/>
          <p14:tracePt t="26326" x="2543175" y="2682875"/>
          <p14:tracePt t="26337" x="2508250" y="2682875"/>
          <p14:tracePt t="26338" x="2471738" y="2682875"/>
          <p14:tracePt t="26348" x="2425700" y="2690813"/>
          <p14:tracePt t="26360" x="2354263" y="2698750"/>
          <p14:tracePt t="26370" x="2319338" y="2706688"/>
          <p14:tracePt t="26381" x="2255838" y="2713038"/>
          <p14:tracePt t="26393" x="2239963" y="2713038"/>
          <p14:tracePt t="26394" x="2217738" y="2717800"/>
          <p14:tracePt t="26403" x="2195513" y="2717800"/>
          <p14:tracePt t="26414" x="2160588" y="2724150"/>
          <p14:tracePt t="26425" x="2146300" y="2724150"/>
          <p14:tracePt t="26437" x="2112963" y="2728913"/>
          <p14:tracePt t="26449" x="2085975" y="2736850"/>
          <p14:tracePt t="26459" x="2070100" y="2736850"/>
          <p14:tracePt t="26470" x="2058988" y="2740025"/>
          <p14:tracePt t="26482" x="2051050" y="2743200"/>
          <p14:tracePt t="26483" x="2044700" y="2743200"/>
          <p14:tracePt t="26492" x="2039938" y="2747963"/>
          <p14:tracePt t="26503" x="2033588" y="2747963"/>
          <p14:tracePt t="26514" x="2025650" y="2751138"/>
          <p14:tracePt t="26526" x="2017713" y="2754313"/>
          <p14:tracePt t="26537" x="2014538" y="2754313"/>
          <p14:tracePt t="26548" x="2009775" y="2759075"/>
          <p14:tracePt t="26559" x="2001838" y="2767013"/>
          <p14:tracePt t="26572" x="1995488" y="2770188"/>
          <p14:tracePt t="26581" x="1990725" y="2770188"/>
          <p14:tracePt t="26593" x="1984375" y="2770188"/>
          <p14:tracePt t="26606" x="1984375" y="2773363"/>
          <p14:tracePt t="26614" x="1979613" y="2773363"/>
          <p14:tracePt t="26627" x="1979613" y="2778125"/>
          <p14:tracePt t="26628" x="1976438" y="2778125"/>
          <p14:tracePt t="26641" x="1976438" y="2781300"/>
          <p14:tracePt t="26655" x="1976438" y="2786063"/>
          <p14:tracePt t="26676" x="1976438" y="2789238"/>
          <p14:tracePt t="26689" x="1976438" y="2797175"/>
          <p14:tracePt t="26703" x="1976438" y="2800350"/>
          <p14:tracePt t="26724" x="1976438" y="2803525"/>
          <p14:tracePt t="26738" x="1976438" y="2808288"/>
          <p14:tracePt t="26758" x="1976438" y="2811463"/>
          <p14:tracePt t="26772" x="1976438" y="2816225"/>
          <p14:tracePt t="26785" x="1976438" y="2819400"/>
          <p14:tracePt t="26806" x="1971675" y="2827338"/>
          <p14:tracePt t="26820" x="1968500" y="2830513"/>
          <p14:tracePt t="26834" x="1960563" y="2830513"/>
          <p14:tracePt t="26840" x="1960563" y="2833688"/>
          <p14:tracePt t="26848" x="1957388" y="2833688"/>
          <p14:tracePt t="26859" x="1957388" y="2838450"/>
          <p14:tracePt t="26870" x="1954213" y="2838450"/>
          <p14:tracePt t="26883" x="1949450" y="2841625"/>
          <p14:tracePt t="26892" x="1949450" y="2846388"/>
          <p14:tracePt t="26944" x="1949450" y="2849563"/>
          <p14:tracePt t="26986" x="1949450" y="2852738"/>
          <p14:tracePt t="27020" x="1949450" y="2860675"/>
          <p14:tracePt t="27047" x="1949450" y="2863850"/>
          <p14:tracePt t="27061" x="1949450" y="2868613"/>
          <p14:tracePt t="27074" x="1946275" y="2868613"/>
          <p14:tracePt t="27082" x="1946275" y="2871788"/>
          <p14:tracePt t="27095" x="1946275" y="2876550"/>
          <p14:tracePt t="27109" x="1946275" y="2879725"/>
          <p14:tracePt t="27129" x="1946275" y="2882900"/>
          <p14:tracePt t="27143" x="1946275" y="2890838"/>
          <p14:tracePt t="27164" x="1946275" y="2895600"/>
          <p14:tracePt t="27185" x="1946275" y="2898775"/>
          <p14:tracePt t="27205" x="1946275" y="2901950"/>
          <p14:tracePt t="27219" x="1946275" y="2906713"/>
          <p14:tracePt t="27233" x="1946275" y="2909888"/>
          <p14:tracePt t="27239" x="1949450" y="2913063"/>
          <p14:tracePt t="27247" x="1949450" y="2921000"/>
          <p14:tracePt t="27260" x="1954213" y="2925763"/>
          <p14:tracePt t="27267" x="1954213" y="2928938"/>
          <p14:tracePt t="27274" x="1954213" y="2932113"/>
          <p14:tracePt t="27282" x="1954213" y="2936875"/>
          <p14:tracePt t="27292" x="1957388" y="2940050"/>
          <p14:tracePt t="27303" x="1965325" y="2951163"/>
          <p14:tracePt t="27315" x="1965325" y="2955925"/>
          <p14:tracePt t="27317" x="1968500" y="2959100"/>
          <p14:tracePt t="27326" x="1971675" y="2967038"/>
          <p14:tracePt t="27337" x="1976438" y="2978150"/>
          <p14:tracePt t="27348" x="1979613" y="2986088"/>
          <p14:tracePt t="27350" x="1987550" y="2997200"/>
          <p14:tracePt t="27359" x="1995488" y="3000375"/>
          <p14:tracePt t="27371" x="2001838" y="3016250"/>
          <p14:tracePt t="27381" x="2009775" y="3019425"/>
          <p14:tracePt t="27392" x="2025650" y="3035300"/>
          <p14:tracePt t="27404" x="2036763" y="3046413"/>
          <p14:tracePt t="27405" x="2047875" y="3054350"/>
          <p14:tracePt t="27415" x="2051050" y="3060700"/>
          <p14:tracePt t="27426" x="2074863" y="3076575"/>
          <p14:tracePt t="27437" x="2081213" y="3084513"/>
          <p14:tracePt t="27447" x="2112963" y="3098800"/>
          <p14:tracePt t="27459" x="2119313" y="3101975"/>
          <p14:tracePt t="27461" x="2130425" y="3109913"/>
          <p14:tracePt t="27470" x="2143125" y="3114675"/>
          <p14:tracePt t="27482" x="2165350" y="3128963"/>
          <p14:tracePt t="27493" x="2173288" y="3136900"/>
          <p14:tracePt t="27494" x="2184400" y="3140075"/>
          <p14:tracePt t="27503" x="2190750" y="3144838"/>
          <p14:tracePt t="27515" x="2203450" y="3148013"/>
          <p14:tracePt t="27526" x="2206625" y="3148013"/>
          <p14:tracePt t="27536" x="2222500" y="3155950"/>
          <p14:tracePt t="27549" x="2225675" y="3159125"/>
          <p14:tracePt t="27550" x="2233613" y="3159125"/>
          <p14:tracePt t="27559" x="2236788" y="3159125"/>
          <p14:tracePt t="27571" x="2252663" y="3163888"/>
          <p14:tracePt t="27581" x="2255838" y="3163888"/>
          <p14:tracePt t="27592" x="2274888" y="3163888"/>
          <p14:tracePt t="27605" x="2289175" y="3163888"/>
          <p14:tracePt t="27615" x="2297113" y="3163888"/>
          <p14:tracePt t="27626" x="2316163" y="3163888"/>
          <p14:tracePt t="27637" x="2319338" y="3163888"/>
          <p14:tracePt t="27639" x="2335213" y="3163888"/>
          <p14:tracePt t="27648" x="2346325" y="3155950"/>
          <p14:tracePt t="27660" x="2373313" y="3151188"/>
          <p14:tracePt t="27670" x="2387600" y="3151188"/>
          <p14:tracePt t="27681" x="2414588" y="3144838"/>
          <p14:tracePt t="27692" x="2433638" y="3140075"/>
          <p14:tracePt t="27694" x="2447925" y="3133725"/>
          <p14:tracePt t="27704" x="2463800" y="3128963"/>
          <p14:tracePt t="27715" x="2497138" y="3121025"/>
          <p14:tracePt t="27726" x="2527300" y="3109913"/>
          <p14:tracePt t="27737" x="2595563" y="3095625"/>
          <p14:tracePt t="27749" x="2667000" y="3090863"/>
          <p14:tracePt t="27759" x="2713038" y="3084513"/>
          <p14:tracePt t="27770" x="2795588" y="3068638"/>
          <p14:tracePt t="27782" x="2838450" y="3060700"/>
          <p14:tracePt t="27783" x="2868613" y="3060700"/>
          <p14:tracePt t="27792" x="2901950" y="3054350"/>
          <p14:tracePt t="27804" x="2947988" y="3041650"/>
          <p14:tracePt t="27815" x="2984500" y="3030538"/>
          <p14:tracePt t="27826" x="3038475" y="3016250"/>
          <p14:tracePt t="27838" x="3082925" y="3011488"/>
          <p14:tracePt t="27839" x="3124200" y="2997200"/>
          <p14:tracePt t="27848" x="3167063" y="2997200"/>
          <p14:tracePt t="27860" x="3230563" y="2981325"/>
          <p14:tracePt t="27870" x="3252788" y="2981325"/>
          <p14:tracePt t="27881" x="3295650" y="2981325"/>
          <p14:tracePt t="27893" x="3309938" y="2978150"/>
          <p14:tracePt t="27894" x="3325813" y="2978150"/>
          <p14:tracePt t="27903" x="3343275" y="2970213"/>
          <p14:tracePt t="27915" x="3373438" y="2970213"/>
          <p14:tracePt t="27927" x="3397250" y="2967038"/>
          <p14:tracePt t="27928" x="3416300" y="2959100"/>
          <p14:tracePt t="27937" x="3430588" y="2959100"/>
          <p14:tracePt t="27949" x="3465513" y="2947988"/>
          <p14:tracePt t="27959" x="3479800" y="2943225"/>
          <p14:tracePt t="27970" x="3506788" y="2932113"/>
          <p14:tracePt t="27982" x="3525838" y="2932113"/>
          <p14:tracePt t="27984" x="3532188" y="2928938"/>
          <p14:tracePt t="27992" x="3544888" y="2921000"/>
          <p14:tracePt t="28004" x="3559175" y="2913063"/>
          <p14:tracePt t="28015" x="3562350" y="2913063"/>
          <p14:tracePt t="28026" x="3578225" y="2909888"/>
          <p14:tracePt t="28038" x="3581400" y="2906713"/>
          <p14:tracePt t="28048" x="3586163" y="2906713"/>
          <p14:tracePt t="28059" x="3589338" y="2898775"/>
          <p14:tracePt t="28070" x="3594100" y="2898775"/>
          <p14:tracePt t="28086" x="3597275" y="2898775"/>
          <p14:tracePt t="28135" x="3597275" y="2895600"/>
          <p14:tracePt t="28149" x="3597275" y="2890838"/>
          <p14:tracePt t="28162" x="3594100" y="2890838"/>
          <p14:tracePt t="28168" x="3589338" y="2887663"/>
          <p14:tracePt t="28175" x="3578225" y="2882900"/>
          <p14:tracePt t="28183" x="3556000" y="2876550"/>
          <p14:tracePt t="28192" x="3532188" y="2863850"/>
          <p14:tracePt t="28203" x="3441700" y="2819400"/>
          <p14:tracePt t="28215" x="3378200" y="2789238"/>
          <p14:tracePt t="28217" x="3295650" y="2754313"/>
          <p14:tracePt t="28225" x="3230563" y="2720975"/>
          <p14:tracePt t="28238" x="3094038" y="2682875"/>
          <p14:tracePt t="28248" x="3030538" y="2657475"/>
          <p14:tracePt t="28259" x="2935288" y="2638425"/>
          <p14:tracePt t="28270" x="2901950" y="2622550"/>
          <p14:tracePt t="28272" x="2860675" y="2614613"/>
          <p14:tracePt t="28281" x="2825750" y="2608263"/>
          <p14:tracePt t="28293" x="2740025" y="2589213"/>
          <p14:tracePt t="28304" x="2697163" y="2581275"/>
          <p14:tracePt t="28315" x="2603500" y="2559050"/>
          <p14:tracePt t="28327" x="2478088" y="2535238"/>
          <p14:tracePt t="28337" x="2428875" y="2535238"/>
          <p14:tracePt t="28348" x="2324100" y="2528888"/>
          <p14:tracePt t="28359" x="2263775" y="2528888"/>
          <p14:tracePt t="28370" x="2160588" y="2540000"/>
          <p14:tracePt t="28382" x="2074863" y="2551113"/>
          <p14:tracePt t="28392" x="2033588" y="2559050"/>
          <p14:tracePt t="28403" x="1976438" y="2573338"/>
          <p14:tracePt t="28415" x="1954213" y="2578100"/>
          <p14:tracePt t="28416" x="1927225" y="2589213"/>
          <p14:tracePt t="28426" x="1905000" y="2595563"/>
          <p14:tracePt t="28438" x="1866900" y="2608263"/>
          <p14:tracePt t="28448" x="1847850" y="2611438"/>
          <p14:tracePt t="28459" x="1812925" y="2622550"/>
          <p14:tracePt t="28471" x="1798638" y="2630488"/>
          <p14:tracePt t="28473" x="1787525" y="2633663"/>
          <p14:tracePt t="28481" x="1779588" y="2633663"/>
          <p14:tracePt t="28492" x="1757363" y="2644775"/>
          <p14:tracePt t="28503" x="1749425" y="2644775"/>
          <p14:tracePt t="28515" x="1741488" y="2649538"/>
          <p14:tracePt t="28527" x="1727200" y="2657475"/>
          <p14:tracePt t="28537" x="1722438" y="2663825"/>
          <p14:tracePt t="28548" x="1708150" y="2671763"/>
          <p14:tracePt t="28559" x="1703388" y="2674938"/>
          <p14:tracePt t="28561" x="1700213" y="2687638"/>
          <p14:tracePt t="28570" x="1689100" y="2690813"/>
          <p14:tracePt t="28581" x="1685925" y="2709863"/>
          <p14:tracePt t="28592" x="1673225" y="2720975"/>
          <p14:tracePt t="28603" x="1655763" y="2747963"/>
          <p14:tracePt t="28615" x="1651000" y="2767013"/>
          <p14:tracePt t="28617" x="1631950" y="2789238"/>
          <p14:tracePt t="28626" x="1624013" y="2816225"/>
          <p14:tracePt t="28637" x="1609725" y="2841625"/>
          <p14:tracePt t="28648" x="1606550" y="2849563"/>
          <p14:tracePt t="28659" x="1593850" y="2879725"/>
          <p14:tracePt t="28671" x="1590675" y="2898775"/>
          <p14:tracePt t="28681" x="1582738" y="2909888"/>
          <p14:tracePt t="28692" x="1579563" y="2940050"/>
          <p14:tracePt t="28704" x="1579563" y="2962275"/>
          <p14:tracePt t="28705" x="1579563" y="2986088"/>
          <p14:tracePt t="28715" x="1579563" y="3016250"/>
          <p14:tracePt t="28727" x="1587500" y="3071813"/>
          <p14:tracePt t="28737" x="1593850" y="3106738"/>
          <p14:tracePt t="28748" x="1612900" y="3155950"/>
          <p14:tracePt t="28760" x="1617663" y="3170238"/>
          <p14:tracePt t="28761" x="1628775" y="3186113"/>
          <p14:tracePt t="28770" x="1631950" y="3205163"/>
          <p14:tracePt t="28781" x="1651000" y="3224213"/>
          <p14:tracePt t="28793" x="1662113" y="3235325"/>
          <p14:tracePt t="28803" x="1681163" y="3265488"/>
          <p14:tracePt t="28816" x="1719263" y="3287713"/>
          <p14:tracePt t="28826" x="1746250" y="3306763"/>
          <p14:tracePt t="28837" x="1825625" y="3348038"/>
          <p14:tracePt t="28848" x="1858963" y="3370263"/>
          <p14:tracePt t="28850" x="1892300" y="3386138"/>
          <p14:tracePt t="28859" x="1919288" y="3405188"/>
          <p14:tracePt t="28871" x="1971675" y="3435350"/>
          <p14:tracePt t="28881" x="1987550" y="3446463"/>
          <p14:tracePt t="28892" x="2036763" y="3473450"/>
          <p14:tracePt t="28904" x="2063750" y="3484563"/>
          <p14:tracePt t="28905" x="2078038" y="3495675"/>
          <p14:tracePt t="28915" x="2097088" y="3506788"/>
          <p14:tracePt t="28926" x="2124075" y="3517900"/>
          <p14:tracePt t="28937" x="2130425" y="3522663"/>
          <p14:tracePt t="28948" x="2146300" y="3525838"/>
          <p14:tracePt t="28960" x="2154238" y="3525838"/>
          <p14:tracePt t="28970" x="2160588" y="3533775"/>
          <p14:tracePt t="28981" x="2168525" y="3533775"/>
          <p14:tracePt t="28994" x="2173288" y="3533775"/>
          <p14:tracePt t="29008" x="2176463" y="3533775"/>
          <p14:tracePt t="29022" x="2179638" y="3533775"/>
          <p14:tracePt t="29063" x="2179638" y="3529013"/>
          <p14:tracePt t="29084" x="2176463" y="3529013"/>
          <p14:tracePt t="29098" x="2173288" y="3529013"/>
          <p14:tracePt t="29111" x="2168525" y="3529013"/>
          <p14:tracePt t="29132" x="2165350" y="3529013"/>
          <p14:tracePt t="29146" x="2157413" y="3529013"/>
          <p14:tracePt t="29152" x="2154238" y="3529013"/>
          <p14:tracePt t="29159" x="2149475" y="3529013"/>
          <p14:tracePt t="29170" x="2146300" y="3529013"/>
          <p14:tracePt t="29181" x="2138363" y="3529013"/>
          <p14:tracePt t="29194" x="2135188" y="3529013"/>
          <p14:tracePt t="29204" x="2127250" y="3529013"/>
          <p14:tracePt t="29215" x="2119313" y="3529013"/>
          <p14:tracePt t="29226" x="2116138" y="3529013"/>
          <p14:tracePt t="29236" x="2108200" y="3525838"/>
          <p14:tracePt t="29249" x="2105025" y="3522663"/>
          <p14:tracePt t="29259" x="2100263" y="3522663"/>
          <p14:tracePt t="29270" x="2089150" y="3517900"/>
          <p14:tracePt t="29281" x="2085975" y="3517900"/>
          <p14:tracePt t="29293" x="2081213" y="3517900"/>
          <p14:tracePt t="29311" x="2078038" y="3517900"/>
          <p14:tracePt t="29331" x="2078038" y="3514725"/>
          <p14:tracePt t="29373" x="2081213" y="3514725"/>
          <p14:tracePt t="29387" x="2085975" y="3511550"/>
          <p14:tracePt t="29393" x="2089150" y="3511550"/>
          <p14:tracePt t="29400" x="2097088" y="3511550"/>
          <p14:tracePt t="29407" x="2100263" y="3511550"/>
          <p14:tracePt t="29415" x="2105025" y="3506788"/>
          <p14:tracePt t="29428" x="2108200" y="3506788"/>
          <p14:tracePt t="29437" x="2112963" y="3498850"/>
          <p14:tracePt t="29449" x="2127250" y="3498850"/>
          <p14:tracePt t="29459" x="2130425" y="3495675"/>
          <p14:tracePt t="29470" x="2143125" y="3495675"/>
          <p14:tracePt t="29482" x="2154238" y="3495675"/>
          <p14:tracePt t="29483" x="2160588" y="3495675"/>
          <p14:tracePt t="29492" x="2173288" y="3495675"/>
          <p14:tracePt t="29504" x="2206625" y="3492500"/>
          <p14:tracePt t="29515" x="2214563" y="3492500"/>
          <p14:tracePt t="29526" x="2239963" y="3492500"/>
          <p14:tracePt t="29538" x="2255838" y="3492500"/>
          <p14:tracePt t="29539" x="2274888" y="3492500"/>
          <p14:tracePt t="29548" x="2289175" y="3484563"/>
          <p14:tracePt t="29559" x="2327275" y="3481388"/>
          <p14:tracePt t="29570" x="2349500" y="3481388"/>
          <p14:tracePt t="29572" x="2381250" y="3481388"/>
          <p14:tracePt t="29581" x="2403475" y="3481388"/>
          <p14:tracePt t="29593" x="2455863" y="3481388"/>
          <p14:tracePt t="29604" x="2486025" y="3481388"/>
          <p14:tracePt t="29614" x="2538413" y="3481388"/>
          <p14:tracePt t="29627" x="2557463" y="3481388"/>
          <p14:tracePt t="29628" x="2581275" y="3481388"/>
          <p14:tracePt t="29637" x="2595563" y="3481388"/>
          <p14:tracePt t="29649" x="2614613" y="3481388"/>
          <p14:tracePt t="29659" x="2625725" y="3481388"/>
          <p14:tracePt t="29670" x="2652713" y="3473450"/>
          <p14:tracePt t="29683" x="2655888" y="3473450"/>
          <p14:tracePt t="29684" x="2663825" y="3473450"/>
          <p14:tracePt t="29692" x="2674938" y="3473450"/>
          <p14:tracePt t="29703" x="2690813" y="3473450"/>
          <p14:tracePt t="29715" x="2693988" y="3473450"/>
          <p14:tracePt t="29726" x="2705100" y="3473450"/>
          <p14:tracePt t="29738" x="2720975" y="3473450"/>
          <p14:tracePt t="29748" x="2724150" y="3473450"/>
          <p14:tracePt t="29759" x="2735263" y="3473450"/>
          <p14:tracePt t="29770" x="2743200" y="3473450"/>
          <p14:tracePt t="29772" x="2746375" y="3473450"/>
          <p14:tracePt t="29781" x="2751138" y="3473450"/>
          <p14:tracePt t="29793" x="2765425" y="3476625"/>
          <p14:tracePt t="29804" x="2770188" y="3476625"/>
          <p14:tracePt t="29815" x="2776538" y="3476625"/>
          <p14:tracePt t="29827" x="2781300" y="3476625"/>
          <p14:tracePt t="29875" x="2776538" y="3476625"/>
          <p14:tracePt t="29882" x="2773363" y="3476625"/>
          <p14:tracePt t="30722" x="2781300" y="3476625"/>
          <p14:tracePt t="30728" x="2803525" y="3476625"/>
          <p14:tracePt t="30759" x="2860675" y="3476625"/>
          <p14:tracePt t="30770" x="2871788" y="3476625"/>
          <p14:tracePt t="30782" x="2882900" y="3476625"/>
          <p14:tracePt t="30783" x="2886075" y="3476625"/>
          <p14:tracePt t="30793" x="2890838" y="3476625"/>
          <p14:tracePt t="30804" x="2901950" y="3476625"/>
          <p14:tracePt t="30814" x="2905125" y="3476625"/>
          <p14:tracePt t="30826" x="2921000" y="3476625"/>
          <p14:tracePt t="30838" x="2928938" y="3476625"/>
          <p14:tracePt t="30839" x="2940050" y="3476625"/>
          <p14:tracePt t="30847" x="2951163" y="3476625"/>
          <p14:tracePt t="30860" x="2962275" y="3476625"/>
          <p14:tracePt t="30870" x="2978150" y="3476625"/>
          <p14:tracePt t="30881" x="2992438" y="3476625"/>
          <p14:tracePt t="30894" x="3011488" y="3476625"/>
          <p14:tracePt t="30904" x="3014663" y="3476625"/>
          <p14:tracePt t="30914" x="3030538" y="3476625"/>
          <p14:tracePt t="30926" x="3033713" y="3476625"/>
          <p14:tracePt t="30937" x="3041650" y="3476625"/>
          <p14:tracePt t="30948" x="3044825" y="3476625"/>
          <p14:tracePt t="30962" x="3049588" y="3476625"/>
          <p14:tracePt t="30976" x="3057525" y="3476625"/>
          <p14:tracePt t="31004" x="3052763" y="3476625"/>
          <p14:tracePt t="31017" x="3049588" y="3476625"/>
          <p14:tracePt t="31031" x="3044825" y="3476625"/>
          <p14:tracePt t="31038" x="3041650" y="3476625"/>
          <p14:tracePt t="31044" x="3038475" y="3476625"/>
          <p14:tracePt t="31051" x="3033713" y="3476625"/>
          <p14:tracePt t="31065" x="3022600" y="3476625"/>
          <p14:tracePt t="31072" x="3019425" y="3476625"/>
          <p14:tracePt t="31081" x="3014663" y="3476625"/>
          <p14:tracePt t="31093" x="3003550" y="3476625"/>
          <p14:tracePt t="31104" x="2995613" y="3476625"/>
          <p14:tracePt t="31114" x="2989263" y="3473450"/>
          <p14:tracePt t="31127" x="2978150" y="3473450"/>
          <p14:tracePt t="31128" x="2973388" y="3468688"/>
          <p14:tracePt t="31137" x="2970213" y="3468688"/>
          <p14:tracePt t="31149" x="2954338" y="3468688"/>
          <p14:tracePt t="31159" x="2951163" y="3462338"/>
          <p14:tracePt t="31170" x="2940050" y="3457575"/>
          <p14:tracePt t="31182" x="2924175" y="3457575"/>
          <p14:tracePt t="31192" x="2924175" y="3454400"/>
          <p14:tracePt t="31203" x="2913063" y="3449638"/>
          <p14:tracePt t="31215" x="2909888" y="3449638"/>
          <p14:tracePt t="31217" x="2901950" y="3449638"/>
          <p14:tracePt t="31225" x="2898775" y="3446463"/>
          <p14:tracePt t="31238" x="2894013" y="3443288"/>
          <p14:tracePt t="31248" x="2890838" y="3443288"/>
          <p14:tracePt t="31259" x="2882900" y="3438525"/>
          <p14:tracePt t="31272" x="2879725" y="3438525"/>
          <p14:tracePt t="31285" x="2871788" y="3438525"/>
          <p14:tracePt t="31334" x="2874963" y="3432175"/>
          <p14:tracePt t="31347" x="2879725" y="3427413"/>
          <p14:tracePt t="31368" x="2882900" y="3427413"/>
          <p14:tracePt t="31375" x="2882900" y="3424238"/>
          <p14:tracePt t="31382" x="2886075" y="3424238"/>
          <p14:tracePt t="31392" x="2886075" y="3419475"/>
          <p14:tracePt t="31404" x="2890838" y="3416300"/>
          <p14:tracePt t="31415" x="2894013" y="3416300"/>
          <p14:tracePt t="31426" x="2894013" y="3413125"/>
          <p14:tracePt t="31437" x="2898775" y="3408363"/>
          <p14:tracePt t="31448" x="2905125" y="3408363"/>
          <p14:tracePt t="31459" x="2909888" y="3402013"/>
          <p14:tracePt t="31506" x="2909888" y="3397250"/>
          <p14:tracePt t="31527" x="2909888" y="3394075"/>
          <p14:tracePt t="31540" x="2909888" y="3389313"/>
          <p14:tracePt t="31547" x="2909888" y="3386138"/>
          <p14:tracePt t="31554" x="2909888" y="3382963"/>
          <p14:tracePt t="31560" x="2901950" y="3378200"/>
          <p14:tracePt t="31570" x="2901950" y="3367088"/>
          <p14:tracePt t="31582" x="2898775" y="3352800"/>
          <p14:tracePt t="31592" x="2898775" y="3344863"/>
          <p14:tracePt t="31603" x="2890838" y="3328988"/>
          <p14:tracePt t="31615" x="2882900" y="3325813"/>
          <p14:tracePt t="31616" x="2879725" y="3322638"/>
          <p14:tracePt t="31625" x="2874963" y="3309938"/>
          <p14:tracePt t="31637" x="2860675" y="3303588"/>
          <p14:tracePt t="31648" x="2855913" y="3298825"/>
          <p14:tracePt t="31659" x="2838450" y="3287713"/>
          <p14:tracePt t="31671" x="2822575" y="3284538"/>
          <p14:tracePt t="31681" x="2811463" y="3276600"/>
          <p14:tracePt t="31692" x="2792413" y="3273425"/>
          <p14:tracePt t="31704" x="2781300" y="3268663"/>
          <p14:tracePt t="31705" x="2776538" y="3268663"/>
          <p14:tracePt t="31715" x="2770188" y="3268663"/>
          <p14:tracePt t="31727" x="2743200" y="3257550"/>
          <p14:tracePt t="31737" x="2732088" y="3249613"/>
          <p14:tracePt t="31748" x="2709863" y="3243263"/>
          <p14:tracePt t="31760" x="2701925" y="3235325"/>
          <p14:tracePt t="31761" x="2682875" y="3235325"/>
          <p14:tracePt t="31770" x="2674938" y="3230563"/>
          <p14:tracePt t="31782" x="2652713" y="3216275"/>
          <p14:tracePt t="31793" x="2641600" y="3208338"/>
          <p14:tracePt t="31803" x="2614613" y="3200400"/>
          <p14:tracePt t="31816" x="2587625" y="3189288"/>
          <p14:tracePt t="31826" x="2573338" y="3189288"/>
          <p14:tracePt t="31836" x="2546350" y="3178175"/>
          <p14:tracePt t="31849" x="2527300" y="3170238"/>
          <p14:tracePt t="31850" x="2520950" y="3167063"/>
          <p14:tracePt t="31859" x="2501900" y="3163888"/>
          <p14:tracePt t="31871" x="2474913" y="3163888"/>
          <p14:tracePt t="31881" x="2459038" y="3155950"/>
          <p14:tracePt t="31892" x="2433638" y="3151188"/>
          <p14:tracePt t="31904" x="2425700" y="3151188"/>
          <p14:tracePt t="31905" x="2406650" y="3151188"/>
          <p14:tracePt t="31915" x="2392363" y="3151188"/>
          <p14:tracePt t="31926" x="2365375" y="3151188"/>
          <p14:tracePt t="31937" x="2349500" y="3151188"/>
          <p14:tracePt t="31948" x="2332038" y="3151188"/>
          <p14:tracePt t="31960" x="2312988" y="3151188"/>
          <p14:tracePt t="31970" x="2301875" y="3151188"/>
          <p14:tracePt t="31981" x="2293938" y="3151188"/>
          <p14:tracePt t="31993" x="2289175" y="3151188"/>
          <p14:tracePt t="31994" x="2286000" y="3151188"/>
          <p14:tracePt t="32003" x="2278063" y="3151188"/>
          <p14:tracePt t="32015" x="2270125" y="3151188"/>
          <p14:tracePt t="32026" x="2266950" y="3151188"/>
          <p14:tracePt t="32037" x="2252663" y="3151188"/>
          <p14:tracePt t="32049" x="2244725" y="3144838"/>
          <p14:tracePt t="32050" x="2239963" y="3144838"/>
          <p14:tracePt t="32059" x="2228850" y="3144838"/>
          <p14:tracePt t="32070" x="2209800" y="3144838"/>
          <p14:tracePt t="32081" x="2206625" y="3144838"/>
          <p14:tracePt t="32092" x="2187575" y="3144838"/>
          <p14:tracePt t="32104" x="2173288" y="3144838"/>
          <p14:tracePt t="32115" x="2165350" y="3148013"/>
          <p14:tracePt t="32126" x="2149475" y="3148013"/>
          <p14:tracePt t="32137" x="2143125" y="3148013"/>
          <p14:tracePt t="32139" x="2130425" y="3148013"/>
          <p14:tracePt t="32148" x="2124075" y="3148013"/>
          <p14:tracePt t="32160" x="2097088" y="3148013"/>
          <p14:tracePt t="32170" x="2081213" y="3148013"/>
          <p14:tracePt t="32181" x="2036763" y="3148013"/>
          <p14:tracePt t="32193" x="2014538" y="3148013"/>
          <p14:tracePt t="32194" x="1990725" y="3148013"/>
          <p14:tracePt t="32204" x="1971675" y="3148013"/>
          <p14:tracePt t="32214" x="1941513" y="3148013"/>
          <p14:tracePt t="32226" x="1930400" y="3148013"/>
          <p14:tracePt t="32237" x="1911350" y="3148013"/>
          <p14:tracePt t="32249" x="1892300" y="3148013"/>
          <p14:tracePt t="32259" x="1881188" y="3148013"/>
          <p14:tracePt t="32270" x="1874838" y="3148013"/>
          <p14:tracePt t="32282" x="1866900" y="3148013"/>
          <p14:tracePt t="32292" x="1862138" y="3148013"/>
          <p14:tracePt t="32305" x="1851025" y="3148013"/>
          <p14:tracePt t="32317" x="1847850" y="3148013"/>
          <p14:tracePt t="32759" x="1847850" y="3151188"/>
          <p14:tracePt t="32765" x="1847850" y="3155950"/>
          <p14:tracePt t="32783" x="1839913" y="3163888"/>
          <p14:tracePt t="32804" x="1825625" y="3181350"/>
          <p14:tracePt t="32815" x="1820863" y="3189288"/>
          <p14:tracePt t="32827" x="1812925" y="3205163"/>
          <p14:tracePt t="32837" x="1809750" y="3208338"/>
          <p14:tracePt t="32848" x="1798638" y="3216275"/>
          <p14:tracePt t="32860" x="1795463" y="3227388"/>
          <p14:tracePt t="32862" x="1790700" y="3230563"/>
          <p14:tracePt t="32870" x="1790700" y="3238500"/>
          <p14:tracePt t="32882" x="1782763" y="3254375"/>
          <p14:tracePt t="32892" x="1776413" y="3265488"/>
          <p14:tracePt t="32903" x="1771650" y="3273425"/>
          <p14:tracePt t="32915" x="1768475" y="3284538"/>
          <p14:tracePt t="32917" x="1768475" y="3287713"/>
          <p14:tracePt t="32926" x="1765300" y="3292475"/>
          <p14:tracePt t="32937" x="1765300" y="3303588"/>
          <p14:tracePt t="32948" x="1760538" y="3309938"/>
          <p14:tracePt t="32959" x="1760538" y="3317875"/>
          <p14:tracePt t="32971" x="1760538" y="3322638"/>
          <p14:tracePt t="32972" x="1760538" y="3325813"/>
          <p14:tracePt t="32981" x="1760538" y="3328988"/>
          <p14:tracePt t="32992" x="1760538" y="3333750"/>
          <p14:tracePt t="33005" x="1760538" y="3340100"/>
          <p14:tracePt t="33019" x="1760538" y="3344863"/>
          <p14:tracePt t="33033" x="1760538" y="3348038"/>
          <p14:tracePt t="33068" x="1765300" y="3352800"/>
          <p14:tracePt t="33082" x="1768475" y="3355975"/>
          <p14:tracePt t="33095" x="1768475" y="3359150"/>
          <p14:tracePt t="33102" x="1771650" y="3359150"/>
          <p14:tracePt t="33116" x="1776413" y="3363913"/>
          <p14:tracePt t="33129" x="1779588" y="3367088"/>
          <p14:tracePt t="33143" x="1787525" y="3367088"/>
          <p14:tracePt t="33164" x="1790700" y="3375025"/>
          <p14:tracePt t="33178" x="1795463" y="3378200"/>
          <p14:tracePt t="33184" x="1798638" y="3378200"/>
          <p14:tracePt t="33193" x="1801813" y="3382963"/>
          <p14:tracePt t="33204" x="1806575" y="3386138"/>
          <p14:tracePt t="33205" x="1817688" y="3389313"/>
          <p14:tracePt t="33215" x="1828800" y="3402013"/>
          <p14:tracePt t="33226" x="1862138" y="3435350"/>
          <p14:tracePt t="33237" x="1878013" y="3454400"/>
          <p14:tracePt t="33248" x="1911350" y="3484563"/>
          <p14:tracePt t="33259" x="1930400" y="3498850"/>
          <p14:tracePt t="33260" x="1941513" y="3511550"/>
          <p14:tracePt t="33270" x="1946275" y="3522663"/>
          <p14:tracePt t="33282" x="1960563" y="3529013"/>
          <p14:tracePt t="33292" x="1965325" y="3533775"/>
          <p14:tracePt t="33303" x="1979613" y="3544888"/>
          <p14:tracePt t="33316" x="1995488" y="3552825"/>
          <p14:tracePt t="33326" x="1998663" y="3560763"/>
          <p14:tracePt t="33337" x="2009775" y="3567113"/>
          <p14:tracePt t="33350" x="2017713" y="3571875"/>
          <p14:tracePt t="33359" x="2020888" y="3575050"/>
          <p14:tracePt t="33371" x="2028825" y="3575050"/>
          <p14:tracePt t="33381" x="2033588" y="3578225"/>
          <p14:tracePt t="33392" x="2036763" y="3582988"/>
          <p14:tracePt t="33405" x="2047875" y="3582988"/>
          <p14:tracePt t="33415" x="2051050" y="3582988"/>
          <p14:tracePt t="33426" x="2058988" y="3582988"/>
          <p14:tracePt t="33437" x="2063750" y="3582988"/>
          <p14:tracePt t="33448" x="2070100" y="3582988"/>
          <p14:tracePt t="33459" x="2078038" y="3582988"/>
          <p14:tracePt t="33461" x="2081213" y="3582988"/>
          <p14:tracePt t="33470" x="2085975" y="3582988"/>
          <p14:tracePt t="33481" x="2097088" y="3582988"/>
          <p14:tracePt t="33493" x="2108200" y="3582988"/>
          <p14:tracePt t="33494" x="2116138" y="3582988"/>
          <p14:tracePt t="33504" x="2119313" y="3582988"/>
          <p14:tracePt t="33515" x="2135188" y="3582988"/>
          <p14:tracePt t="33526" x="2138363" y="3582988"/>
          <p14:tracePt t="33536" x="2146300" y="3582988"/>
          <p14:tracePt t="33549" x="2154238" y="3582988"/>
          <p14:tracePt t="33550" x="2157413" y="3582988"/>
          <p14:tracePt t="33969" x="2176463" y="3582988"/>
          <p14:tracePt t="33976" x="2198688" y="3582988"/>
          <p14:tracePt t="33983" x="2228850" y="3582988"/>
          <p14:tracePt t="33992" x="2252663" y="3582988"/>
          <p14:tracePt t="34003" x="2305050" y="3575050"/>
          <p14:tracePt t="34015" x="2327275" y="3575050"/>
          <p14:tracePt t="34026" x="2384425" y="3563938"/>
          <p14:tracePt t="34038" x="2406650" y="3563938"/>
          <p14:tracePt t="34039" x="2428875" y="3556000"/>
          <p14:tracePt t="34048" x="2452688" y="3552825"/>
          <p14:tracePt t="34059" x="2493963" y="3541713"/>
          <p14:tracePt t="34070" x="2508250" y="3533775"/>
          <p14:tracePt t="34081" x="2551113" y="3522663"/>
          <p14:tracePt t="34093" x="2592388" y="3506788"/>
          <p14:tracePt t="34104" x="2622550" y="3498850"/>
          <p14:tracePt t="34114" x="2674938" y="3495675"/>
          <p14:tracePt t="34127" x="2709863" y="3487738"/>
          <p14:tracePt t="34128" x="2740025" y="3481388"/>
          <p14:tracePt t="34137" x="2773363" y="3473450"/>
          <p14:tracePt t="34148" x="2838450" y="3473450"/>
          <p14:tracePt t="34160" x="2868613" y="3468688"/>
          <p14:tracePt t="34170" x="2921000" y="3462338"/>
          <p14:tracePt t="34183" x="2970213" y="3457575"/>
          <p14:tracePt t="34192" x="3000375" y="3449638"/>
          <p14:tracePt t="34203" x="3057525" y="3443288"/>
          <p14:tracePt t="34215" x="3079750" y="3438525"/>
          <p14:tracePt t="34226" x="3124200" y="3432175"/>
          <p14:tracePt t="34238" x="3148013" y="3427413"/>
          <p14:tracePt t="34239" x="3159125" y="3427413"/>
          <p14:tracePt t="34248" x="3167063" y="3419475"/>
          <p14:tracePt t="34259" x="3189288" y="3416300"/>
          <p14:tracePt t="34271" x="3192463" y="3416300"/>
          <p14:tracePt t="34272" x="3197225" y="3413125"/>
          <p14:tracePt t="34823" x="3184525" y="3416300"/>
          <p14:tracePt t="34829" x="3143250" y="3432175"/>
          <p14:tracePt t="34859" x="2951163" y="3498850"/>
          <p14:tracePt t="34871" x="2882900" y="3517900"/>
          <p14:tracePt t="34884" x="2852738" y="3517900"/>
          <p14:tracePt t="34885" x="2830513" y="3525838"/>
          <p14:tracePt t="34892" x="2814638" y="3529013"/>
          <p14:tracePt t="34904" x="2792413" y="3529013"/>
          <p14:tracePt t="34906" x="2773363" y="3529013"/>
          <p14:tracePt t="34915" x="2759075" y="3533775"/>
          <p14:tracePt t="34926" x="2732088" y="3541713"/>
          <p14:tracePt t="34937" x="2720975" y="3541713"/>
          <p14:tracePt t="34948" x="2701925" y="3541713"/>
          <p14:tracePt t="34959" x="2697163" y="3541713"/>
          <p14:tracePt t="34961" x="2690813" y="3541713"/>
          <p14:tracePt t="34970" x="2682875" y="3541713"/>
          <p14:tracePt t="34981" x="2674938" y="3541713"/>
          <p14:tracePt t="34993" x="2671763" y="3541713"/>
          <p14:tracePt t="35008" x="2667000" y="3541713"/>
          <p14:tracePt t="35022" x="2663825" y="3541713"/>
          <p14:tracePt t="35036" x="2660650" y="3541713"/>
          <p14:tracePt t="35119" x="2663825" y="3536950"/>
          <p14:tracePt t="35545" x="2803525" y="3536950"/>
          <p14:tracePt t="35551" x="3052763" y="3536950"/>
          <p14:tracePt t="35581" x="3914775" y="3536950"/>
          <p14:tracePt t="35593" x="4371975" y="3544888"/>
          <p14:tracePt t="35604" x="4598988" y="3544888"/>
          <p14:tracePt t="35614" x="5037138" y="3556000"/>
          <p14:tracePt t="35627" x="5221288" y="3556000"/>
          <p14:tracePt t="35628" x="5407025" y="3556000"/>
          <p14:tracePt t="35637" x="5595938" y="3567113"/>
          <p14:tracePt t="35649" x="5822950" y="3575050"/>
          <p14:tracePt t="35659" x="5913438" y="3575050"/>
          <p14:tracePt t="35670" x="6072188" y="3582988"/>
          <p14:tracePt t="35683" x="6143625" y="3575050"/>
          <p14:tracePt t="35692" x="6151563" y="3563938"/>
          <p14:tracePt t="35704" x="6159500" y="3560763"/>
          <p14:tracePt t="36096" x="6132513" y="3571875"/>
          <p14:tracePt t="36102" x="6086475" y="3602038"/>
          <p14:tracePt t="36126" x="5943600" y="3670300"/>
          <p14:tracePt t="36137" x="5837238" y="3700463"/>
          <p14:tracePt t="36148" x="5784850" y="3714750"/>
          <p14:tracePt t="36159" x="5678488" y="3736975"/>
          <p14:tracePt t="36171" x="5565775" y="3752850"/>
          <p14:tracePt t="36181" x="5505450" y="3760788"/>
          <p14:tracePt t="36192" x="5368925" y="3775075"/>
          <p14:tracePt t="36205" x="5308600" y="3783013"/>
          <p14:tracePt t="36206" x="5248275" y="3790950"/>
          <p14:tracePt t="36215" x="5195888" y="3790950"/>
          <p14:tracePt t="36226" x="5111750" y="3798888"/>
          <p14:tracePt t="36237" x="5070475" y="3798888"/>
          <p14:tracePt t="36248" x="4968875" y="3805238"/>
          <p14:tracePt t="36260" x="4927600" y="3813175"/>
          <p14:tracePt t="36261" x="4867275" y="3813175"/>
          <p14:tracePt t="36270" x="4824413" y="3821113"/>
          <p14:tracePt t="36281" x="4730750" y="3835400"/>
          <p14:tracePt t="36292" x="4697413" y="3843338"/>
          <p14:tracePt t="36303" x="4621213" y="3862388"/>
          <p14:tracePt t="36316" x="4545013" y="3876675"/>
          <p14:tracePt t="36326" x="4503738" y="3884613"/>
          <p14:tracePt t="36337" x="4429125" y="3903663"/>
          <p14:tracePt t="36348" x="4383088" y="3911600"/>
          <p14:tracePt t="36350" x="4352925" y="3919538"/>
          <p14:tracePt t="36359" x="4319588" y="3925888"/>
          <p14:tracePt t="36371" x="4262438" y="3938588"/>
          <p14:tracePt t="36381" x="4227513" y="3944938"/>
          <p14:tracePt t="36392" x="4175125" y="3956050"/>
          <p14:tracePt t="36404" x="4152900" y="3956050"/>
          <p14:tracePt t="36405" x="4133850" y="3960813"/>
          <p14:tracePt t="36414" x="4111625" y="3968750"/>
          <p14:tracePt t="36426" x="4073525" y="3979863"/>
          <p14:tracePt t="36437" x="4054475" y="3983038"/>
          <p14:tracePt t="36448" x="4019550" y="3994150"/>
          <p14:tracePt t="36460" x="3994150" y="4013200"/>
          <p14:tracePt t="36471" x="3983038" y="4017963"/>
          <p14:tracePt t="36481" x="3963988" y="4029075"/>
          <p14:tracePt t="36492" x="3952875" y="4032250"/>
          <p14:tracePt t="36504" x="3944938" y="4035425"/>
          <p14:tracePt t="36516" x="3933825" y="4048125"/>
          <p14:tracePt t="36526" x="3929063" y="4051300"/>
          <p14:tracePt t="36537" x="3925888" y="4054475"/>
          <p14:tracePt t="36549" x="3925888" y="4059238"/>
          <p14:tracePt t="36550" x="3925888" y="4062413"/>
          <p14:tracePt t="36559" x="3925888" y="4067175"/>
          <p14:tracePt t="36571" x="3925888" y="4070350"/>
          <p14:tracePt t="36581" x="3929063" y="4070350"/>
          <p14:tracePt t="36593" x="3929063" y="4078288"/>
          <p14:tracePt t="36605" x="3937000" y="4081463"/>
          <p14:tracePt t="36615" x="3941763" y="4081463"/>
          <p14:tracePt t="36626" x="3944938" y="4084638"/>
          <p14:tracePt t="36639" x="3948113" y="4089400"/>
          <p14:tracePt t="36647" x="3948113" y="4092575"/>
          <p14:tracePt t="36660" x="3956050" y="4108450"/>
          <p14:tracePt t="36670" x="3963988" y="4114800"/>
          <p14:tracePt t="36681" x="3978275" y="4138613"/>
          <p14:tracePt t="36693" x="3989388" y="4149725"/>
          <p14:tracePt t="36694" x="4002088" y="4164013"/>
          <p14:tracePt t="36704" x="4013200" y="4176713"/>
          <p14:tracePt t="36715" x="4027488" y="4198938"/>
          <p14:tracePt t="36726" x="4038600" y="4202113"/>
          <p14:tracePt t="36737" x="4051300" y="4217988"/>
          <p14:tracePt t="36749" x="4062413" y="4225925"/>
          <p14:tracePt t="36759" x="4065588" y="4229100"/>
          <p14:tracePt t="36770" x="4068763" y="4240213"/>
          <p14:tracePt t="36782" x="4073525" y="4240213"/>
          <p14:tracePt t="36792" x="4076700" y="4243388"/>
          <p14:tracePt t="36804" x="4076700" y="4248150"/>
          <p14:tracePt t="36886" x="4073525" y="4243388"/>
          <p14:tracePt t="36900" x="4068763" y="4243388"/>
          <p14:tracePt t="36907" x="4068763" y="4237038"/>
          <p14:tracePt t="36915" x="4068763" y="4232275"/>
          <p14:tracePt t="36926" x="4065588" y="4232275"/>
          <p14:tracePt t="36936" x="4057650" y="4225925"/>
          <p14:tracePt t="36948" x="4057650" y="4221163"/>
          <p14:tracePt t="37521" x="4133850" y="4225925"/>
          <p14:tracePt t="37526" x="4232275" y="4232275"/>
          <p14:tracePt t="37559" x="4624388" y="4256088"/>
          <p14:tracePt t="37570" x="4873625" y="4243388"/>
          <p14:tracePt t="37582" x="5259388" y="4210050"/>
          <p14:tracePt t="37593" x="5459413" y="4171950"/>
          <p14:tracePt t="37603" x="5959475" y="4084638"/>
          <p14:tracePt t="37615" x="6151563" y="4062413"/>
          <p14:tracePt t="37617" x="6324600" y="4040188"/>
          <p14:tracePt t="37626" x="6521450" y="4017963"/>
          <p14:tracePt t="37637" x="6835775" y="4005263"/>
          <p14:tracePt t="37648" x="6945313" y="4010025"/>
          <p14:tracePt t="37659" x="7216775" y="4067175"/>
          <p14:tracePt t="37671" x="7356475" y="4122738"/>
          <p14:tracePt t="38284" x="7481888" y="4119563"/>
          <p14:tracePt t="38290" x="7621588" y="4089400"/>
          <p14:tracePt t="38315" x="8074025" y="4005263"/>
          <p14:tracePt t="38326" x="8248650" y="3963988"/>
          <p14:tracePt t="38338" x="8331200" y="3944938"/>
          <p14:tracePt t="38339" x="8421688" y="3922713"/>
          <p14:tracePt t="38348" x="8516938" y="3895725"/>
          <p14:tracePt t="38359" x="8689975" y="3829050"/>
          <p14:tracePt t="38371" x="8766175" y="3805238"/>
          <p14:tracePt t="38373" x="8848725" y="3771900"/>
          <p14:tracePt t="38381" x="8955088" y="372586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651158" y="36099"/>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Retrieve Schema</a:t>
            </a:r>
            <a:endParaRPr sz="2000" b="1" dirty="0">
              <a:latin typeface="Rubik"/>
              <a:ea typeface="Rubik"/>
              <a:cs typeface="Rubik"/>
              <a:sym typeface="Rubik"/>
            </a:endParaRPr>
          </a:p>
        </p:txBody>
      </p:sp>
      <p:pic>
        <p:nvPicPr>
          <p:cNvPr id="5" name="Picture 4">
            <a:extLst>
              <a:ext uri="{FF2B5EF4-FFF2-40B4-BE49-F238E27FC236}">
                <a16:creationId xmlns:a16="http://schemas.microsoft.com/office/drawing/2014/main" id="{87B4BBBD-7F23-55C6-BE0A-0D4A2217D77B}"/>
              </a:ext>
            </a:extLst>
          </p:cNvPr>
          <p:cNvPicPr>
            <a:picLocks noChangeAspect="1"/>
          </p:cNvPicPr>
          <p:nvPr/>
        </p:nvPicPr>
        <p:blipFill>
          <a:blip r:embed="rId5"/>
          <a:stretch>
            <a:fillRect/>
          </a:stretch>
        </p:blipFill>
        <p:spPr>
          <a:xfrm>
            <a:off x="762635" y="829589"/>
            <a:ext cx="3124768" cy="3484320"/>
          </a:xfrm>
          <a:prstGeom prst="rect">
            <a:avLst/>
          </a:prstGeom>
        </p:spPr>
      </p:pic>
      <p:pic>
        <p:nvPicPr>
          <p:cNvPr id="10" name="Picture 9">
            <a:extLst>
              <a:ext uri="{FF2B5EF4-FFF2-40B4-BE49-F238E27FC236}">
                <a16:creationId xmlns:a16="http://schemas.microsoft.com/office/drawing/2014/main" id="{C0A5792E-B047-21A6-076C-19A76B69ACB1}"/>
              </a:ext>
            </a:extLst>
          </p:cNvPr>
          <p:cNvPicPr>
            <a:picLocks noChangeAspect="1"/>
          </p:cNvPicPr>
          <p:nvPr/>
        </p:nvPicPr>
        <p:blipFill>
          <a:blip r:embed="rId6"/>
          <a:stretch>
            <a:fillRect/>
          </a:stretch>
        </p:blipFill>
        <p:spPr>
          <a:xfrm>
            <a:off x="3939396" y="829589"/>
            <a:ext cx="4954409" cy="3745678"/>
          </a:xfrm>
          <a:prstGeom prst="rect">
            <a:avLst/>
          </a:prstGeom>
        </p:spPr>
      </p:pic>
    </p:spTree>
    <p:extLst>
      <p:ext uri="{BB962C8B-B14F-4D97-AF65-F5344CB8AC3E}">
        <p14:creationId xmlns:p14="http://schemas.microsoft.com/office/powerpoint/2010/main" val="3869950972"/>
      </p:ext>
    </p:extLst>
  </p:cSld>
  <p:clrMapOvr>
    <a:masterClrMapping/>
  </p:clrMapOvr>
  <mc:AlternateContent xmlns:mc="http://schemas.openxmlformats.org/markup-compatibility/2006" xmlns:p14="http://schemas.microsoft.com/office/powerpoint/2010/main">
    <mc:Choice Requires="p14">
      <p:transition spd="slow" p14:dur="2000" advTm="34649"/>
    </mc:Choice>
    <mc:Fallback xmlns="">
      <p:transition spd="slow" advTm="34649"/>
    </mc:Fallback>
  </mc:AlternateContent>
  <p:extLst>
    <p:ext uri="{3A86A75C-4F4B-4683-9AE1-C65F6400EC91}">
      <p14:laserTraceLst xmlns:p14="http://schemas.microsoft.com/office/powerpoint/2010/main">
        <p14:tracePtLst>
          <p14:tracePt t="348" x="8963025" y="2649538"/>
          <p14:tracePt t="355" x="8678863" y="2595563"/>
          <p14:tracePt t="363" x="8377238" y="2528888"/>
          <p14:tracePt t="374" x="8078788" y="2471738"/>
          <p14:tracePt t="384" x="7462838" y="2290763"/>
          <p14:tracePt t="397" x="6861175" y="2082800"/>
          <p14:tracePt t="407" x="6608763" y="1987550"/>
          <p14:tracePt t="417" x="6173788" y="1851025"/>
          <p14:tracePt t="429" x="5992813" y="1806575"/>
          <p14:tracePt t="440" x="5773738" y="1749425"/>
          <p14:tracePt t="452" x="5637213" y="1719263"/>
          <p14:tracePt t="462" x="5588000" y="1711325"/>
          <p14:tracePt t="473" x="5546725" y="1711325"/>
          <p14:tracePt t="484" x="5513388" y="1704975"/>
          <p14:tracePt t="887" x="5414963" y="1708150"/>
          <p14:tracePt t="891" x="5319713" y="1716088"/>
          <p14:tracePt t="919" x="5048250" y="1741488"/>
          <p14:tracePt t="920" x="4908550" y="1760538"/>
          <p14:tracePt t="929" x="4764088" y="1790700"/>
          <p14:tracePt t="941" x="4443413" y="1866900"/>
          <p14:tracePt t="951" x="4232275" y="1943100"/>
          <p14:tracePt t="962" x="3879850" y="2055813"/>
          <p14:tracePt t="974" x="3729038" y="2108200"/>
          <p14:tracePt t="975" x="3581400" y="2162175"/>
          <p14:tracePt t="984" x="3479800" y="2187575"/>
          <p14:tracePt t="995" x="3325813" y="2211388"/>
          <p14:tracePt t="1008" x="3263900" y="2217738"/>
          <p14:tracePt t="1009" x="3203575" y="2217738"/>
          <p14:tracePt t="1017" x="3162300" y="2217738"/>
          <p14:tracePt t="1030" x="3090863" y="2225675"/>
          <p14:tracePt t="1040" x="3063875" y="2233613"/>
          <p14:tracePt t="1051" x="3027363" y="2233613"/>
          <p14:tracePt t="1063" x="3011488" y="2244725"/>
          <p14:tracePt t="1065" x="2992438" y="2247900"/>
          <p14:tracePt t="1429" x="2947988" y="2247900"/>
          <p14:tracePt t="1435" x="2868613" y="2247900"/>
          <p14:tracePt t="1463" x="2592388" y="2271713"/>
          <p14:tracePt t="1473" x="2538413" y="2271713"/>
          <p14:tracePt t="1484" x="2455863" y="2266950"/>
          <p14:tracePt t="1497" x="2433638" y="2266950"/>
          <p14:tracePt t="1498" x="2403475" y="2266950"/>
          <p14:tracePt t="1507" x="2381250" y="2263775"/>
          <p14:tracePt t="1518" x="2349500" y="2255838"/>
          <p14:tracePt t="1529" x="2332038" y="2255838"/>
          <p14:tracePt t="1540" x="2305050" y="2252663"/>
          <p14:tracePt t="1552" x="2278063" y="2244725"/>
          <p14:tracePt t="1562" x="2270125" y="2244725"/>
          <p14:tracePt t="1573" x="2244725" y="2241550"/>
          <p14:tracePt t="1584" x="2233613" y="2236788"/>
          <p14:tracePt t="1595" x="2214563" y="2236788"/>
          <p14:tracePt t="1607" x="2195513" y="2230438"/>
          <p14:tracePt t="1618" x="2184400" y="2225675"/>
          <p14:tracePt t="1629" x="2157413" y="2225675"/>
          <p14:tracePt t="1641" x="2135188" y="2217738"/>
          <p14:tracePt t="1642" x="2112963" y="2217738"/>
          <p14:tracePt t="1651" x="2089150" y="2214563"/>
          <p14:tracePt t="1663" x="2044700" y="2206625"/>
          <p14:tracePt t="1674" x="2020888" y="2206625"/>
          <p14:tracePt t="1684" x="1979613" y="2203450"/>
          <p14:tracePt t="1696" x="1965325" y="2195513"/>
          <p14:tracePt t="1698" x="1954213" y="2195513"/>
          <p14:tracePt t="1706" x="1946275" y="2195513"/>
          <p14:tracePt t="1718" x="1938338" y="2192338"/>
          <p14:tracePt t="1729" x="1935163" y="2187575"/>
          <p14:tracePt t="1731" x="1927225" y="2187575"/>
          <p14:tracePt t="1740" x="1924050" y="2187575"/>
          <p14:tracePt t="1752" x="1916113" y="2187575"/>
          <p14:tracePt t="1765" x="1911350" y="2187575"/>
          <p14:tracePt t="1779" x="1908175" y="2187575"/>
          <p14:tracePt t="1800" x="1905000" y="2187575"/>
          <p14:tracePt t="1814" x="1897063" y="2187575"/>
          <p14:tracePt t="1834" x="1892300" y="2187575"/>
          <p14:tracePt t="1841" x="1889125" y="2187575"/>
          <p14:tracePt t="1848" x="1885950" y="2187575"/>
          <p14:tracePt t="1854" x="1881188" y="2187575"/>
          <p14:tracePt t="1863" x="1870075" y="2187575"/>
          <p14:tracePt t="1873" x="1866900" y="2187575"/>
          <p14:tracePt t="1884" x="1847850" y="2187575"/>
          <p14:tracePt t="1897" x="1828800" y="2187575"/>
          <p14:tracePt t="1907" x="1820863" y="2187575"/>
          <p14:tracePt t="1917" x="1801813" y="2187575"/>
          <p14:tracePt t="1929" x="1782763" y="2187575"/>
          <p14:tracePt t="1931" x="1779588" y="2187575"/>
          <p14:tracePt t="1939" x="1771650" y="2187575"/>
          <p14:tracePt t="1952" x="1757363" y="2187575"/>
          <p14:tracePt t="1962" x="1752600" y="2192338"/>
          <p14:tracePt t="1973" x="1746250" y="2192338"/>
          <p14:tracePt t="1985" x="1741488" y="2195513"/>
          <p14:tracePt t="1986" x="1733550" y="2195513"/>
          <p14:tracePt t="1995" x="1730375" y="2203450"/>
          <p14:tracePt t="2006" x="1722438" y="2203450"/>
          <p14:tracePt t="2018" x="1722438" y="2206625"/>
          <p14:tracePt t="2029" x="1716088" y="2211388"/>
          <p14:tracePt t="2041" x="1703388" y="2214563"/>
          <p14:tracePt t="2062" x="1703388" y="2217738"/>
          <p14:tracePt t="2075" x="1703388" y="2222500"/>
          <p14:tracePt t="2096" x="1708150" y="2225675"/>
          <p14:tracePt t="2103" x="1708150" y="2233613"/>
          <p14:tracePt t="2110" x="1711325" y="2233613"/>
          <p14:tracePt t="2117" x="1716088" y="2236788"/>
          <p14:tracePt t="2129" x="1719263" y="2236788"/>
          <p14:tracePt t="2131" x="1719263" y="2241550"/>
          <p14:tracePt t="2140" x="1722438" y="2241550"/>
          <p14:tracePt t="2151" x="1727200" y="2241550"/>
          <p14:tracePt t="2164" x="1730375" y="2244725"/>
          <p14:tracePt t="2178" x="1730375" y="2247900"/>
          <p14:tracePt t="2186" x="1738313" y="2247900"/>
          <p14:tracePt t="2199" x="1741488" y="2247900"/>
          <p14:tracePt t="2213" x="1746250" y="2252663"/>
          <p14:tracePt t="2227" x="1746250" y="2255838"/>
          <p14:tracePt t="2233" x="1749425" y="2255838"/>
          <p14:tracePt t="2240" x="1752600" y="2255838"/>
          <p14:tracePt t="2251" x="1757363" y="2260600"/>
          <p14:tracePt t="2262" x="1768475" y="2271713"/>
          <p14:tracePt t="2274" x="1771650" y="2274888"/>
          <p14:tracePt t="2276" x="1776413" y="2279650"/>
          <p14:tracePt t="2284" x="1779588" y="2282825"/>
          <p14:tracePt t="2296" x="1782763" y="2286000"/>
          <p14:tracePt t="2309" x="1787525" y="2290763"/>
          <p14:tracePt t="2323" x="1790700" y="2290763"/>
          <p14:tracePt t="2330" x="1790700" y="2297113"/>
          <p14:tracePt t="2343" x="1798638" y="2301875"/>
          <p14:tracePt t="2364" x="1801813" y="2301875"/>
          <p14:tracePt t="2385" x="1806575" y="2305050"/>
          <p14:tracePt t="2399" x="1806575" y="2309813"/>
          <p14:tracePt t="2405" x="1809750" y="2309813"/>
          <p14:tracePt t="2447" x="1812925" y="2309813"/>
          <p14:tracePt t="2468" x="1817688" y="2309813"/>
          <p14:tracePt t="2482" x="1820863" y="2309813"/>
          <p14:tracePt t="2496" x="1820863" y="2305050"/>
          <p14:tracePt t="2502" x="1825625" y="2305050"/>
          <p14:tracePt t="2515" x="1831975" y="2301875"/>
          <p14:tracePt t="2529" x="1836738" y="2293938"/>
          <p14:tracePt t="2550" x="1839913" y="2290763"/>
          <p14:tracePt t="2557" x="1844675" y="2290763"/>
          <p14:tracePt t="2564" x="1847850" y="2286000"/>
          <p14:tracePt t="2577" x="1851025" y="2286000"/>
          <p14:tracePt t="2585" x="1862138" y="2282825"/>
          <p14:tracePt t="2595" x="1866900" y="2282825"/>
          <p14:tracePt t="2607" x="1885950" y="2279650"/>
          <p14:tracePt t="2619" x="1919288" y="2271713"/>
          <p14:tracePt t="2629" x="1941513" y="2266950"/>
          <p14:tracePt t="2640" x="1979613" y="2255838"/>
          <p14:tracePt t="2651" x="2006600" y="2247900"/>
          <p14:tracePt t="2653" x="2028825" y="2244725"/>
          <p14:tracePt t="2662" x="2051050" y="2236788"/>
          <p14:tracePt t="2674" x="2089150" y="2225675"/>
          <p14:tracePt t="2684" x="2116138" y="2214563"/>
          <p14:tracePt t="2695" x="2157413" y="2195513"/>
          <p14:tracePt t="2707" x="2173288" y="2184400"/>
          <p14:tracePt t="2708" x="2198688" y="2173288"/>
          <p14:tracePt t="2718" x="2214563" y="2168525"/>
          <p14:tracePt t="2729" x="2255838" y="2143125"/>
          <p14:tracePt t="2740" x="2278063" y="2138363"/>
          <p14:tracePt t="2751" x="2312988" y="2116138"/>
          <p14:tracePt t="2763" x="2327275" y="2108200"/>
          <p14:tracePt t="2765" x="2338388" y="2101850"/>
          <p14:tracePt t="2773" x="2349500" y="2093913"/>
          <p14:tracePt t="2784" x="2365375" y="2085975"/>
          <p14:tracePt t="2796" x="2368550" y="2082800"/>
          <p14:tracePt t="2797" x="2376488" y="2074863"/>
          <p14:tracePt t="2807" x="2381250" y="2074863"/>
          <p14:tracePt t="2819" x="2395538" y="2071688"/>
          <p14:tracePt t="2829" x="2398713" y="2066925"/>
          <p14:tracePt t="2840" x="2406650" y="2066925"/>
          <p14:tracePt t="2852" x="2411413" y="2063750"/>
          <p14:tracePt t="2853" x="2417763" y="2063750"/>
          <p14:tracePt t="2862" x="2422525" y="2058988"/>
          <p14:tracePt t="2874" x="2428875" y="2058988"/>
          <p14:tracePt t="2886" x="2433638" y="2058988"/>
          <p14:tracePt t="2901" x="2436813" y="2058988"/>
          <p14:tracePt t="2907" x="2436813" y="2063750"/>
          <p14:tracePt t="2918" x="2441575" y="2066925"/>
          <p14:tracePt t="2929" x="2441575" y="2071688"/>
          <p14:tracePt t="2940" x="2441575" y="2078038"/>
          <p14:tracePt t="2951" x="2441575" y="2085975"/>
          <p14:tracePt t="2963" x="2441575" y="2093913"/>
          <p14:tracePt t="2976" x="2441575" y="2097088"/>
          <p14:tracePt t="2984" x="2441575" y="2101850"/>
          <p14:tracePt t="2996" x="2441575" y="2108200"/>
          <p14:tracePt t="2998" x="2447925" y="2116138"/>
          <p14:tracePt t="3007" x="2447925" y="2120900"/>
          <p14:tracePt t="3018" x="2452688" y="2138363"/>
          <p14:tracePt t="3029" x="2452688" y="2151063"/>
          <p14:tracePt t="3040" x="2452688" y="2168525"/>
          <p14:tracePt t="3052" x="2452688" y="2184400"/>
          <p14:tracePt t="3062" x="2452688" y="2187575"/>
          <p14:tracePt t="3073" x="2455863" y="2195513"/>
          <p14:tracePt t="3084" x="2455863" y="2200275"/>
          <p14:tracePt t="3096" x="2455863" y="2206625"/>
          <p14:tracePt t="3107" x="2459038" y="2225675"/>
          <p14:tracePt t="3118" x="2466975" y="2244725"/>
          <p14:tracePt t="3128" x="2471738" y="2282825"/>
          <p14:tracePt t="3141" x="2471738" y="2316163"/>
          <p14:tracePt t="3142" x="2478088" y="2346325"/>
          <p14:tracePt t="3151" x="2486025" y="2381250"/>
          <p14:tracePt t="3163" x="2493963" y="2436813"/>
          <p14:tracePt t="3173" x="2497138" y="2460625"/>
          <p14:tracePt t="3184" x="2497138" y="2486025"/>
          <p14:tracePt t="3197" x="2497138" y="2498725"/>
          <p14:tracePt t="3206" x="2497138" y="2501900"/>
          <p14:tracePt t="3218" x="2497138" y="2509838"/>
          <p14:tracePt t="3229" x="2497138" y="2516188"/>
          <p14:tracePt t="3240" x="2497138" y="2524125"/>
          <p14:tracePt t="3252" x="2497138" y="2532063"/>
          <p14:tracePt t="3262" x="2497138" y="2543175"/>
          <p14:tracePt t="3273" x="2497138" y="2551113"/>
          <p14:tracePt t="3284" x="2497138" y="2559050"/>
          <p14:tracePt t="3286" x="2497138" y="2570163"/>
          <p14:tracePt t="3296" x="2497138" y="2573338"/>
          <p14:tracePt t="3307" x="2497138" y="2581275"/>
          <p14:tracePt t="3318" x="2497138" y="2592388"/>
          <p14:tracePt t="3329" x="2497138" y="2603500"/>
          <p14:tracePt t="3341" x="2497138" y="2630488"/>
          <p14:tracePt t="3351" x="2497138" y="2644775"/>
          <p14:tracePt t="3362" x="2497138" y="2698750"/>
          <p14:tracePt t="3373" x="2497138" y="2732088"/>
          <p14:tracePt t="3384" x="2497138" y="2792413"/>
          <p14:tracePt t="3397" x="2497138" y="2827338"/>
          <p14:tracePt t="3407" x="2497138" y="2838450"/>
          <p14:tracePt t="3418" x="2497138" y="2849563"/>
          <p14:tracePt t="3430" x="2497138" y="2852738"/>
          <p14:tracePt t="3431" x="2490788" y="2863850"/>
          <p14:tracePt t="3440" x="2490788" y="2868613"/>
          <p14:tracePt t="3452" x="2490788" y="2871788"/>
          <p14:tracePt t="3462" x="2490788" y="2876550"/>
          <p14:tracePt t="3473" x="2486025" y="2879725"/>
          <p14:tracePt t="3484" x="2482850" y="2879725"/>
          <p14:tracePt t="3499" x="2478088" y="2879725"/>
          <p14:tracePt t="3513" x="2474913" y="2879725"/>
          <p14:tracePt t="3527" x="2471738" y="2879725"/>
          <p14:tracePt t="3533" x="2466975" y="2879725"/>
          <p14:tracePt t="3540" x="2459038" y="2876550"/>
          <p14:tracePt t="3551" x="2455863" y="2876550"/>
          <p14:tracePt t="3562" x="2447925" y="2868613"/>
          <p14:tracePt t="3574" x="2444750" y="2863850"/>
          <p14:tracePt t="3576" x="2433638" y="2857500"/>
          <p14:tracePt t="3584" x="2422525" y="2852738"/>
          <p14:tracePt t="3596" x="2403475" y="2841625"/>
          <p14:tracePt t="3607" x="2392363" y="2838450"/>
          <p14:tracePt t="3618" x="2365375" y="2822575"/>
          <p14:tracePt t="3630" x="2332038" y="2811463"/>
          <p14:tracePt t="3640" x="2324100" y="2811463"/>
          <p14:tracePt t="3651" x="2297113" y="2800350"/>
          <p14:tracePt t="3662" x="2278063" y="2792413"/>
          <p14:tracePt t="3664" x="2263775" y="2789238"/>
          <p14:tracePt t="3673" x="2252663" y="2786063"/>
          <p14:tracePt t="3685" x="2217738" y="2778125"/>
          <p14:tracePt t="3696" x="2209800" y="2773363"/>
          <p14:tracePt t="3706" x="2184400" y="2773363"/>
          <p14:tracePt t="3719" x="2173288" y="2767013"/>
          <p14:tracePt t="3720" x="2160588" y="2767013"/>
          <p14:tracePt t="3729" x="2154238" y="2767013"/>
          <p14:tracePt t="3741" x="2127250" y="2767013"/>
          <p14:tracePt t="3752" x="2112963" y="2767013"/>
          <p14:tracePt t="3762" x="2085975" y="2767013"/>
          <p14:tracePt t="3775" x="2070100" y="2767013"/>
          <p14:tracePt t="3776" x="2051050" y="2767013"/>
          <p14:tracePt t="3784" x="2036763" y="2767013"/>
          <p14:tracePt t="3795" x="2006600" y="2767013"/>
          <p14:tracePt t="3807" x="1987550" y="2767013"/>
          <p14:tracePt t="3818" x="1949450" y="2767013"/>
          <p14:tracePt t="3830" x="1916113" y="2762250"/>
          <p14:tracePt t="3840" x="1900238" y="2762250"/>
          <p14:tracePt t="3851" x="1870075" y="2762250"/>
          <p14:tracePt t="3863" x="1851025" y="2762250"/>
          <p14:tracePt t="3864" x="1844675" y="2762250"/>
          <p14:tracePt t="3873" x="1828800" y="2762250"/>
          <p14:tracePt t="3885" x="1806575" y="2762250"/>
          <p14:tracePt t="3896" x="1798638" y="2762250"/>
          <p14:tracePt t="3907" x="1771650" y="2762250"/>
          <p14:tracePt t="3919" x="1768475" y="2762250"/>
          <p14:tracePt t="3920" x="1752600" y="2762250"/>
          <p14:tracePt t="3929" x="1741488" y="2762250"/>
          <p14:tracePt t="3940" x="1722438" y="2762250"/>
          <p14:tracePt t="3951" x="1716088" y="2762250"/>
          <p14:tracePt t="3962" x="1689100" y="2759075"/>
          <p14:tracePt t="3974" x="1670050" y="2751138"/>
          <p14:tracePt t="3985" x="1651000" y="2747963"/>
          <p14:tracePt t="3995" x="1631950" y="2736850"/>
          <p14:tracePt t="4008" x="1620838" y="2732088"/>
          <p14:tracePt t="4009" x="1606550" y="2724150"/>
          <p14:tracePt t="4018" x="1593850" y="2720975"/>
          <p14:tracePt t="4029" x="1571625" y="2713038"/>
          <p14:tracePt t="4040" x="1563688" y="2709863"/>
          <p14:tracePt t="4051" x="1552575" y="2706688"/>
          <p14:tracePt t="4063" x="1549400" y="2706688"/>
          <p14:tracePt t="4064" x="1544638" y="2701925"/>
          <p14:tracePt t="4073" x="1541463" y="2701925"/>
          <p14:tracePt t="4085" x="1533525" y="2698750"/>
          <p14:tracePt t="4096" x="1530350" y="2698750"/>
          <p14:tracePt t="4106" x="1527175" y="2698750"/>
          <p14:tracePt t="4119" x="1519238" y="2698750"/>
          <p14:tracePt t="4140" x="1514475" y="2698750"/>
          <p14:tracePt t="4153" x="1511300" y="2698750"/>
          <p14:tracePt t="4166" x="1508125" y="2698750"/>
          <p14:tracePt t="4180" x="1503363" y="2698750"/>
          <p14:tracePt t="4187" x="1500188" y="2698750"/>
          <p14:tracePt t="4194" x="1497013" y="2690813"/>
          <p14:tracePt t="4201" x="1489075" y="2690813"/>
          <p14:tracePt t="4215" x="1484313" y="2690813"/>
          <p14:tracePt t="4221" x="1481138" y="2690813"/>
          <p14:tracePt t="4229" x="1477963" y="2690813"/>
          <p14:tracePt t="4240" x="1473200" y="2690813"/>
          <p14:tracePt t="4251" x="1470025" y="2690813"/>
          <p14:tracePt t="4263" x="1466850" y="2690813"/>
          <p14:tracePt t="4273" x="1466850" y="2687638"/>
          <p14:tracePt t="4284" x="1458913" y="2687638"/>
          <p14:tracePt t="4296" x="1458913" y="2682875"/>
          <p14:tracePt t="4297" x="1454150" y="2682875"/>
          <p14:tracePt t="4311" x="1450975" y="2679700"/>
          <p14:tracePt t="4525" x="1454150" y="2679700"/>
          <p14:tracePt t="4538" x="1462088" y="2679700"/>
          <p14:tracePt t="4562" x="1466850" y="2679700"/>
          <p14:tracePt t="5612" x="1470025" y="2679700"/>
          <p14:tracePt t="5632" x="1470025" y="2674938"/>
          <p14:tracePt t="5640" x="1473200" y="2674938"/>
          <p14:tracePt t="5653" x="1477963" y="2671763"/>
          <p14:tracePt t="5666" x="1477963" y="2668588"/>
          <p14:tracePt t="5673" x="1481138" y="2668588"/>
          <p14:tracePt t="5687" x="1484313" y="2663825"/>
          <p14:tracePt t="5701" x="1492250" y="2657475"/>
          <p14:tracePt t="5708" x="1497013" y="2657475"/>
          <p14:tracePt t="5718" x="1500188" y="2652713"/>
          <p14:tracePt t="5728" x="1508125" y="2644775"/>
          <p14:tracePt t="5742" x="1511300" y="2641600"/>
          <p14:tracePt t="5752" x="1522413" y="2638425"/>
          <p14:tracePt t="5763" x="1527175" y="2627313"/>
          <p14:tracePt t="5773" x="1533525" y="2622550"/>
          <p14:tracePt t="5785" x="1541463" y="2619375"/>
          <p14:tracePt t="5796" x="1544638" y="2614613"/>
          <p14:tracePt t="5798" x="1549400" y="2614613"/>
          <p14:tracePt t="5807" x="1552575" y="2614613"/>
          <p14:tracePt t="5819" x="1560513" y="2611438"/>
          <p14:tracePt t="5829" x="1560513" y="2608263"/>
          <p14:tracePt t="5840" x="1563688" y="2608263"/>
          <p14:tracePt t="5852" x="1568450" y="2600325"/>
          <p14:tracePt t="5862" x="1568450" y="2595563"/>
          <p14:tracePt t="5873" x="1576388" y="2595563"/>
          <p14:tracePt t="5942" x="1571625" y="2595563"/>
          <p14:tracePt t="5963" x="1568450" y="2595563"/>
          <p14:tracePt t="5969" x="1563688" y="2595563"/>
          <p14:tracePt t="5975" x="1560513" y="2595563"/>
          <p14:tracePt t="5984" x="1557338" y="2595563"/>
          <p14:tracePt t="5997" x="1549400" y="2595563"/>
          <p14:tracePt t="6007" x="1544638" y="2595563"/>
          <p14:tracePt t="6018" x="1538288" y="2595563"/>
          <p14:tracePt t="6029" x="1533525" y="2595563"/>
          <p14:tracePt t="6040" x="1530350" y="2595563"/>
          <p14:tracePt t="6059" x="1527175" y="2595563"/>
          <p14:tracePt t="6072" x="1522413" y="2595563"/>
          <p14:tracePt t="6086" x="1519238" y="2595563"/>
          <p14:tracePt t="6100" x="1514475" y="2595563"/>
          <p14:tracePt t="6107" x="1514475" y="2603500"/>
          <p14:tracePt t="6120" x="1508125" y="2603500"/>
          <p14:tracePt t="6127" x="1508125" y="2608263"/>
          <p14:tracePt t="6134" x="1503363" y="2608263"/>
          <p14:tracePt t="6141" x="1500188" y="2611438"/>
          <p14:tracePt t="6154" x="1497013" y="2611438"/>
          <p14:tracePt t="6163" x="1497013" y="2614613"/>
          <p14:tracePt t="6174" x="1492250" y="2614613"/>
          <p14:tracePt t="6176" x="1489075" y="2619375"/>
          <p14:tracePt t="6184" x="1484313" y="2619375"/>
          <p14:tracePt t="6196" x="1477963" y="2622550"/>
          <p14:tracePt t="6207" x="1473200" y="2622550"/>
          <p14:tracePt t="6218" x="1470025" y="2627313"/>
          <p14:tracePt t="6230" x="1470025" y="2630488"/>
          <p14:tracePt t="6231" x="1466850" y="2630488"/>
          <p14:tracePt t="6240" x="1462088" y="2630488"/>
          <p14:tracePt t="6252" x="1454150" y="2638425"/>
          <p14:tracePt t="6262" x="1450975" y="2641600"/>
          <p14:tracePt t="6273" x="1443038" y="2641600"/>
          <p14:tracePt t="6286" x="1435100" y="2644775"/>
          <p14:tracePt t="6296" x="1431925" y="2649538"/>
          <p14:tracePt t="6306" x="1423988" y="2652713"/>
          <p14:tracePt t="6320" x="1420813" y="2652713"/>
          <p14:tracePt t="6329" x="1420813" y="2657475"/>
          <p14:tracePt t="6341" x="1412875" y="2660650"/>
          <p14:tracePt t="6352" x="1409700" y="2660650"/>
          <p14:tracePt t="6362" x="1409700" y="2668588"/>
          <p14:tracePt t="6374" x="1404938" y="2668588"/>
          <p14:tracePt t="6375" x="1404938" y="2671763"/>
          <p14:tracePt t="6396" x="1404938" y="2674938"/>
          <p14:tracePt t="6409" x="1404938" y="2679700"/>
          <p14:tracePt t="6458" x="1404938" y="2682875"/>
          <p14:tracePt t="6478" x="1404938" y="2687638"/>
          <p14:tracePt t="6548" x="1404938" y="2690813"/>
          <p14:tracePt t="6602" x="1404938" y="2698750"/>
          <p14:tracePt t="6630" x="1409700" y="2698750"/>
          <p14:tracePt t="6636" x="1409700" y="2701925"/>
          <p14:tracePt t="6657" x="1417638" y="2701925"/>
          <p14:tracePt t="6664" x="1417638" y="2706688"/>
          <p14:tracePt t="6699" x="1420813" y="2706688"/>
          <p14:tracePt t="6843" x="1420813" y="2709863"/>
          <p14:tracePt t="6919" x="1420813" y="2706688"/>
          <p14:tracePt t="6946" x="1412875" y="2706688"/>
          <p14:tracePt t="6967" x="1409700" y="2706688"/>
          <p14:tracePt t="6987" x="1409700" y="2701925"/>
          <p14:tracePt t="6994" x="1404938" y="2701925"/>
          <p14:tracePt t="7015" x="1401763" y="2701925"/>
          <p14:tracePt t="7029" x="1398588" y="2701925"/>
          <p14:tracePt t="7035" x="1398588" y="2693988"/>
          <p14:tracePt t="7118" x="1393825" y="2693988"/>
          <p14:tracePt t="7154" x="1390650" y="2693988"/>
          <p14:tracePt t="7166" x="1390650" y="2690813"/>
          <p14:tracePt t="7187" x="1382713" y="2687638"/>
          <p14:tracePt t="7200" x="1382713" y="2682875"/>
          <p14:tracePt t="7207" x="1379538" y="2682875"/>
          <p14:tracePt t="7228" x="1374775" y="2682875"/>
          <p14:tracePt t="7263" x="1371600" y="2679700"/>
          <p14:tracePt t="7290" x="1368425" y="2679700"/>
          <p14:tracePt t="7297" x="1368425" y="2674938"/>
          <p14:tracePt t="7422" x="1363663" y="2674938"/>
          <p14:tracePt t="7504" x="1363663" y="2671763"/>
          <p14:tracePt t="7524" x="1363663" y="2663825"/>
          <p14:tracePt t="7538" x="1360488" y="2663825"/>
          <p14:tracePt t="7552" x="1360488" y="2660650"/>
          <p14:tracePt t="7579" x="1352550" y="2657475"/>
          <p14:tracePt t="7607" x="1352550" y="2652713"/>
          <p14:tracePt t="7634" x="1352550" y="2649538"/>
          <p14:tracePt t="7641" x="1349375" y="2649538"/>
          <p14:tracePt t="8054" x="1355725" y="2649538"/>
          <p14:tracePt t="8068" x="1360488" y="2649538"/>
          <p14:tracePt t="8081" x="1363663" y="2649538"/>
          <p14:tracePt t="8102" x="1368425" y="2649538"/>
          <p14:tracePt t="8309" x="1371600" y="2649538"/>
          <p14:tracePt t="8322" x="1374775" y="2649538"/>
          <p14:tracePt t="8340" x="1379538" y="2649538"/>
          <p14:tracePt t="8351" x="1379538" y="2652713"/>
          <p14:tracePt t="8363" x="1387475" y="2652713"/>
          <p14:tracePt t="8377" x="1390650" y="2652713"/>
          <p14:tracePt t="8385" x="1390650" y="2657475"/>
          <p14:tracePt t="8396" x="1393825" y="2657475"/>
          <p14:tracePt t="8411" x="1398588" y="2657475"/>
          <p14:tracePt t="8426" x="1398588" y="2660650"/>
          <p14:tracePt t="8432" x="1401763" y="2660650"/>
          <p14:tracePt t="8446" x="1404938" y="2660650"/>
          <p14:tracePt t="8459" x="1404938" y="2668588"/>
          <p14:tracePt t="8474" x="1409700" y="2668588"/>
          <p14:tracePt t="8494" x="1417638" y="2668588"/>
          <p14:tracePt t="8515" x="1420813" y="2668588"/>
          <p14:tracePt t="8535" x="1423988" y="2668588"/>
          <p14:tracePt t="8549" x="1423988" y="2671763"/>
          <p14:tracePt t="8556" x="1428750" y="2671763"/>
          <p14:tracePt t="8569" x="1431925" y="2674938"/>
          <p14:tracePt t="8584" x="1435100" y="2679700"/>
          <p14:tracePt t="8590" x="1439863" y="2679700"/>
          <p14:tracePt t="8597" x="1447800" y="2682875"/>
          <p14:tracePt t="8607" x="1450975" y="2687638"/>
          <p14:tracePt t="8619" x="1462088" y="2698750"/>
          <p14:tracePt t="8629" x="1466850" y="2701925"/>
          <p14:tracePt t="8640" x="1489075" y="2717800"/>
          <p14:tracePt t="8652" x="1503363" y="2728913"/>
          <p14:tracePt t="8653" x="1530350" y="2747963"/>
          <p14:tracePt t="8662" x="1557338" y="2767013"/>
          <p14:tracePt t="8673" x="1617663" y="2816225"/>
          <p14:tracePt t="8684" x="1643063" y="2833688"/>
          <p14:tracePt t="8695" x="1697038" y="2879725"/>
          <p14:tracePt t="8708" x="1741488" y="2917825"/>
          <p14:tracePt t="8718" x="1760538" y="2936875"/>
          <p14:tracePt t="8729" x="1787525" y="2970213"/>
          <p14:tracePt t="8740" x="1806575" y="2981325"/>
          <p14:tracePt t="8742" x="1817688" y="2992438"/>
          <p14:tracePt t="8751" x="1825625" y="3005138"/>
          <p14:tracePt t="8763" x="1844675" y="3022600"/>
          <p14:tracePt t="8773" x="1851025" y="3035300"/>
          <p14:tracePt t="8785" x="1870075" y="3057525"/>
          <p14:tracePt t="8796" x="1881188" y="3068638"/>
          <p14:tracePt t="8797" x="1889125" y="3071813"/>
          <p14:tracePt t="8807" x="1900238" y="3084513"/>
          <p14:tracePt t="8818" x="1924050" y="3117850"/>
          <p14:tracePt t="8830" x="1935163" y="3133725"/>
          <p14:tracePt t="8831" x="1954213" y="3167063"/>
          <p14:tracePt t="8840" x="1971675" y="3194050"/>
          <p14:tracePt t="8852" x="2006600" y="3254375"/>
          <p14:tracePt t="8863" x="2020888" y="3276600"/>
          <p14:tracePt t="8873" x="2047875" y="3336925"/>
          <p14:tracePt t="8884" x="2066925" y="3363913"/>
          <p14:tracePt t="8886" x="2078038" y="3389313"/>
          <p14:tracePt t="8896" x="2089150" y="3413125"/>
          <p14:tracePt t="8907" x="2130425" y="3465513"/>
          <p14:tracePt t="8918" x="2143125" y="3484563"/>
          <p14:tracePt t="8929" x="2165350" y="3522663"/>
          <p14:tracePt t="8941" x="2168525" y="3533775"/>
          <p14:tracePt t="8942" x="2176463" y="3544888"/>
          <p14:tracePt t="8951" x="2179638" y="3548063"/>
          <p14:tracePt t="8962" x="2187575" y="3556000"/>
          <p14:tracePt t="8973" x="2187575" y="3560763"/>
          <p14:tracePt t="8984" x="2190750" y="3567113"/>
          <p14:tracePt t="8997" x="2195513" y="3571875"/>
          <p14:tracePt t="9010" x="2198688" y="3571875"/>
          <p14:tracePt t="9018" x="2198688" y="3575050"/>
          <p14:tracePt t="9037" x="2206625" y="3575050"/>
          <p14:tracePt t="9079" x="2206625" y="3571875"/>
          <p14:tracePt t="9092" x="2206625" y="3563938"/>
          <p14:tracePt t="9114" x="2206625" y="3560763"/>
          <p14:tracePt t="9127" x="2206625" y="3556000"/>
          <p14:tracePt t="9141" x="2206625" y="3552825"/>
          <p14:tracePt t="9154" x="2206625" y="3548063"/>
          <p14:tracePt t="9163" x="2206625" y="3544888"/>
          <p14:tracePt t="9168" x="2206625" y="3541713"/>
          <p14:tracePt t="9175" x="2206625" y="3533775"/>
          <p14:tracePt t="9189" x="2209800" y="3529013"/>
          <p14:tracePt t="9196" x="2209800" y="3525838"/>
          <p14:tracePt t="9207" x="2214563" y="3517900"/>
          <p14:tracePt t="9218" x="2217738" y="3492500"/>
          <p14:tracePt t="9230" x="2225675" y="3473450"/>
          <p14:tracePt t="9231" x="2228850" y="3465513"/>
          <p14:tracePt t="9240" x="2236788" y="3438525"/>
          <p14:tracePt t="9251" x="2252663" y="3408363"/>
          <p14:tracePt t="9262" x="2263775" y="3382963"/>
          <p14:tracePt t="9273" x="2282825" y="3344863"/>
          <p14:tracePt t="9285" x="2293938" y="3325813"/>
          <p14:tracePt t="9286" x="2305050" y="3309938"/>
          <p14:tracePt t="9296" x="2316163" y="3298825"/>
          <p14:tracePt t="9307" x="2327275" y="3273425"/>
          <p14:tracePt t="9318" x="2332038" y="3265488"/>
          <p14:tracePt t="9320" x="2335213" y="3260725"/>
          <p14:tracePt t="9329" x="2338388" y="3254375"/>
          <p14:tracePt t="9341" x="2346325" y="3246438"/>
          <p14:tracePt t="9351" x="2346325" y="3238500"/>
          <p14:tracePt t="9362" x="2354263" y="3235325"/>
          <p14:tracePt t="9374" x="2357438" y="3235325"/>
          <p14:tracePt t="9375" x="2357438" y="3230563"/>
          <p14:tracePt t="9384" x="2362200" y="3230563"/>
          <p14:tracePt t="9403" x="2365375" y="3230563"/>
          <p14:tracePt t="9513" x="2365375" y="3235325"/>
          <p14:tracePt t="9560" x="2362200" y="3235325"/>
          <p14:tracePt t="9567" x="2357438" y="3235325"/>
          <p14:tracePt t="9574" x="2349500" y="3235325"/>
          <p14:tracePt t="9584" x="2346325" y="3235325"/>
          <p14:tracePt t="9595" x="2338388" y="3235325"/>
          <p14:tracePt t="9607" x="2335213" y="3235325"/>
          <p14:tracePt t="9609" x="2335213" y="3230563"/>
          <p14:tracePt t="9618" x="2332038" y="3230563"/>
          <p14:tracePt t="9629" x="2327275" y="3227388"/>
          <p14:tracePt t="9640" x="2324100" y="3227388"/>
          <p14:tracePt t="9651" x="2324100" y="3224213"/>
          <p14:tracePt t="9663" x="2324100" y="3219450"/>
          <p14:tracePt t="9677" x="2324100" y="3216275"/>
          <p14:tracePt t="9691" x="2324100" y="3208338"/>
          <p14:tracePt t="9705" x="2324100" y="3205163"/>
          <p14:tracePt t="9712" x="2324100" y="3200400"/>
          <p14:tracePt t="9719" x="2324100" y="3197225"/>
          <p14:tracePt t="9729" x="2327275" y="3194050"/>
          <p14:tracePt t="9740" x="2332038" y="3178175"/>
          <p14:tracePt t="9752" x="2335213" y="3175000"/>
          <p14:tracePt t="9753" x="2338388" y="3167063"/>
          <p14:tracePt t="9762" x="2346325" y="3163888"/>
          <p14:tracePt t="9774" x="2354263" y="3155950"/>
          <p14:tracePt t="9784" x="2354263" y="3151188"/>
          <p14:tracePt t="9796" x="2357438" y="3148013"/>
          <p14:tracePt t="9807" x="2362200" y="3144838"/>
          <p14:tracePt t="9818" x="2362200" y="3140075"/>
          <p14:tracePt t="9829" x="2365375" y="3140075"/>
          <p14:tracePt t="9840" x="2365375" y="3136900"/>
          <p14:tracePt t="9891" x="2362200" y="3136900"/>
          <p14:tracePt t="9897" x="2357438" y="3136900"/>
          <p14:tracePt t="9906" x="2354263" y="3136900"/>
          <p14:tracePt t="9919" x="2343150" y="3136900"/>
          <p14:tracePt t="9929" x="2338388" y="3136900"/>
          <p14:tracePt t="9940" x="2335213" y="3136900"/>
          <p14:tracePt t="9952" x="2332038" y="3136900"/>
          <p14:tracePt t="9953" x="2327275" y="3136900"/>
          <p14:tracePt t="9962" x="2324100" y="3136900"/>
          <p14:tracePt t="9980" x="2319338" y="3136900"/>
          <p14:tracePt t="9994" x="2312988" y="3136900"/>
          <p14:tracePt t="10008" x="2308225" y="3136900"/>
          <p14:tracePt t="10028" x="2305050" y="3136900"/>
          <p14:tracePt t="10042" x="2301875" y="3140075"/>
          <p14:tracePt t="10056" x="2297113" y="3140075"/>
          <p14:tracePt t="10069" x="2293938" y="3140075"/>
          <p14:tracePt t="10090" x="2289175" y="3140075"/>
          <p14:tracePt t="10104" x="2282825" y="3140075"/>
          <p14:tracePt t="10110" x="2278063" y="3140075"/>
          <p14:tracePt t="10118" x="2274888" y="3140075"/>
          <p14:tracePt t="10131" x="2270125" y="3140075"/>
          <p14:tracePt t="10140" x="2266950" y="3140075"/>
          <p14:tracePt t="10152" x="2263775" y="3140075"/>
          <p14:tracePt t="10153" x="2259013" y="3140075"/>
          <p14:tracePt t="10162" x="2255838" y="3140075"/>
          <p14:tracePt t="10173" x="2247900" y="3140075"/>
          <p14:tracePt t="10185" x="2244725" y="3140075"/>
          <p14:tracePt t="10195" x="2239963" y="3140075"/>
          <p14:tracePt t="10208" x="2236788" y="3140075"/>
          <p14:tracePt t="10221" x="2233613" y="3140075"/>
          <p14:tracePt t="10241" x="2233613" y="3144838"/>
          <p14:tracePt t="10263" x="2233613" y="3148013"/>
          <p14:tracePt t="10283" x="2233613" y="3151188"/>
          <p14:tracePt t="10421" x="2236788" y="3151188"/>
          <p14:tracePt t="10448" x="2239963" y="3151188"/>
          <p14:tracePt t="10462" x="2244725" y="3151188"/>
          <p14:tracePt t="10482" x="2252663" y="3151188"/>
          <p14:tracePt t="10489" x="2252663" y="3159125"/>
          <p14:tracePt t="10496" x="2255838" y="3159125"/>
          <p14:tracePt t="10510" x="2259013" y="3163888"/>
          <p14:tracePt t="10530" x="2263775" y="3163888"/>
          <p14:tracePt t="10544" x="2266950" y="3163888"/>
          <p14:tracePt t="10552" x="2266950" y="3167063"/>
          <p14:tracePt t="10558" x="2270125" y="3167063"/>
          <p14:tracePt t="10586" x="2274888" y="3167063"/>
          <p14:tracePt t="10620" x="2278063" y="3167063"/>
          <p14:tracePt t="10641" x="2286000" y="3167063"/>
          <p14:tracePt t="10668" x="2289175" y="3167063"/>
          <p14:tracePt t="10689" x="2293938" y="3167063"/>
          <p14:tracePt t="10703" x="2297113" y="3170238"/>
          <p14:tracePt t="10717" x="2301875" y="3175000"/>
          <p14:tracePt t="10723" x="2305050" y="3175000"/>
          <p14:tracePt t="10730" x="2308225" y="3175000"/>
          <p14:tracePt t="10740" x="2316163" y="3178175"/>
          <p14:tracePt t="10751" x="2327275" y="3181350"/>
          <p14:tracePt t="10762" x="2332038" y="3181350"/>
          <p14:tracePt t="10773" x="2346325" y="3189288"/>
          <p14:tracePt t="10785" x="2354263" y="3189288"/>
          <p14:tracePt t="10796" x="2357438" y="3189288"/>
          <p14:tracePt t="10807" x="2362200" y="3189288"/>
          <p14:tracePt t="10818" x="2368550" y="3189288"/>
          <p14:tracePt t="10829" x="2373313" y="3189288"/>
          <p14:tracePt t="10847" x="2373313" y="3186113"/>
          <p14:tracePt t="10861" x="2373313" y="3181350"/>
          <p14:tracePt t="10875" x="2365375" y="3178175"/>
          <p14:tracePt t="10895" x="2362200" y="3175000"/>
          <p14:tracePt t="10902" x="2357438" y="3175000"/>
          <p14:tracePt t="10909" x="2354263" y="3170238"/>
          <p14:tracePt t="10922" x="2349500" y="3167063"/>
          <p14:tracePt t="10929" x="2343150" y="3167063"/>
          <p14:tracePt t="10940" x="2335213" y="3167063"/>
          <p14:tracePt t="10951" x="2324100" y="3167063"/>
          <p14:tracePt t="10962" x="2308225" y="3159125"/>
          <p14:tracePt t="10964" x="2297113" y="3155950"/>
          <p14:tracePt t="10973" x="2274888" y="3155950"/>
          <p14:tracePt t="10985" x="2236788" y="3140075"/>
          <p14:tracePt t="10995" x="2203450" y="3133725"/>
          <p14:tracePt t="11006" x="2154238" y="3114675"/>
          <p14:tracePt t="11019" x="2105025" y="3109913"/>
          <p14:tracePt t="11029" x="2081213" y="3101975"/>
          <p14:tracePt t="11040" x="2044700" y="3098800"/>
          <p14:tracePt t="11052" x="2028825" y="3098800"/>
          <p14:tracePt t="11053" x="2009775" y="3098800"/>
          <p14:tracePt t="11062" x="2001838" y="3098800"/>
          <p14:tracePt t="11074" x="1984375" y="3098800"/>
          <p14:tracePt t="11084" x="1971675" y="3098800"/>
          <p14:tracePt t="11095" x="1960563" y="3098800"/>
          <p14:tracePt t="11107" x="1949450" y="3098800"/>
          <p14:tracePt t="11109" x="1941513" y="3098800"/>
          <p14:tracePt t="11117" x="1935163" y="3101975"/>
          <p14:tracePt t="11129" x="1916113" y="3106738"/>
          <p14:tracePt t="11140" x="1911350" y="3106738"/>
          <p14:tracePt t="11151" x="1892300" y="3114675"/>
          <p14:tracePt t="11164" x="1866900" y="3114675"/>
          <p14:tracePt t="11173" x="1851025" y="3114675"/>
          <p14:tracePt t="11184" x="1806575" y="3114675"/>
          <p14:tracePt t="11196" x="1782763" y="3114675"/>
          <p14:tracePt t="11207" x="1738313" y="3114675"/>
          <p14:tracePt t="11219" x="1703388" y="3114675"/>
          <p14:tracePt t="11229" x="1689100" y="3114675"/>
          <p14:tracePt t="11240" x="1670050" y="3114675"/>
          <p14:tracePt t="11251" x="1658938" y="3114675"/>
          <p14:tracePt t="11253" x="1655763" y="3117850"/>
          <p14:tracePt t="11262" x="1647825" y="3117850"/>
          <p14:tracePt t="11274" x="1639888" y="3121025"/>
          <p14:tracePt t="11285" x="1631950" y="3121025"/>
          <p14:tracePt t="11295" x="1624013" y="3125788"/>
          <p14:tracePt t="11308" x="1620838" y="3128963"/>
          <p14:tracePt t="11321" x="1617663" y="3128963"/>
          <p14:tracePt t="11335" x="1617663" y="3133725"/>
          <p14:tracePt t="11356" x="1617663" y="3136900"/>
          <p14:tracePt t="11391" x="1617663" y="3140075"/>
          <p14:tracePt t="11418" x="1617663" y="3148013"/>
          <p14:tracePt t="11453" x="1617663" y="3151188"/>
          <p14:tracePt t="11473" x="1617663" y="3155950"/>
          <p14:tracePt t="11501" x="1617663" y="3159125"/>
          <p14:tracePt t="11521" x="1617663" y="3163888"/>
          <p14:tracePt t="11535" x="1617663" y="3167063"/>
          <p14:tracePt t="11548" x="1617663" y="3170238"/>
          <p14:tracePt t="11555" x="1620838" y="3170238"/>
          <p14:tracePt t="11569" x="1624013" y="3170238"/>
          <p14:tracePt t="11576" x="1624013" y="3178175"/>
          <p14:tracePt t="11590" x="1628775" y="3178175"/>
          <p14:tracePt t="11604" x="1636713" y="3178175"/>
          <p14:tracePt t="11618" x="1639888" y="3181350"/>
          <p14:tracePt t="11645" x="1643063" y="3181350"/>
          <p14:tracePt t="11659" x="1647825" y="3181350"/>
          <p14:tracePt t="11680" x="1651000" y="3181350"/>
          <p14:tracePt t="11714" x="1655763" y="3181350"/>
          <p14:tracePt t="11755" x="1658938" y="3181350"/>
          <p14:tracePt t="11776" x="1666875" y="3181350"/>
          <p14:tracePt t="11797" x="1670050" y="3181350"/>
          <p14:tracePt t="11844" x="1673225" y="3181350"/>
          <p14:tracePt t="11872" x="1677988" y="3181350"/>
          <p14:tracePt t="11893" x="1681163" y="3181350"/>
          <p14:tracePt t="11934" x="1685925" y="3181350"/>
          <p14:tracePt t="11941" x="1685925" y="3186113"/>
          <p14:tracePt t="11996" x="1689100" y="3186113"/>
          <p14:tracePt t="12030" x="1697038" y="3189288"/>
          <p14:tracePt t="12155" x="1700213" y="3189288"/>
          <p14:tracePt t="12168" x="1703388" y="3189288"/>
          <p14:tracePt t="12184" x="1708150" y="3194050"/>
          <p14:tracePt t="12196" x="1711325" y="3197225"/>
          <p14:tracePt t="12216" x="1716088" y="3200400"/>
          <p14:tracePt t="12223" x="1719263" y="3200400"/>
          <p14:tracePt t="12230" x="1722438" y="3208338"/>
          <p14:tracePt t="12243" x="1730375" y="3213100"/>
          <p14:tracePt t="12252" x="1733550" y="3213100"/>
          <p14:tracePt t="12263" x="1738313" y="3213100"/>
          <p14:tracePt t="12264" x="1746250" y="3216275"/>
          <p14:tracePt t="12273" x="1752600" y="3216275"/>
          <p14:tracePt t="12285" x="1765300" y="3219450"/>
          <p14:tracePt t="12295" x="1768475" y="3219450"/>
          <p14:tracePt t="12306" x="1782763" y="3224213"/>
          <p14:tracePt t="12318" x="1787525" y="3227388"/>
          <p14:tracePt t="12320" x="1790700" y="3227388"/>
          <p14:tracePt t="12329" x="1801813" y="3235325"/>
          <p14:tracePt t="12340" x="1809750" y="3235325"/>
          <p14:tracePt t="12351" x="1817688" y="3238500"/>
          <p14:tracePt t="12362" x="1831975" y="3243263"/>
          <p14:tracePt t="12374" x="1836738" y="3243263"/>
          <p14:tracePt t="12375" x="1839913" y="3243263"/>
          <p14:tracePt t="12384" x="1844675" y="3246438"/>
          <p14:tracePt t="12396" x="1858963" y="3249613"/>
          <p14:tracePt t="12407" x="1862138" y="3249613"/>
          <p14:tracePt t="12417" x="1878013" y="3257550"/>
          <p14:tracePt t="12430" x="1889125" y="3260725"/>
          <p14:tracePt t="12440" x="1900238" y="3260725"/>
          <p14:tracePt t="12451" x="1927225" y="3265488"/>
          <p14:tracePt t="12462" x="1935163" y="3265488"/>
          <p14:tracePt t="12464" x="1946275" y="3268663"/>
          <p14:tracePt t="12473" x="1960563" y="3268663"/>
          <p14:tracePt t="12485" x="1987550" y="3276600"/>
          <p14:tracePt t="12495" x="1998663" y="3276600"/>
          <p14:tracePt t="12506" x="2017713" y="3276600"/>
          <p14:tracePt t="12519" x="2033588" y="3276600"/>
          <p14:tracePt t="12529" x="2039938" y="3276600"/>
          <p14:tracePt t="12540" x="2044700" y="3276600"/>
          <p14:tracePt t="12541" x="2047875" y="3276600"/>
          <p14:tracePt t="12551" x="2058988" y="3276600"/>
          <p14:tracePt t="12563" x="2063750" y="3276600"/>
          <p14:tracePt t="12574" x="2070100" y="3276600"/>
          <p14:tracePt t="12584" x="2074863" y="3276600"/>
          <p14:tracePt t="12595" x="2081213" y="3273425"/>
          <p14:tracePt t="12607" x="2089150" y="3273425"/>
          <p14:tracePt t="12608" x="2093913" y="3265488"/>
          <p14:tracePt t="12622" x="2097088" y="3260725"/>
          <p14:tracePt t="12636" x="2100263" y="3257550"/>
          <p14:tracePt t="12650" x="2105025" y="3257550"/>
          <p14:tracePt t="12657" x="2105025" y="3254375"/>
          <p14:tracePt t="12670" x="2108200" y="3249613"/>
          <p14:tracePt t="12677" x="2112963" y="3249613"/>
          <p14:tracePt t="12685" x="2119313" y="3249613"/>
          <p14:tracePt t="12696" x="2119313" y="3246438"/>
          <p14:tracePt t="12698" x="2124075" y="3246438"/>
          <p14:tracePt t="12706" x="2127250" y="3243263"/>
          <p14:tracePt t="12719" x="2135188" y="3243263"/>
          <p14:tracePt t="12729" x="2138363" y="3235325"/>
          <p14:tracePt t="12740" x="2149475" y="3230563"/>
          <p14:tracePt t="12752" x="2154238" y="3227388"/>
          <p14:tracePt t="12762" x="2157413" y="3227388"/>
          <p14:tracePt t="12774" x="2165350" y="3227388"/>
          <p14:tracePt t="12784" x="2168525" y="3227388"/>
          <p14:tracePt t="12795" x="2184400" y="3227388"/>
          <p14:tracePt t="12808" x="2195513" y="3227388"/>
          <p14:tracePt t="12818" x="2198688" y="3227388"/>
          <p14:tracePt t="12829" x="2214563" y="3227388"/>
          <p14:tracePt t="12840" x="2222500" y="3227388"/>
          <p14:tracePt t="12842" x="2233613" y="3227388"/>
          <p14:tracePt t="12851" x="2244725" y="3227388"/>
          <p14:tracePt t="12863" x="2255838" y="3227388"/>
          <p14:tracePt t="12873" x="2266950" y="3227388"/>
          <p14:tracePt t="12884" x="2278063" y="3227388"/>
          <p14:tracePt t="12896" x="2289175" y="3227388"/>
          <p14:tracePt t="12897" x="2297113" y="3227388"/>
          <p14:tracePt t="12906" x="2308225" y="3227388"/>
          <p14:tracePt t="12918" x="2319338" y="3224213"/>
          <p14:tracePt t="12929" x="2332038" y="3224213"/>
          <p14:tracePt t="12940" x="2338388" y="3224213"/>
          <p14:tracePt t="12952" x="2354263" y="3224213"/>
          <p14:tracePt t="12962" x="2357438" y="3224213"/>
          <p14:tracePt t="12973" x="2365375" y="3224213"/>
          <p14:tracePt t="12984" x="2373313" y="3224213"/>
          <p14:tracePt t="12995" x="2381250" y="3224213"/>
          <p14:tracePt t="13007" x="2384425" y="3224213"/>
          <p14:tracePt t="13018" x="2387600" y="3224213"/>
          <p14:tracePt t="13028" x="2392363" y="3224213"/>
          <p14:tracePt t="13042" x="2395538" y="3224213"/>
          <p14:tracePt t="13062" x="2403475" y="3224213"/>
          <p14:tracePt t="13076" x="2406650" y="3224213"/>
          <p14:tracePt t="13765" x="2422525" y="3219450"/>
          <p14:tracePt t="13770" x="2436813" y="3213100"/>
          <p14:tracePt t="13796" x="2524125" y="3200400"/>
          <p14:tracePt t="13806" x="2592388" y="3186113"/>
          <p14:tracePt t="13819" x="2614613" y="3186113"/>
          <p14:tracePt t="13820" x="2652713" y="3181350"/>
          <p14:tracePt t="13829" x="2705100" y="3175000"/>
          <p14:tracePt t="13840" x="2894013" y="3128963"/>
          <p14:tracePt t="13851" x="3094038" y="3084513"/>
          <p14:tracePt t="13862" x="3616325" y="2978150"/>
          <p14:tracePt t="13874" x="4038600" y="2940050"/>
          <p14:tracePt t="13884" x="4194175" y="2955925"/>
          <p14:tracePt t="13895" x="4454525" y="3016250"/>
          <p14:tracePt t="13907" x="4519613" y="3030538"/>
          <p14:tracePt t="13909" x="4530725" y="3030538"/>
          <p14:tracePt t="14315" x="4730750" y="2932113"/>
          <p14:tracePt t="14321" x="4930775" y="2819400"/>
          <p14:tracePt t="14351" x="5422900" y="2559050"/>
          <p14:tracePt t="14363" x="5573713" y="2414588"/>
          <p14:tracePt t="14373" x="5645150" y="2327275"/>
          <p14:tracePt t="14384" x="5795963" y="2176463"/>
          <p14:tracePt t="14396" x="5875338" y="2101850"/>
          <p14:tracePt t="14398" x="5940425" y="2033588"/>
          <p14:tracePt t="14407" x="6000750" y="1957388"/>
          <p14:tracePt t="14418" x="6080125" y="1836738"/>
          <p14:tracePt t="14429" x="6102350" y="1790700"/>
          <p14:tracePt t="14439" x="6121400" y="1749425"/>
          <p14:tracePt t="14452" x="6124575" y="1735138"/>
          <p14:tracePt t="14454" x="6124575" y="1724025"/>
          <p14:tracePt t="14462" x="6124575" y="1716088"/>
          <p14:tracePt t="14473" x="6124575" y="1700213"/>
          <p14:tracePt t="14484" x="6124575" y="1697038"/>
          <p14:tracePt t="14495" x="6113463" y="1681163"/>
          <p14:tracePt t="14507" x="6080125" y="1658938"/>
          <p14:tracePt t="14518" x="6045200" y="1647825"/>
          <p14:tracePt t="14529" x="5927725" y="1606550"/>
          <p14:tracePt t="14541" x="5848350" y="1590675"/>
          <p14:tracePt t="14542" x="5773738" y="1576388"/>
          <p14:tracePt t="14551" x="5683250" y="1565275"/>
          <p14:tracePt t="14563" x="5483225" y="1557338"/>
          <p14:tracePt t="14573" x="5384800" y="1557338"/>
          <p14:tracePt t="14584" x="5165725" y="1565275"/>
          <p14:tracePt t="14596" x="4953000" y="1571625"/>
          <p14:tracePt t="14607" x="4851400" y="1579563"/>
          <p14:tracePt t="14617" x="4681538" y="1587500"/>
          <p14:tracePt t="14629" x="4591050" y="1587500"/>
          <p14:tracePt t="14640" x="4451350" y="1587500"/>
          <p14:tracePt t="14652" x="4337050" y="1587500"/>
          <p14:tracePt t="14662" x="4300538" y="1587500"/>
          <p14:tracePt t="14673" x="4243388" y="1587500"/>
          <p14:tracePt t="14685" x="4227513" y="1587500"/>
          <p14:tracePt t="14686" x="4213225" y="1587500"/>
          <p14:tracePt t="14696" x="4202113" y="1587500"/>
          <p14:tracePt t="14707" x="4186238" y="1595438"/>
          <p14:tracePt t="14718" x="4183063" y="1595438"/>
          <p14:tracePt t="14729" x="4175125" y="1598613"/>
          <p14:tracePt t="14741" x="4167188" y="1606550"/>
          <p14:tracePt t="14751" x="4160838" y="1609725"/>
          <p14:tracePt t="14763" x="4156075" y="1620838"/>
          <p14:tracePt t="14773" x="4152900" y="1620838"/>
          <p14:tracePt t="14784" x="4144963" y="1628775"/>
          <p14:tracePt t="14796" x="4137025" y="1636713"/>
          <p14:tracePt t="14807" x="4137025" y="1639888"/>
          <p14:tracePt t="14818" x="4130675" y="1644650"/>
          <p14:tracePt t="14829" x="4130675" y="1651000"/>
          <p14:tracePt t="14830" x="4130675" y="1655763"/>
          <p14:tracePt t="14851" x="4130675" y="1658938"/>
          <p14:tracePt t="14865" x="4133850" y="1662113"/>
          <p14:tracePt t="14878" x="4137025" y="1662113"/>
          <p14:tracePt t="14886" x="4137025" y="1666875"/>
          <p14:tracePt t="14892" x="4141788" y="1666875"/>
          <p14:tracePt t="14899" x="4144963" y="1670050"/>
          <p14:tracePt t="14907" x="4148138" y="1670050"/>
          <p14:tracePt t="14918" x="4160838" y="1670050"/>
          <p14:tracePt t="14929" x="4178300" y="1681163"/>
          <p14:tracePt t="14941" x="4224338" y="1700213"/>
          <p14:tracePt t="14951" x="4270375" y="1711325"/>
          <p14:tracePt t="14962" x="4435475" y="1765300"/>
          <p14:tracePt t="14974" x="4525963" y="1787525"/>
          <p14:tracePt t="14975" x="4618038" y="1806575"/>
          <p14:tracePt t="14984" x="4711700" y="1820863"/>
          <p14:tracePt t="14996" x="4870450" y="1836738"/>
          <p14:tracePt t="15007" x="4960938" y="1836738"/>
          <p14:tracePt t="15018" x="5105400" y="1825625"/>
          <p14:tracePt t="15030" x="5176838" y="1803400"/>
          <p14:tracePt t="15031" x="5251450" y="1787525"/>
          <p14:tracePt t="15040" x="5324475" y="1754188"/>
          <p14:tracePt t="15051" x="5470525" y="1677988"/>
          <p14:tracePt t="15063" x="5535613" y="1636713"/>
          <p14:tracePt t="15073" x="5637213" y="1568450"/>
          <p14:tracePt t="15085" x="5724525" y="1473200"/>
          <p14:tracePt t="15095" x="5754688" y="1428750"/>
          <p14:tracePt t="15106" x="5807075" y="1319213"/>
          <p14:tracePt t="15119" x="5830888" y="1284288"/>
          <p14:tracePt t="15120" x="5845175" y="1250950"/>
          <p14:tracePt t="15129" x="5848350" y="1228725"/>
          <p14:tracePt t="15141" x="5856288" y="1201738"/>
          <p14:tracePt t="15152" x="5856288" y="1198563"/>
          <p14:tracePt t="15162" x="5853113" y="1182688"/>
          <p14:tracePt t="15174" x="5853113" y="1179513"/>
          <p14:tracePt t="15176" x="5848350" y="1179513"/>
          <p14:tracePt t="15184" x="5842000" y="1174750"/>
          <p14:tracePt t="15195" x="5822950" y="1171575"/>
          <p14:tracePt t="15206" x="5811838" y="1163638"/>
          <p14:tracePt t="15217" x="5765800" y="1160463"/>
          <p14:tracePt t="15230" x="5683250" y="1160463"/>
          <p14:tracePt t="15240" x="5622925" y="1163638"/>
          <p14:tracePt t="15251" x="5489575" y="1171575"/>
          <p14:tracePt t="15262" x="5429250" y="1179513"/>
          <p14:tracePt t="15264" x="5376863" y="1187450"/>
          <p14:tracePt t="15273" x="5335588" y="1193800"/>
          <p14:tracePt t="15285" x="5240338" y="1201738"/>
          <p14:tracePt t="15296" x="5199063" y="1201738"/>
          <p14:tracePt t="15306" x="5141913" y="1209675"/>
          <p14:tracePt t="15319" x="5119688" y="1212850"/>
          <p14:tracePt t="15320" x="5105400" y="1212850"/>
          <p14:tracePt t="15329" x="5097463" y="1212850"/>
          <p14:tracePt t="15340" x="5067300" y="1217613"/>
          <p14:tracePt t="15351" x="5059363" y="1223963"/>
          <p14:tracePt t="15362" x="5045075" y="1231900"/>
          <p14:tracePt t="15375" x="5021263" y="1254125"/>
          <p14:tracePt t="15384" x="5006975" y="1270000"/>
          <p14:tracePt t="15395" x="4991100" y="1300163"/>
          <p14:tracePt t="15407" x="4983163" y="1308100"/>
          <p14:tracePt t="15408" x="4972050" y="1319213"/>
          <p14:tracePt t="15418" x="4972050" y="1322388"/>
          <p14:tracePt t="15430" x="4965700" y="1333500"/>
          <p14:tracePt t="15440" x="4960938" y="1338263"/>
          <p14:tracePt t="15451" x="4957763" y="1344613"/>
          <p14:tracePt t="15463" x="4953000" y="1344613"/>
          <p14:tracePt t="15464" x="4953000" y="1349375"/>
          <p14:tracePt t="15473" x="4946650" y="1349375"/>
          <p14:tracePt t="15485" x="4941888" y="1360488"/>
          <p14:tracePt t="15496" x="4941888" y="1363663"/>
          <p14:tracePt t="15507" x="4933950" y="1390650"/>
          <p14:tracePt t="15519" x="4927600" y="1409700"/>
          <p14:tracePt t="15529" x="4927600" y="1417638"/>
          <p14:tracePt t="15539" x="4922838" y="1428750"/>
          <p14:tracePt t="15551" x="4922838" y="1436688"/>
          <p14:tracePt t="15553" x="4922838" y="1439863"/>
          <p14:tracePt t="15566" x="4922838" y="1443038"/>
          <p14:tracePt t="15573" x="4922838" y="1450975"/>
          <p14:tracePt t="15585" x="4922838" y="1455738"/>
          <p14:tracePt t="15595" x="4922838" y="1458913"/>
          <p14:tracePt t="15615" x="4922838" y="1462088"/>
          <p14:tracePt t="15621" x="4927600" y="1466850"/>
          <p14:tracePt t="15629" x="4933950" y="1470025"/>
          <p14:tracePt t="15641" x="4938713" y="1481138"/>
          <p14:tracePt t="15651" x="4960938" y="1508125"/>
          <p14:tracePt t="15663" x="4995863" y="1552575"/>
          <p14:tracePt t="15673" x="5018088" y="1579563"/>
          <p14:tracePt t="15684" x="5070475" y="1631950"/>
          <p14:tracePt t="15696" x="5089525" y="1644650"/>
          <p14:tracePt t="15698" x="5105400" y="1662113"/>
          <p14:tracePt t="15706" x="5116513" y="1670050"/>
          <p14:tracePt t="15718" x="5130800" y="1681163"/>
          <p14:tracePt t="15729" x="5138738" y="1685925"/>
          <p14:tracePt t="15739" x="5160963" y="1697038"/>
          <p14:tracePt t="15752" x="5187950" y="1708150"/>
          <p14:tracePt t="15762" x="5199063" y="1708150"/>
          <p14:tracePt t="15773" x="5218113" y="1716088"/>
          <p14:tracePt t="15785" x="5233988" y="1724025"/>
          <p14:tracePt t="15795" x="5264150" y="1735138"/>
          <p14:tracePt t="15808" x="5289550" y="1738313"/>
          <p14:tracePt t="15817" x="5313363" y="1738313"/>
          <p14:tracePt t="15829" x="5365750" y="1746250"/>
          <p14:tracePt t="15840" x="5418138" y="1741488"/>
          <p14:tracePt t="15842" x="5478463" y="1735138"/>
          <p14:tracePt t="15851" x="5538788" y="1735138"/>
          <p14:tracePt t="15863" x="5622925" y="1719263"/>
          <p14:tracePt t="15873" x="5656263" y="1711325"/>
          <p14:tracePt t="15884" x="5743575" y="1697038"/>
          <p14:tracePt t="15897" x="5815013" y="1693863"/>
          <p14:tracePt t="15907" x="5856288" y="1685925"/>
          <p14:tracePt t="15918" x="5932488" y="1670050"/>
          <p14:tracePt t="15929" x="5954713" y="1666875"/>
          <p14:tracePt t="15940" x="6003925" y="1651000"/>
          <p14:tracePt t="15952" x="6011863" y="1651000"/>
          <p14:tracePt t="15953" x="6030913" y="1651000"/>
          <p14:tracePt t="15962" x="6034088" y="1647825"/>
          <p14:tracePt t="15973" x="6045200" y="1644650"/>
          <p14:tracePt t="15985" x="6049963" y="1644650"/>
          <p14:tracePt t="15995" x="6056313" y="1639888"/>
          <p14:tracePt t="16007" x="6061075" y="1636713"/>
          <p14:tracePt t="16018" x="6064250" y="1636713"/>
          <p14:tracePt t="16029" x="6069013" y="1631950"/>
          <p14:tracePt t="16041" x="6072188" y="1628775"/>
          <p14:tracePt t="16055" x="6072188" y="1625600"/>
          <p14:tracePt t="16076" x="6072188" y="1617663"/>
          <p14:tracePt t="16090" x="6072188" y="1614488"/>
          <p14:tracePt t="16103" x="6072188" y="1609725"/>
          <p14:tracePt t="16131" x="6069013" y="1609725"/>
          <p14:tracePt t="16145" x="6064250" y="1609725"/>
          <p14:tracePt t="16165" x="6061075" y="1609725"/>
          <p14:tracePt t="16179" x="6053138" y="1609725"/>
          <p14:tracePt t="16200" x="6049963" y="1609725"/>
          <p14:tracePt t="16214" x="6045200" y="1609725"/>
          <p14:tracePt t="16227" x="6042025" y="1609725"/>
          <p14:tracePt t="16241" x="6038850" y="1609725"/>
          <p14:tracePt t="16254" x="6034088" y="1609725"/>
          <p14:tracePt t="16262" x="6030913" y="1614488"/>
          <p14:tracePt t="16268" x="6022975" y="1614488"/>
          <p14:tracePt t="16275" x="6019800" y="1620838"/>
          <p14:tracePt t="16289" x="6011863" y="1620838"/>
          <p14:tracePt t="16296" x="6007100" y="1625600"/>
          <p14:tracePt t="16306" x="5995988" y="1625600"/>
          <p14:tracePt t="16318" x="5970588" y="1628775"/>
          <p14:tracePt t="16331" x="5932488" y="1631950"/>
          <p14:tracePt t="16340" x="5902325" y="1639888"/>
          <p14:tracePt t="16351" x="5845175" y="1647825"/>
          <p14:tracePt t="16363" x="5815013" y="1655763"/>
          <p14:tracePt t="16373" x="5757863" y="1666875"/>
          <p14:tracePt t="16386" x="5683250" y="1674813"/>
          <p14:tracePt t="16395" x="5641975" y="1677988"/>
          <p14:tracePt t="16407" x="5546725" y="1693863"/>
          <p14:tracePt t="16418" x="5505450" y="1700213"/>
          <p14:tracePt t="16420" x="5464175" y="1708150"/>
          <p14:tracePt t="16429" x="5422900" y="1708150"/>
          <p14:tracePt t="16441" x="5335588" y="1730375"/>
          <p14:tracePt t="16451" x="5305425" y="1735138"/>
          <p14:tracePt t="16462" x="5218113" y="1757363"/>
          <p14:tracePt t="16474" x="5176838" y="1765300"/>
          <p14:tracePt t="16476" x="5130800" y="1773238"/>
          <p14:tracePt t="16485" x="5089525" y="1773238"/>
          <p14:tracePt t="16495" x="5006975" y="1787525"/>
          <p14:tracePt t="16507" x="4983163" y="1790700"/>
          <p14:tracePt t="16518" x="4919663" y="1798638"/>
          <p14:tracePt t="16530" x="4889500" y="1798638"/>
          <p14:tracePt t="16531" x="4862513" y="1803400"/>
          <p14:tracePt t="16540" x="4840288" y="1803400"/>
          <p14:tracePt t="16551" x="4794250" y="1809750"/>
          <p14:tracePt t="16563" x="4779963" y="1809750"/>
          <p14:tracePt t="16564" x="4757738" y="1809750"/>
          <p14:tracePt t="16573" x="4741863" y="1809750"/>
          <p14:tracePt t="16585" x="4708525" y="1809750"/>
          <p14:tracePt t="16595" x="4700588" y="1809750"/>
          <p14:tracePt t="16606" x="4684713" y="1809750"/>
          <p14:tracePt t="16618" x="4678363" y="1809750"/>
          <p14:tracePt t="16619" x="4667250" y="1809750"/>
          <p14:tracePt t="16629" x="4662488" y="1809750"/>
          <p14:tracePt t="16640" x="4648200" y="1814513"/>
          <p14:tracePt t="16652" x="4643438" y="1817688"/>
          <p14:tracePt t="16662" x="4632325" y="1817688"/>
          <p14:tracePt t="16675" x="4621213" y="1820863"/>
          <p14:tracePt t="16684" x="4618038" y="1825625"/>
          <p14:tracePt t="16695" x="4610100" y="1825625"/>
          <p14:tracePt t="16707" x="4605338" y="1825625"/>
          <p14:tracePt t="16717" x="4598988" y="1825625"/>
          <p14:tracePt t="16730" x="4591050" y="1828800"/>
          <p14:tracePt t="16743" x="4587875" y="1828800"/>
          <p14:tracePt t="16751" x="4587875" y="1836738"/>
          <p14:tracePt t="16764" x="4583113" y="1836738"/>
          <p14:tracePt t="16773" x="4583113" y="1839913"/>
          <p14:tracePt t="16785" x="4579938" y="1844675"/>
          <p14:tracePt t="16805" x="4579938" y="1847850"/>
          <p14:tracePt t="16819" x="4579938" y="1851025"/>
          <p14:tracePt t="16832" x="4579938" y="1855788"/>
          <p14:tracePt t="16853" x="4579938" y="1858963"/>
          <p14:tracePt t="16860" x="4579938" y="1866900"/>
          <p14:tracePt t="16867" x="4579938" y="1870075"/>
          <p14:tracePt t="16874" x="4579938" y="1874838"/>
          <p14:tracePt t="16884" x="4579938" y="1878013"/>
          <p14:tracePt t="16895" x="4579938" y="1882775"/>
          <p14:tracePt t="16907" x="4579938" y="1885950"/>
          <p14:tracePt t="16909" x="4579938" y="1889125"/>
          <p14:tracePt t="16918" x="4579938" y="1897063"/>
          <p14:tracePt t="16929" x="4579938" y="1905000"/>
          <p14:tracePt t="16940" x="4579938" y="1908175"/>
          <p14:tracePt t="16951" x="4579938" y="1916113"/>
          <p14:tracePt t="16964" x="4579938" y="1919288"/>
          <p14:tracePt t="16973" x="4579938" y="1924050"/>
          <p14:tracePt t="16984" x="4579938" y="1935163"/>
          <p14:tracePt t="16996" x="4579938" y="1938338"/>
          <p14:tracePt t="17007" x="4575175" y="1946275"/>
          <p14:tracePt t="17019" x="4575175" y="1954213"/>
          <p14:tracePt t="17032" x="4575175" y="1962150"/>
          <p14:tracePt t="17040" x="4575175" y="1965325"/>
          <p14:tracePt t="17052" x="4575175" y="1968500"/>
          <p14:tracePt t="17053" x="4572000" y="1973263"/>
          <p14:tracePt t="17066" x="4572000" y="1976438"/>
          <p14:tracePt t="17080" x="4572000" y="1979613"/>
          <p14:tracePt t="17184" x="4568825" y="1979613"/>
          <p14:tracePt t="17197" x="4560888" y="1979613"/>
          <p14:tracePt t="17230" x="4556125" y="1979613"/>
          <p14:tracePt t="17315" x="4552950" y="1976438"/>
          <p14:tracePt t="17349" x="4552950" y="1973263"/>
          <p14:tracePt t="17431" x="4549775" y="1973263"/>
          <p14:tracePt t="17638" x="4552950" y="1973263"/>
          <p14:tracePt t="17658" x="4556125" y="1973263"/>
          <p14:tracePt t="17686" x="4564063" y="1973263"/>
          <p14:tracePt t="17714" x="4568825" y="1973263"/>
          <p14:tracePt t="17748" x="4572000" y="1973263"/>
          <p14:tracePt t="17768" x="4575175" y="1973263"/>
          <p14:tracePt t="17782" x="4579938" y="1973263"/>
          <p14:tracePt t="17796" x="4583113" y="1976438"/>
          <p14:tracePt t="17809" x="4583113" y="1979613"/>
          <p14:tracePt t="17816" x="4587875" y="1979613"/>
          <p14:tracePt t="17823" x="4587875" y="1984375"/>
          <p14:tracePt t="17830" x="4594225" y="1992313"/>
          <p14:tracePt t="17840" x="4594225" y="1995488"/>
          <p14:tracePt t="17851" x="4602163" y="2006600"/>
          <p14:tracePt t="17862" x="4613275" y="2025650"/>
          <p14:tracePt t="17873" x="4624388" y="2052638"/>
          <p14:tracePt t="17886" x="4640263" y="2074863"/>
          <p14:tracePt t="17895" x="4643438" y="2089150"/>
          <p14:tracePt t="17906" x="4662488" y="2116138"/>
          <p14:tracePt t="17918" x="4667250" y="2127250"/>
          <p14:tracePt t="17920" x="4673600" y="2138363"/>
          <p14:tracePt t="17929" x="4678363" y="2146300"/>
          <p14:tracePt t="17941" x="4681538" y="2162175"/>
          <p14:tracePt t="17951" x="4684713" y="2173288"/>
          <p14:tracePt t="17962" x="4684713" y="2181225"/>
          <p14:tracePt t="17974" x="4692650" y="2184400"/>
          <p14:tracePt t="17975" x="4692650" y="2187575"/>
          <p14:tracePt t="17984" x="4697413" y="2192338"/>
          <p14:tracePt t="17995" x="4700588" y="2203450"/>
          <p14:tracePt t="18007" x="4700588" y="2206625"/>
          <p14:tracePt t="18018" x="4703763" y="2225675"/>
          <p14:tracePt t="18030" x="4703763" y="2236788"/>
          <p14:tracePt t="18032" x="4711700" y="2252663"/>
          <p14:tracePt t="18040" x="4711700" y="2266950"/>
          <p14:tracePt t="18051" x="4714875" y="2293938"/>
          <p14:tracePt t="18062" x="4714875" y="2305050"/>
          <p14:tracePt t="18073" x="4714875" y="2324100"/>
          <p14:tracePt t="18085" x="4719638" y="2332038"/>
          <p14:tracePt t="18095" x="4719638" y="2335213"/>
          <p14:tracePt t="18106" x="4719638" y="2343150"/>
          <p14:tracePt t="18119" x="4719638" y="2351088"/>
          <p14:tracePt t="18140" x="4719638" y="2354263"/>
          <p14:tracePt t="18229" x="4714875" y="2354263"/>
          <p14:tracePt t="18243" x="4711700" y="2354263"/>
          <p14:tracePt t="18273" x="4708525" y="2346325"/>
          <p14:tracePt t="18284" x="4703763" y="2339975"/>
          <p14:tracePt t="18296" x="4700588" y="2335213"/>
          <p14:tracePt t="18306" x="4692650" y="2332038"/>
          <p14:tracePt t="18684" x="4610100" y="2335213"/>
          <p14:tracePt t="18690" x="4500563" y="2335213"/>
          <p14:tracePt t="18718" x="4144963" y="2343150"/>
          <p14:tracePt t="18729" x="4092575" y="2339975"/>
          <p14:tracePt t="18732" x="4043363" y="2339975"/>
          <p14:tracePt t="18740" x="4008438" y="2332038"/>
          <p14:tracePt t="18753" x="3948113" y="2332038"/>
          <p14:tracePt t="18762" x="3929063" y="2327275"/>
          <p14:tracePt t="18773" x="3910013" y="2324100"/>
          <p14:tracePt t="18785" x="3898900" y="2324100"/>
          <p14:tracePt t="18787" x="3895725" y="2316163"/>
          <p14:tracePt t="18795" x="3892550" y="2316163"/>
          <p14:tracePt t="18807" x="3887788" y="2312988"/>
          <p14:tracePt t="18818" x="3884613" y="2312988"/>
          <p14:tracePt t="18829" x="3884613" y="2309813"/>
          <p14:tracePt t="18840" x="3884613" y="2305050"/>
          <p14:tracePt t="18855" x="3887788" y="2301875"/>
          <p14:tracePt t="18862" x="3892550" y="2301875"/>
          <p14:tracePt t="18874" x="3895725" y="2297113"/>
          <p14:tracePt t="18884" x="3910013" y="2293938"/>
          <p14:tracePt t="18897" x="3937000" y="2282825"/>
          <p14:tracePt t="18907" x="3952875" y="2274888"/>
          <p14:tracePt t="18917" x="3978275" y="2266950"/>
          <p14:tracePt t="18930" x="3997325" y="2266950"/>
          <p14:tracePt t="18931" x="4013200" y="2260600"/>
          <p14:tracePt t="18940" x="4032250" y="2255838"/>
          <p14:tracePt t="18952" x="4062413" y="2244725"/>
          <p14:tracePt t="18962" x="4095750" y="2225675"/>
          <p14:tracePt t="18973" x="4164013" y="2195513"/>
          <p14:tracePt t="18984" x="4197350" y="2176463"/>
          <p14:tracePt t="18986" x="4243388" y="2162175"/>
          <p14:tracePt t="18996" x="4287838" y="2138363"/>
          <p14:tracePt t="19007" x="4356100" y="2112963"/>
          <p14:tracePt t="19018" x="4379913" y="2097088"/>
          <p14:tracePt t="19021" x="4413250" y="2085975"/>
          <p14:tracePt t="19029" x="4440238" y="2078038"/>
          <p14:tracePt t="19041" x="4476750" y="2063750"/>
          <p14:tracePt t="19051" x="4495800" y="2052638"/>
          <p14:tracePt t="19062" x="4541838" y="2033588"/>
          <p14:tracePt t="19074" x="4568825" y="2022475"/>
          <p14:tracePt t="19076" x="4613275" y="1998663"/>
          <p14:tracePt t="19084" x="4648200" y="1984375"/>
          <p14:tracePt t="19096" x="4708525" y="1943100"/>
          <p14:tracePt t="19106" x="4733925" y="1930400"/>
          <p14:tracePt t="19118" x="4768850" y="1916113"/>
          <p14:tracePt t="19130" x="4787900" y="1905000"/>
          <p14:tracePt t="19140" x="4799013" y="1897063"/>
          <p14:tracePt t="19151" x="4806950" y="1889125"/>
          <p14:tracePt t="19163" x="4810125" y="1889125"/>
          <p14:tracePt t="19173" x="4821238" y="1885950"/>
          <p14:tracePt t="19185" x="4824413" y="1885950"/>
          <p14:tracePt t="19186" x="4824413" y="1882775"/>
          <p14:tracePt t="19195" x="4829175" y="1882775"/>
          <p14:tracePt t="19213" x="4832350" y="1882775"/>
          <p14:tracePt t="19310" x="4832350" y="1878013"/>
          <p14:tracePt t="19365" x="4829175" y="1878013"/>
          <p14:tracePt t="19378" x="4824413" y="1878013"/>
          <p14:tracePt t="19392" x="4818063" y="1878013"/>
          <p14:tracePt t="19412" x="4813300" y="1874838"/>
          <p14:tracePt t="19426" x="4810125" y="1874838"/>
          <p14:tracePt t="19433" x="4806950" y="1874838"/>
          <p14:tracePt t="19447" x="4802188" y="1874838"/>
          <p14:tracePt t="19453" x="4799013" y="1874838"/>
          <p14:tracePt t="19462" x="4794250" y="1874838"/>
          <p14:tracePt t="19475" x="4783138" y="1870075"/>
          <p14:tracePt t="19485" x="4779963" y="1870075"/>
          <p14:tracePt t="19495" x="4768850" y="1863725"/>
          <p14:tracePt t="19507" x="4760913" y="1863725"/>
          <p14:tracePt t="19518" x="4749800" y="1858963"/>
          <p14:tracePt t="19530" x="4733925" y="1855788"/>
          <p14:tracePt t="19540" x="4730750" y="1855788"/>
          <p14:tracePt t="19551" x="4719638" y="1851025"/>
          <p14:tracePt t="19563" x="4711700" y="1851025"/>
          <p14:tracePt t="19564" x="4708525" y="1847850"/>
          <p14:tracePt t="19573" x="4703763" y="1847850"/>
          <p14:tracePt t="19584" x="4700588" y="1847850"/>
          <p14:tracePt t="19596" x="4697413" y="1847850"/>
          <p14:tracePt t="19606" x="4692650" y="1847850"/>
          <p14:tracePt t="19619" x="4689475" y="1847850"/>
          <p14:tracePt t="19629" x="4681538" y="1847850"/>
          <p14:tracePt t="19640" x="4681538" y="1844675"/>
          <p14:tracePt t="19652" x="4678363" y="1844675"/>
          <p14:tracePt t="19662" x="4673600" y="1844675"/>
          <p14:tracePt t="19674" x="4670425" y="1844675"/>
          <p14:tracePt t="19694" x="4667250" y="1836738"/>
          <p14:tracePt t="19708" x="4662488" y="1836738"/>
          <p14:tracePt t="19722" x="4659313" y="1836738"/>
          <p14:tracePt t="19743" x="4654550" y="1836738"/>
          <p14:tracePt t="19749" x="4648200" y="1833563"/>
          <p14:tracePt t="19756" x="4643438" y="1833563"/>
          <p14:tracePt t="19764" x="4640263" y="1828800"/>
          <p14:tracePt t="19777" x="4635500" y="1828800"/>
          <p14:tracePt t="19785" x="4632325" y="1825625"/>
          <p14:tracePt t="19796" x="4629150" y="1825625"/>
          <p14:tracePt t="19806" x="4613275" y="1820863"/>
          <p14:tracePt t="19819" x="4610100" y="1817688"/>
          <p14:tracePt t="19829" x="4605338" y="1817688"/>
          <p14:tracePt t="19840" x="4598988" y="1814513"/>
          <p14:tracePt t="19853" x="4587875" y="1806575"/>
          <p14:tracePt t="19862" x="4583113" y="1806575"/>
          <p14:tracePt t="19873" x="4579938" y="1803400"/>
          <p14:tracePt t="19884" x="4575175" y="1798638"/>
          <p14:tracePt t="19895" x="4572000" y="1798638"/>
          <p14:tracePt t="19907" x="4572000" y="1795463"/>
          <p14:tracePt t="19909" x="4568825" y="1795463"/>
          <p14:tracePt t="19921" x="4560888" y="1790700"/>
          <p14:tracePt t="19935" x="4556125" y="1790700"/>
          <p14:tracePt t="19949" x="4552950" y="1787525"/>
          <p14:tracePt t="19963" x="4552950" y="1784350"/>
          <p14:tracePt t="19970" x="4549775" y="1784350"/>
          <p14:tracePt t="19976" x="4549775" y="1779588"/>
          <p14:tracePt t="19984" x="4545013" y="1779588"/>
          <p14:tracePt t="19997" x="4541838" y="1779588"/>
          <p14:tracePt t="20011" x="4538663" y="1779588"/>
          <p14:tracePt t="20025" x="4538663" y="1773238"/>
          <p14:tracePt t="20031" x="4533900" y="1773238"/>
          <p14:tracePt t="20046" x="4525963" y="1773238"/>
          <p14:tracePt t="20053" x="4525963" y="1768475"/>
          <p14:tracePt t="20066" x="4522788" y="1765300"/>
          <p14:tracePt t="20115" x="4522788" y="1760538"/>
          <p14:tracePt t="20156" x="4522788" y="1757363"/>
          <p14:tracePt t="20176" x="4519613" y="1757363"/>
          <p14:tracePt t="20190" x="4514850" y="1757363"/>
          <p14:tracePt t="20203" x="4511675" y="1757363"/>
          <p14:tracePt t="20225" x="4508500" y="1757363"/>
          <p14:tracePt t="20238" x="4503738" y="1757363"/>
          <p14:tracePt t="20307" x="4495800" y="1757363"/>
          <p14:tracePt t="20362" x="4495800" y="1754188"/>
          <p14:tracePt t="20368" x="4500563" y="1754188"/>
          <p14:tracePt t="20375" x="4500563" y="1749425"/>
          <p14:tracePt t="20384" x="4500563" y="1741488"/>
          <p14:tracePt t="21800" x="4495800" y="1746250"/>
          <p14:tracePt t="21806" x="4492625" y="1749425"/>
          <p14:tracePt t="21829" x="4481513" y="1757363"/>
          <p14:tracePt t="21841" x="4476750" y="1757363"/>
          <p14:tracePt t="21852" x="4476750" y="1760538"/>
          <p14:tracePt t="21862" x="4473575" y="1765300"/>
          <p14:tracePt t="21873" x="4465638" y="1765300"/>
          <p14:tracePt t="21884" x="4462463" y="1765300"/>
          <p14:tracePt t="21904" x="4459288" y="1765300"/>
          <p14:tracePt t="21924" x="4454525" y="1765300"/>
          <p14:tracePt t="21937" x="4451350" y="1765300"/>
          <p14:tracePt t="21944" x="4446588" y="1765300"/>
          <p14:tracePt t="21951" x="4443413" y="1765300"/>
          <p14:tracePt t="21962" x="4440238" y="1765300"/>
          <p14:tracePt t="21973" x="4432300" y="1765300"/>
          <p14:tracePt t="21985" x="4429125" y="1765300"/>
          <p14:tracePt t="21987" x="4421188" y="1765300"/>
          <p14:tracePt t="21996" x="4416425" y="1765300"/>
          <p14:tracePt t="22006" x="4405313" y="1765300"/>
          <p14:tracePt t="22018" x="4402138" y="1765300"/>
          <p14:tracePt t="22020" x="4398963" y="1765300"/>
          <p14:tracePt t="22029" x="4394200" y="1765300"/>
          <p14:tracePt t="22041" x="4386263" y="1765300"/>
          <p14:tracePt t="22051" x="4383088" y="1765300"/>
          <p14:tracePt t="22062" x="4371975" y="1765300"/>
          <p14:tracePt t="22082" x="4367213" y="1765300"/>
          <p14:tracePt t="22096" x="4364038" y="1765300"/>
          <p14:tracePt t="22109" x="4360863" y="1765300"/>
          <p14:tracePt t="22385" x="4360863" y="1760538"/>
          <p14:tracePt t="22398" x="4364038" y="1760538"/>
          <p14:tracePt t="22418" x="4367213" y="1760538"/>
          <p14:tracePt t="22440" x="4371975" y="1760538"/>
          <p14:tracePt t="22460" x="4379913" y="1760538"/>
          <p14:tracePt t="22474" x="4383088" y="1760538"/>
          <p14:tracePt t="22495" x="4386263" y="1760538"/>
          <p14:tracePt t="22508" x="4391025" y="1760538"/>
          <p14:tracePt t="22522" x="4394200" y="1760538"/>
          <p14:tracePt t="22536" x="4394200" y="1757363"/>
          <p14:tracePt t="22542" x="4398963" y="1757363"/>
          <p14:tracePt t="22556" x="4402138" y="1754188"/>
          <p14:tracePt t="22570" x="4410075" y="1754188"/>
          <p14:tracePt t="22584" x="4413250" y="1749425"/>
          <p14:tracePt t="22598" x="4413250" y="1741488"/>
          <p14:tracePt t="22604" x="4416425" y="1741488"/>
          <p14:tracePt t="22612" x="4421188" y="1741488"/>
          <p14:tracePt t="22619" x="4424363" y="1741488"/>
          <p14:tracePt t="22629" x="4429125" y="1741488"/>
          <p14:tracePt t="22640" x="4435475" y="1738313"/>
          <p14:tracePt t="22651" x="4443413" y="1735138"/>
          <p14:tracePt t="22662" x="4446588" y="1730375"/>
          <p14:tracePt t="22674" x="4454525" y="1724025"/>
          <p14:tracePt t="22685" x="4459288" y="1719263"/>
          <p14:tracePt t="22688" x="4462463" y="1711325"/>
          <p14:tracePt t="22695" x="4465638" y="1711325"/>
          <p14:tracePt t="22707" x="4473575" y="1708150"/>
          <p14:tracePt t="22709" x="4473575" y="1704975"/>
          <p14:tracePt t="22717" x="4476750" y="1700213"/>
          <p14:tracePt t="22730" x="4484688" y="1693863"/>
          <p14:tracePt t="22741" x="4489450" y="1693863"/>
          <p14:tracePt t="22743" x="4492625" y="1689100"/>
          <p14:tracePt t="22757" x="4495800" y="1681163"/>
          <p14:tracePt t="22777" x="4495800" y="1677988"/>
          <p14:tracePt t="22790" x="4503738" y="1674813"/>
          <p14:tracePt t="22811" x="4508500" y="1670050"/>
          <p14:tracePt t="22818" x="4508500" y="1666875"/>
          <p14:tracePt t="22825" x="4511675" y="1662113"/>
          <p14:tracePt t="22832" x="4511675" y="1658938"/>
          <p14:tracePt t="22840" x="4511675" y="1655763"/>
          <p14:tracePt t="22852" x="4514850" y="1647825"/>
          <p14:tracePt t="22853" x="4514850" y="1644650"/>
          <p14:tracePt t="22862" x="4514850" y="1639888"/>
          <p14:tracePt t="22874" x="4514850" y="1636713"/>
          <p14:tracePt t="22885" x="4514850" y="1631950"/>
          <p14:tracePt t="22895" x="4514850" y="1628775"/>
          <p14:tracePt t="22907" x="4514850" y="1625600"/>
          <p14:tracePt t="22929" x="4514850" y="1617663"/>
          <p14:tracePt t="22942" x="4511675" y="1617663"/>
          <p14:tracePt t="22956" x="4508500" y="1617663"/>
          <p14:tracePt t="22969" x="4500563" y="1617663"/>
          <p14:tracePt t="23031" x="4495800" y="1617663"/>
          <p14:tracePt t="23045" x="4492625" y="1617663"/>
          <p14:tracePt t="23059" x="4489450" y="1617663"/>
          <p14:tracePt t="23080" x="4484688" y="1617663"/>
          <p14:tracePt t="23093" x="4481513" y="1617663"/>
          <p14:tracePt t="23121" x="4476750" y="1617663"/>
          <p14:tracePt t="23134" x="4476750" y="1620838"/>
          <p14:tracePt t="23376" x="4470400" y="1620838"/>
          <p14:tracePt t="23424" x="4470400" y="1625600"/>
          <p14:tracePt t="23493" x="4470400" y="1628775"/>
          <p14:tracePt t="23506" x="4465638" y="1628775"/>
          <p14:tracePt t="23534" x="4465638" y="1631950"/>
          <p14:tracePt t="23547" x="4465638" y="1636713"/>
          <p14:tracePt t="23554" x="4462463" y="1636713"/>
          <p14:tracePt t="23568" x="4462463" y="1639888"/>
          <p14:tracePt t="23575" x="4459288" y="1644650"/>
          <p14:tracePt t="23582" x="4459288" y="1651000"/>
          <p14:tracePt t="23596" x="4454525" y="1655763"/>
          <p14:tracePt t="23602" x="4454525" y="1658938"/>
          <p14:tracePt t="23609" x="4451350" y="1662113"/>
          <p14:tracePt t="23618" x="4451350" y="1666875"/>
          <p14:tracePt t="23629" x="4446588" y="1670050"/>
          <p14:tracePt t="23643" x="4446588" y="1674813"/>
          <p14:tracePt t="23658" x="4440238" y="1677988"/>
          <p14:tracePt t="23671" x="4440238" y="1685925"/>
          <p14:tracePt t="23678" x="4440238" y="1689100"/>
          <p14:tracePt t="23685" x="4435475" y="1689100"/>
          <p14:tracePt t="23696" x="4435475" y="1693863"/>
          <p14:tracePt t="23707" x="4432300" y="1697038"/>
          <p14:tracePt t="23718" x="4432300" y="1700213"/>
          <p14:tracePt t="23733" x="4429125" y="1704975"/>
          <p14:tracePt t="23747" x="4429125" y="1708150"/>
          <p14:tracePt t="23767" x="4429125" y="1716088"/>
          <p14:tracePt t="23781" x="4429125" y="1719263"/>
          <p14:tracePt t="23795" x="4429125" y="1724025"/>
          <p14:tracePt t="23905" x="4424363" y="1724025"/>
          <p14:tracePt t="23960" x="4421188" y="1724025"/>
          <p14:tracePt t="23987" x="4421188" y="1719263"/>
          <p14:tracePt t="24002" x="4421188" y="1711325"/>
          <p14:tracePt t="24015" x="4416425" y="1711325"/>
          <p14:tracePt t="24022" x="4416425" y="1708150"/>
          <p14:tracePt t="24036" x="4416425" y="1704975"/>
          <p14:tracePt t="24064" x="4416425" y="1700213"/>
          <p14:tracePt t="24077" x="4416425" y="1697038"/>
          <p14:tracePt t="24091" x="4416425" y="1693863"/>
          <p14:tracePt t="24112" x="4416425" y="1689100"/>
          <p14:tracePt t="24125" x="4416425" y="1681163"/>
          <p14:tracePt t="24132" x="4421188" y="1681163"/>
          <p14:tracePt t="24139" x="4421188" y="1677988"/>
          <p14:tracePt t="24146" x="4421188" y="1674813"/>
          <p14:tracePt t="24152" x="4424363" y="1670050"/>
          <p14:tracePt t="24162" x="4424363" y="1666875"/>
          <p14:tracePt t="24173" x="4429125" y="1662113"/>
          <p14:tracePt t="24185" x="4429125" y="1658938"/>
          <p14:tracePt t="24195" x="4432300" y="1655763"/>
          <p14:tracePt t="24208" x="4435475" y="1644650"/>
          <p14:tracePt t="24218" x="4443413" y="1639888"/>
          <p14:tracePt t="24235" x="4446588" y="1636713"/>
          <p14:tracePt t="24249" x="4451350" y="1631950"/>
          <p14:tracePt t="24263" x="4454525" y="1631950"/>
          <p14:tracePt t="24269" x="4454525" y="1628775"/>
          <p14:tracePt t="26610" x="4454525" y="1636713"/>
          <p14:tracePt t="26615" x="4454525" y="1647825"/>
          <p14:tracePt t="26640" x="4454525" y="1681163"/>
          <p14:tracePt t="26651" x="4462463" y="1708150"/>
          <p14:tracePt t="26664" x="4465638" y="1727200"/>
          <p14:tracePt t="26665" x="4465638" y="1735138"/>
          <p14:tracePt t="26673" x="4473575" y="1746250"/>
          <p14:tracePt t="26685" x="4473575" y="1760538"/>
          <p14:tracePt t="26696" x="4473575" y="1768475"/>
          <p14:tracePt t="26706" x="4473575" y="1776413"/>
          <p14:tracePt t="26719" x="4473575" y="1787525"/>
          <p14:tracePt t="26720" x="4473575" y="1790700"/>
          <p14:tracePt t="26732" x="4473575" y="1795463"/>
          <p14:tracePt t="26740" x="4473575" y="1798638"/>
          <p14:tracePt t="26974" x="4473575" y="1795463"/>
          <p14:tracePt t="27015" x="4473575" y="1790700"/>
          <p14:tracePt t="27021" x="4476750" y="1790700"/>
          <p14:tracePt t="27042" x="4481513" y="1790700"/>
          <p14:tracePt t="27063" x="4484688" y="1790700"/>
          <p14:tracePt t="27083" x="4489450" y="1790700"/>
          <p14:tracePt t="27097" x="4492625" y="1790700"/>
          <p14:tracePt t="27111" x="4495800" y="1790700"/>
          <p14:tracePt t="27131" x="4503738" y="1790700"/>
          <p14:tracePt t="27145" x="4508500" y="1795463"/>
          <p14:tracePt t="27159" x="4511675" y="1798638"/>
          <p14:tracePt t="27173" x="4514850" y="1803400"/>
          <p14:tracePt t="27186" x="4514850" y="1806575"/>
          <p14:tracePt t="27193" x="4519613" y="1806575"/>
          <p14:tracePt t="27200" x="4519613" y="1814513"/>
          <p14:tracePt t="27207" x="4522788" y="1814513"/>
          <p14:tracePt t="27221" x="4525963" y="1817688"/>
          <p14:tracePt t="27235" x="4525963" y="1820863"/>
          <p14:tracePt t="27241" x="4533900" y="1820863"/>
          <p14:tracePt t="27255" x="4538663" y="1825625"/>
          <p14:tracePt t="27283" x="4541838" y="1825625"/>
          <p14:tracePt t="27366" x="4541838" y="1820863"/>
          <p14:tracePt t="27372" x="4538663" y="1820863"/>
          <p14:tracePt t="27379" x="4530725" y="1820863"/>
          <p14:tracePt t="27386" x="4525963" y="1820863"/>
          <p14:tracePt t="27396" x="4519613" y="1820863"/>
          <p14:tracePt t="27407" x="4492625" y="1820863"/>
          <p14:tracePt t="27418" x="4470400" y="1820863"/>
          <p14:tracePt t="27429" x="4424363" y="1820863"/>
          <p14:tracePt t="27441" x="4352925" y="1828800"/>
          <p14:tracePt t="27451" x="4311650" y="1828800"/>
          <p14:tracePt t="27462" x="4257675" y="1836738"/>
          <p14:tracePt t="27474" x="4240213" y="1836738"/>
          <p14:tracePt t="27476" x="4216400" y="1836738"/>
          <p14:tracePt t="27484" x="4202113" y="1836738"/>
          <p14:tracePt t="27496" x="4183063" y="1836738"/>
          <p14:tracePt t="27506" x="4171950" y="1836738"/>
          <p14:tracePt t="27518" x="4164013" y="1836738"/>
          <p14:tracePt t="27530" x="4160838" y="1836738"/>
          <p14:tracePt t="27531" x="4156075" y="1836738"/>
          <p14:tracePt t="27540" x="4152900" y="1836738"/>
          <p14:tracePt t="27552" x="4144963" y="1839913"/>
          <p14:tracePt t="27565" x="4144963" y="1844675"/>
          <p14:tracePt t="27573" x="4144963" y="1847850"/>
          <p14:tracePt t="27585" x="4144963" y="1851025"/>
          <p14:tracePt t="27596" x="4144963" y="1855788"/>
          <p14:tracePt t="27607" x="4148138" y="1866900"/>
          <p14:tracePt t="27618" x="4148138" y="1870075"/>
          <p14:tracePt t="27629" x="4148138" y="1874838"/>
          <p14:tracePt t="27641" x="4152900" y="1882775"/>
          <p14:tracePt t="27651" x="4152900" y="1885950"/>
          <p14:tracePt t="27662" x="4156075" y="1897063"/>
          <p14:tracePt t="27675" x="4156075" y="1900238"/>
          <p14:tracePt t="27676" x="4156075" y="1908175"/>
          <p14:tracePt t="27685" x="4160838" y="1916113"/>
          <p14:tracePt t="27696" x="4160838" y="1930400"/>
          <p14:tracePt t="27706" x="4160838" y="1943100"/>
          <p14:tracePt t="27718" x="4167188" y="1962150"/>
          <p14:tracePt t="27730" x="4171950" y="1976438"/>
          <p14:tracePt t="27740" x="4171950" y="1984375"/>
          <p14:tracePt t="27751" x="4175125" y="1998663"/>
          <p14:tracePt t="27762" x="4175125" y="2003425"/>
          <p14:tracePt t="27764" x="4175125" y="2006600"/>
          <p14:tracePt t="27773" x="4175125" y="2017713"/>
          <p14:tracePt t="27786" x="4178300" y="2022475"/>
          <p14:tracePt t="27795" x="4183063" y="2025650"/>
          <p14:tracePt t="27807" x="4186238" y="2033588"/>
          <p14:tracePt t="27818" x="4186238" y="2041525"/>
          <p14:tracePt t="27820" x="4191000" y="2044700"/>
          <p14:tracePt t="27833" x="4194175" y="2044700"/>
          <p14:tracePt t="27840" x="4202113" y="2047875"/>
          <p14:tracePt t="27851" x="4205288" y="2047875"/>
          <p14:tracePt t="27862" x="4216400" y="2052638"/>
          <p14:tracePt t="27875" x="4232275" y="2058988"/>
          <p14:tracePt t="27884" x="4243388" y="2058988"/>
          <p14:tracePt t="27895" x="4270375" y="2071688"/>
          <p14:tracePt t="27907" x="4284663" y="2071688"/>
          <p14:tracePt t="27918" x="4322763" y="2082800"/>
          <p14:tracePt t="27930" x="4371975" y="2089150"/>
          <p14:tracePt t="27940" x="4394200" y="2089150"/>
          <p14:tracePt t="27951" x="4424363" y="2089150"/>
          <p14:tracePt t="27963" x="4435475" y="2089150"/>
          <p14:tracePt t="27964" x="4443413" y="2089150"/>
          <p14:tracePt t="27973" x="4454525" y="2089150"/>
          <p14:tracePt t="27985" x="4465638" y="2089150"/>
          <p14:tracePt t="27996" x="4470400" y="2089150"/>
          <p14:tracePt t="28007" x="4481513" y="2089150"/>
          <p14:tracePt t="28019" x="4489450" y="2082800"/>
          <p14:tracePt t="28029" x="4492625" y="2078038"/>
          <p14:tracePt t="28040" x="4495800" y="2078038"/>
          <p14:tracePt t="28052" x="4495800" y="2074863"/>
          <p14:tracePt t="28062" x="4500563" y="2071688"/>
          <p14:tracePt t="28074" x="4508500" y="2071688"/>
          <p14:tracePt t="28084" x="4508500" y="2066925"/>
          <p14:tracePt t="28095" x="4508500" y="2063750"/>
          <p14:tracePt t="28115" x="4508500" y="2058988"/>
          <p14:tracePt t="28150" x="4508500" y="2052638"/>
          <p14:tracePt t="28687" x="4511675" y="2055813"/>
          <p14:tracePt t="28700" x="4511675" y="2058988"/>
          <p14:tracePt t="28718" x="4514850" y="2058988"/>
          <p14:tracePt t="28729" x="4519613" y="2066925"/>
          <p14:tracePt t="28741" x="4522788" y="2071688"/>
          <p14:tracePt t="28751" x="4522788" y="2074863"/>
          <p14:tracePt t="28762" x="4533900" y="2097088"/>
          <p14:tracePt t="28774" x="4538663" y="2105025"/>
          <p14:tracePt t="28776" x="4538663" y="2108200"/>
          <p14:tracePt t="28784" x="4541838" y="2120900"/>
          <p14:tracePt t="28796" x="4549775" y="2132013"/>
          <p14:tracePt t="28797" x="4552950" y="2138363"/>
          <p14:tracePt t="28807" x="4556125" y="2151063"/>
          <p14:tracePt t="28818" x="4568825" y="2176463"/>
          <p14:tracePt t="28830" x="4575175" y="2187575"/>
          <p14:tracePt t="28831" x="4587875" y="2200275"/>
          <p14:tracePt t="28840" x="4591050" y="2211388"/>
          <p14:tracePt t="28852" x="4613275" y="2230438"/>
          <p14:tracePt t="28862" x="4621213" y="2241550"/>
          <p14:tracePt t="28873" x="4651375" y="2271713"/>
          <p14:tracePt t="28885" x="4697413" y="2312988"/>
          <p14:tracePt t="28896" x="4730750" y="2343150"/>
          <p14:tracePt t="28907" x="4832350" y="2414588"/>
          <p14:tracePt t="28918" x="4897438" y="2463800"/>
          <p14:tracePt t="28929" x="5078413" y="2573338"/>
          <p14:tracePt t="28941" x="5380038" y="2751138"/>
          <p14:tracePt t="28951" x="5599113" y="2852738"/>
          <p14:tracePt t="28962" x="6015038" y="3068638"/>
          <p14:tracePt t="28975" x="6272213" y="3189288"/>
          <p14:tracePt t="28976" x="6529388" y="3309938"/>
          <p14:tracePt t="28985" x="6707188" y="3405188"/>
          <p14:tracePt t="28996" x="6929438" y="3473450"/>
          <p14:tracePt t="29007" x="7016750" y="3473450"/>
          <p14:tracePt t="29018" x="7027863" y="3473450"/>
          <p14:tracePt t="29443" x="7054850" y="3506788"/>
          <p14:tracePt t="29449" x="7085013" y="3544888"/>
          <p14:tracePt t="29473" x="7156450" y="3616325"/>
          <p14:tracePt t="29485" x="7213600" y="3681413"/>
          <p14:tracePt t="29495" x="7251700" y="3719513"/>
          <p14:tracePt t="29507" x="7326313" y="3810000"/>
          <p14:tracePt t="29519" x="7410450" y="3884613"/>
          <p14:tracePt t="29529" x="7451725" y="3930650"/>
          <p14:tracePt t="29540" x="7523163" y="3998913"/>
          <p14:tracePt t="29552" x="7550150" y="4024313"/>
          <p14:tracePt t="29553" x="7567613" y="4043363"/>
          <p14:tracePt t="29562" x="7594600" y="4062413"/>
          <p14:tracePt t="29574" x="7629525" y="4092575"/>
          <p14:tracePt t="29584" x="7643813" y="4103688"/>
          <p14:tracePt t="29596" x="7685088" y="4130675"/>
          <p14:tracePt t="29608" x="7704138" y="4141788"/>
          <p14:tracePt t="29609" x="7726363" y="4157663"/>
          <p14:tracePt t="29618" x="7745413" y="4168775"/>
          <p14:tracePt t="29630" x="7788275" y="4191000"/>
          <p14:tracePt t="29641" x="7799388" y="4202113"/>
          <p14:tracePt t="29643" x="7813675" y="4206875"/>
          <p14:tracePt t="29651" x="7824788" y="4210050"/>
          <p14:tracePt t="29664" x="7832725" y="4217988"/>
          <p14:tracePt t="29665" x="7840663" y="4221163"/>
          <p14:tracePt t="29673" x="7848600" y="4225925"/>
          <p14:tracePt t="29685" x="7862888" y="4225925"/>
          <p14:tracePt t="29696" x="7867650" y="4229100"/>
          <p14:tracePt t="29707" x="7874000" y="4237038"/>
          <p14:tracePt t="29719" x="7885113" y="4237038"/>
          <p14:tracePt t="29729" x="7889875" y="4240213"/>
          <p14:tracePt t="29741" x="7897813" y="4240213"/>
          <p14:tracePt t="29753" x="7900988" y="4240213"/>
          <p14:tracePt t="29774" x="7904163" y="4240213"/>
          <p14:tracePt t="29788" x="7908925" y="4240213"/>
          <p14:tracePt t="29796" x="7915275" y="4243388"/>
          <p14:tracePt t="29802" x="7920038" y="4243388"/>
          <p14:tracePt t="29808" x="7920038" y="4248150"/>
          <p14:tracePt t="29818" x="7923213" y="4248150"/>
          <p14:tracePt t="29830" x="7931150" y="4251325"/>
          <p14:tracePt t="29840" x="7942263" y="4251325"/>
          <p14:tracePt t="29851" x="7950200" y="4256088"/>
          <p14:tracePt t="29864" x="7958138" y="4256088"/>
          <p14:tracePt t="29865" x="7969250" y="4262438"/>
          <p14:tracePt t="29873" x="7977188" y="4262438"/>
          <p14:tracePt t="29885" x="7999413" y="4267200"/>
          <p14:tracePt t="29896" x="8013700" y="4267200"/>
          <p14:tracePt t="29906" x="8032750" y="4270375"/>
          <p14:tracePt t="29919" x="8056563" y="4278313"/>
          <p14:tracePt t="29929" x="8062913" y="4281488"/>
          <p14:tracePt t="29940" x="8086725" y="4286250"/>
          <p14:tracePt t="29952" x="8093075" y="4289425"/>
          <p14:tracePt t="29953" x="8104188" y="4289425"/>
          <p14:tracePt t="29962" x="8116888" y="4297363"/>
          <p14:tracePt t="29974" x="8128000" y="4305300"/>
          <p14:tracePt t="29984" x="8139113" y="4316413"/>
          <p14:tracePt t="29996" x="8153400" y="4338638"/>
          <p14:tracePt t="30008" x="8183563" y="4371975"/>
          <p14:tracePt t="30018" x="8196263" y="4402138"/>
          <p14:tracePt t="30029" x="8226425" y="4508500"/>
          <p14:tracePt t="30040" x="8240713" y="4573588"/>
          <p14:tracePt t="30051" x="8270875" y="4678363"/>
          <p14:tracePt t="30064" x="8286750" y="4743450"/>
          <p14:tracePt t="30073" x="8293100" y="4762500"/>
          <p14:tracePt t="30085" x="8293100" y="4792663"/>
          <p14:tracePt t="30096" x="8289925" y="4803775"/>
          <p14:tracePt t="30098" x="8289925" y="4806950"/>
          <p14:tracePt t="30106" x="8286750" y="4818063"/>
          <p14:tracePt t="30119" x="8275638" y="4833938"/>
          <p14:tracePt t="30129" x="8275638" y="4837113"/>
          <p14:tracePt t="30140" x="8262938" y="4848225"/>
          <p14:tracePt t="30152" x="8259763" y="4852988"/>
          <p14:tracePt t="30153" x="8251825" y="4859338"/>
          <p14:tracePt t="30163" x="8248650" y="4864100"/>
          <p14:tracePt t="30174" x="8237538" y="4872038"/>
          <p14:tracePt t="30184" x="8232775" y="4875213"/>
          <p14:tracePt t="30195" x="8218488" y="4883150"/>
          <p14:tracePt t="30208" x="8202613" y="4886325"/>
          <p14:tracePt t="30218" x="8199438" y="4886325"/>
          <p14:tracePt t="30229" x="8188325" y="4886325"/>
          <p14:tracePt t="30240" x="8180388" y="4886325"/>
          <p14:tracePt t="30242" x="8172450" y="4886325"/>
          <p14:tracePt t="30251" x="8166100" y="4886325"/>
          <p14:tracePt t="30263" x="8142288" y="4883150"/>
          <p14:tracePt t="30273" x="8139113" y="4883150"/>
          <p14:tracePt t="30284" x="8120063" y="4878388"/>
          <p14:tracePt t="30297" x="8116888" y="4878388"/>
          <p14:tracePt t="30298" x="8104188" y="4875213"/>
          <p14:tracePt t="30307" x="8101013" y="4875213"/>
          <p14:tracePt t="30318" x="8093075" y="4872038"/>
          <p14:tracePt t="30329" x="8093075" y="4867275"/>
          <p14:tracePt t="30340" x="8086725" y="4859338"/>
          <p14:tracePt t="30352" x="8081963" y="4856163"/>
          <p14:tracePt t="30353" x="8074025" y="4856163"/>
          <p14:tracePt t="30365" x="8074025" y="4852988"/>
          <p14:tracePt t="30374" x="8070850" y="4848225"/>
          <p14:tracePt t="30385" x="8070850" y="4845050"/>
          <p14:tracePt t="30396" x="8070850" y="4837113"/>
          <p14:tracePt t="30407" x="8070850" y="4829175"/>
          <p14:tracePt t="30418" x="8070850" y="4826000"/>
          <p14:tracePt t="30429" x="8070850" y="4818063"/>
          <p14:tracePt t="30441" x="8070850" y="4814888"/>
          <p14:tracePt t="30451" x="8070850" y="4803775"/>
          <p14:tracePt t="30462" x="8078788" y="4795838"/>
          <p14:tracePt t="30473" x="8081963" y="4792663"/>
          <p14:tracePt t="30484" x="8089900" y="4776788"/>
          <p14:tracePt t="30496" x="8093075" y="4768850"/>
          <p14:tracePt t="30497" x="8104188" y="4757738"/>
          <p14:tracePt t="30507" x="8112125" y="4746625"/>
          <p14:tracePt t="30518" x="8128000" y="4708525"/>
          <p14:tracePt t="30529" x="8139113" y="4697413"/>
          <p14:tracePt t="30540" x="8150225" y="4664075"/>
          <p14:tracePt t="30552" x="8161338" y="4645025"/>
          <p14:tracePt t="30562" x="8166100" y="4633913"/>
          <p14:tracePt t="30573" x="8169275" y="4625975"/>
          <p14:tracePt t="30585" x="8169275" y="4614863"/>
          <p14:tracePt t="30587" x="8172450" y="4610100"/>
          <p14:tracePt t="30595" x="8172450" y="4606925"/>
          <p14:tracePt t="30607" x="8177213" y="4591050"/>
          <p14:tracePt t="30618" x="8177213" y="4587875"/>
          <p14:tracePt t="30629" x="8177213" y="4576763"/>
          <p14:tracePt t="30641" x="8177213" y="4541838"/>
          <p14:tracePt t="30651" x="8177213" y="4519613"/>
          <p14:tracePt t="30663" x="8169275" y="4448175"/>
          <p14:tracePt t="30674" x="8161338" y="4402138"/>
          <p14:tracePt t="30676" x="8153400" y="4371975"/>
          <p14:tracePt t="30684" x="8142288" y="4346575"/>
          <p14:tracePt t="30697" x="8131175" y="4311650"/>
          <p14:tracePt t="30707" x="8120063" y="4297363"/>
          <p14:tracePt t="30718" x="8108950" y="4273550"/>
          <p14:tracePt t="30729" x="8104188" y="4267200"/>
          <p14:tracePt t="30731" x="8101013" y="4256088"/>
          <p14:tracePt t="30740" x="8089900" y="4243388"/>
          <p14:tracePt t="30751" x="8078788" y="4229100"/>
          <p14:tracePt t="30763" x="8074025" y="4221163"/>
          <p14:tracePt t="30774" x="8059738" y="4206875"/>
          <p14:tracePt t="30785" x="8048625" y="4194175"/>
          <p14:tracePt t="30787" x="8040688" y="4191000"/>
          <p14:tracePt t="30796" x="8032750" y="4179888"/>
          <p14:tracePt t="30806" x="8013700" y="4168775"/>
          <p14:tracePt t="30818" x="8002588" y="4164013"/>
          <p14:tracePt t="30820" x="7991475" y="4152900"/>
          <p14:tracePt t="30829" x="7983538" y="4152900"/>
          <p14:tracePt t="30841" x="7969250" y="4146550"/>
          <p14:tracePt t="30851" x="7958138" y="4146550"/>
          <p14:tracePt t="30862" x="7945438" y="4146550"/>
          <p14:tracePt t="30875" x="7934325" y="4146550"/>
          <p14:tracePt t="30876" x="7927975" y="4146550"/>
          <p14:tracePt t="30884" x="7915275" y="4146550"/>
          <p14:tracePt t="30896" x="7904163" y="4146550"/>
          <p14:tracePt t="30907" x="7893050" y="4146550"/>
          <p14:tracePt t="30918" x="7878763" y="4146550"/>
          <p14:tracePt t="30931" x="7859713" y="4146550"/>
          <p14:tracePt t="30940" x="7851775" y="4149725"/>
          <p14:tracePt t="30951" x="7835900" y="4149725"/>
          <p14:tracePt t="30962" x="7824788" y="4157663"/>
          <p14:tracePt t="30973" x="7818438" y="4160838"/>
          <p14:tracePt t="30985" x="7805738" y="4164013"/>
          <p14:tracePt t="30996" x="7799388" y="4164013"/>
          <p14:tracePt t="31007" x="7780338" y="4168775"/>
          <p14:tracePt t="31019" x="7772400" y="4176713"/>
          <p14:tracePt t="31020" x="7764463" y="4176713"/>
          <p14:tracePt t="31029" x="7756525" y="4179888"/>
          <p14:tracePt t="31041" x="7731125" y="4191000"/>
          <p14:tracePt t="31052" x="7712075" y="4202113"/>
          <p14:tracePt t="31063" x="7670800" y="4232275"/>
          <p14:tracePt t="31074" x="7643813" y="4251325"/>
          <p14:tracePt t="31075" x="7616825" y="4270375"/>
          <p14:tracePt t="31085" x="7591425" y="4289425"/>
          <p14:tracePt t="31096" x="7556500" y="4335463"/>
          <p14:tracePt t="31107" x="7537450" y="4346575"/>
          <p14:tracePt t="31118" x="7515225" y="4371975"/>
          <p14:tracePt t="31130" x="7507288" y="4387850"/>
          <p14:tracePt t="31140" x="7504113" y="4391025"/>
          <p14:tracePt t="31151" x="7493000" y="4395788"/>
          <p14:tracePt t="31162" x="7493000" y="4398963"/>
          <p14:tracePt t="31164" x="7493000" y="4402138"/>
          <p14:tracePt t="31173" x="7488238" y="4410075"/>
          <p14:tracePt t="31185" x="7488238" y="4418013"/>
          <p14:tracePt t="31198" x="7488238" y="4421188"/>
          <p14:tracePt t="31207" x="7488238" y="4425950"/>
          <p14:tracePt t="31219" x="7488238" y="4429125"/>
          <p14:tracePt t="31220" x="7496175" y="4432300"/>
          <p14:tracePt t="31233" x="7500938" y="4445000"/>
          <p14:tracePt t="31240" x="7504113" y="4448175"/>
          <p14:tracePt t="31252" x="7507288" y="4459288"/>
          <p14:tracePt t="31254" x="7512050" y="4462463"/>
          <p14:tracePt t="31262" x="7519988" y="4470400"/>
          <p14:tracePt t="31274" x="7526338" y="4478338"/>
          <p14:tracePt t="31285" x="7531100" y="4489450"/>
          <p14:tracePt t="31295" x="7545388" y="4497388"/>
          <p14:tracePt t="31307" x="7550150" y="4508500"/>
          <p14:tracePt t="31309" x="7553325" y="4511675"/>
          <p14:tracePt t="31318" x="7564438" y="4524375"/>
          <p14:tracePt t="31330" x="7580313" y="4530725"/>
          <p14:tracePt t="31340" x="7586663" y="4535488"/>
          <p14:tracePt t="31351" x="7602538" y="4549775"/>
          <p14:tracePt t="31364" x="7624763" y="4560888"/>
          <p14:tracePt t="31374" x="7635875" y="4573588"/>
          <p14:tracePt t="31385" x="7654925" y="4584700"/>
          <p14:tracePt t="31396" x="7673975" y="4587875"/>
          <p14:tracePt t="31398" x="7689850" y="4587875"/>
          <p14:tracePt t="31407" x="7704138" y="4595813"/>
          <p14:tracePt t="31419" x="7739063" y="4606925"/>
          <p14:tracePt t="31429" x="7761288" y="4610100"/>
          <p14:tracePt t="31440" x="7805738" y="4618038"/>
          <p14:tracePt t="31451" x="7840663" y="4621213"/>
          <p14:tracePt t="31453" x="7862888" y="4621213"/>
          <p14:tracePt t="31462" x="7885113" y="4629150"/>
          <p14:tracePt t="31474" x="7920038" y="4629150"/>
          <p14:tracePt t="31485" x="7927975" y="4629150"/>
          <p14:tracePt t="31495" x="7945438" y="4629150"/>
          <p14:tracePt t="31508" x="7964488" y="4629150"/>
          <p14:tracePt t="31509" x="7972425" y="4629150"/>
          <p14:tracePt t="31518" x="7983538" y="4629150"/>
          <p14:tracePt t="31529" x="7999413" y="4621213"/>
          <p14:tracePt t="31540" x="8010525" y="4621213"/>
          <p14:tracePt t="31552" x="8024813" y="4614863"/>
          <p14:tracePt t="31563" x="8043863" y="4610100"/>
          <p14:tracePt t="31573" x="8056563" y="4603750"/>
          <p14:tracePt t="31584" x="8078788" y="4595813"/>
          <p14:tracePt t="31597" x="8086725" y="4595813"/>
          <p14:tracePt t="31598" x="8097838" y="4587875"/>
          <p14:tracePt t="31607" x="8108950" y="4584700"/>
          <p14:tracePt t="31618" x="8128000" y="4579938"/>
          <p14:tracePt t="31630" x="8139113" y="4573588"/>
          <p14:tracePt t="31640" x="8166100" y="4560888"/>
          <p14:tracePt t="31652" x="8172450" y="4560888"/>
          <p14:tracePt t="31653" x="8183563" y="4557713"/>
          <p14:tracePt t="31663" x="8196263" y="4557713"/>
          <p14:tracePt t="31674" x="8207375" y="4554538"/>
          <p14:tracePt t="31685" x="8213725" y="4546600"/>
          <p14:tracePt t="31695" x="8226425" y="4541838"/>
          <p14:tracePt t="31708" x="8229600" y="4538663"/>
          <p14:tracePt t="31718" x="8232775" y="4535488"/>
          <p14:tracePt t="31729" x="8240713" y="4527550"/>
          <p14:tracePt t="31741" x="8245475" y="4527550"/>
          <p14:tracePt t="31742" x="8245475" y="4524375"/>
          <p14:tracePt t="31751" x="8248650" y="4516438"/>
          <p14:tracePt t="31762" x="8248650" y="4508500"/>
          <p14:tracePt t="31774" x="8251825" y="4505325"/>
          <p14:tracePt t="31785" x="8256588" y="4497388"/>
          <p14:tracePt t="31797" x="8256588" y="4494213"/>
          <p14:tracePt t="31798" x="8259763" y="4486275"/>
          <p14:tracePt t="31807" x="8259763" y="4478338"/>
          <p14:tracePt t="31818" x="8259763" y="4462463"/>
          <p14:tracePt t="31829" x="8259763" y="4459288"/>
          <p14:tracePt t="31840" x="8259763" y="4440238"/>
          <p14:tracePt t="31852" x="8259763" y="4429125"/>
          <p14:tracePt t="31862" x="8259763" y="4414838"/>
          <p14:tracePt t="31873" x="8267700" y="4371975"/>
          <p14:tracePt t="31885" x="8267700" y="4349750"/>
          <p14:tracePt t="31886" x="8267700" y="4319588"/>
          <p14:tracePt t="31896" x="8267700" y="4297363"/>
          <p14:tracePt t="31907" x="8267700" y="4259263"/>
          <p14:tracePt t="31918" x="8267700" y="4248150"/>
          <p14:tracePt t="31929" x="8267700" y="4229100"/>
          <p14:tracePt t="31941" x="8267700" y="4213225"/>
          <p14:tracePt t="31951" x="8267700" y="4210050"/>
          <p14:tracePt t="31962" x="8262938" y="4202113"/>
          <p14:tracePt t="31974" x="8262938" y="4194175"/>
          <p14:tracePt t="31985" x="8256588" y="4183063"/>
          <p14:tracePt t="31996" x="8251825" y="4176713"/>
          <p14:tracePt t="31998" x="8251825" y="4164013"/>
          <p14:tracePt t="32007" x="8248650" y="4157663"/>
          <p14:tracePt t="32018" x="8232775" y="4100513"/>
          <p14:tracePt t="32029" x="8229600" y="4067175"/>
          <p14:tracePt t="32031" x="8229600" y="4005263"/>
          <p14:tracePt t="32040" x="8221663" y="3952875"/>
          <p14:tracePt t="32051" x="8213725" y="3911600"/>
          <p14:tracePt t="32630" x="8237538" y="3884613"/>
          <p14:tracePt t="32636" x="8275638" y="3840163"/>
          <p14:tracePt t="32663" x="8451850" y="3594100"/>
          <p14:tracePt t="32673" x="8505825" y="3511550"/>
          <p14:tracePt t="32684" x="8618538" y="3314700"/>
          <p14:tracePt t="32696" x="8675688" y="3216275"/>
          <p14:tracePt t="32707" x="8766175" y="3076575"/>
          <p14:tracePt t="32720" x="8826500" y="2959100"/>
          <p14:tracePt t="32729" x="8859838" y="2901950"/>
          <p14:tracePt t="32740" x="8909050" y="2822575"/>
          <p14:tracePt t="32752" x="8924925" y="2789238"/>
          <p14:tracePt t="32753" x="8943975" y="2762250"/>
          <p14:tracePt t="32762" x="8955088" y="2751138"/>
          <p14:tracePt t="32774" x="8988425" y="2717800"/>
          <p14:tracePt t="32785" x="9007475" y="2698750"/>
          <p14:tracePt t="32795" x="9034463" y="2663825"/>
          <p14:tracePt t="32808" x="9053513" y="2644775"/>
          <p14:tracePt t="32809" x="9080500" y="2627313"/>
          <p14:tracePt t="32818" x="9097963" y="2608263"/>
          <p14:tracePt t="32830" x="9132888" y="257333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5"/>
          <p:cNvPicPr preferRelativeResize="0"/>
          <p:nvPr/>
        </p:nvPicPr>
        <p:blipFill>
          <a:blip r:embed="rId3">
            <a:alphaModFix amt="10000"/>
          </a:blip>
          <a:stretch>
            <a:fillRect/>
          </a:stretch>
        </p:blipFill>
        <p:spPr>
          <a:xfrm>
            <a:off x="41687" y="0"/>
            <a:ext cx="9144001" cy="5143501"/>
          </a:xfrm>
          <a:prstGeom prst="rect">
            <a:avLst/>
          </a:prstGeom>
          <a:noFill/>
          <a:ln>
            <a:noFill/>
          </a:ln>
        </p:spPr>
      </p:pic>
      <p:pic>
        <p:nvPicPr>
          <p:cNvPr id="74" name="Google Shape;74;p1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5" name="Google Shape;75;p15"/>
          <p:cNvSpPr/>
          <p:nvPr/>
        </p:nvSpPr>
        <p:spPr>
          <a:xfrm>
            <a:off x="0" y="0"/>
            <a:ext cx="4377089" cy="5143500"/>
          </a:xfrm>
          <a:prstGeom prst="rect">
            <a:avLst/>
          </a:prstGeom>
          <a:solidFill>
            <a:schemeClr val="bg1">
              <a:lumMod val="75000"/>
              <a:alpha val="4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5"/>
          <p:cNvSpPr txBox="1"/>
          <p:nvPr/>
        </p:nvSpPr>
        <p:spPr>
          <a:xfrm>
            <a:off x="631131" y="1802727"/>
            <a:ext cx="274142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D" sz="1800" b="1" dirty="0">
                <a:latin typeface="Rubik SemiBold"/>
                <a:ea typeface="Rubik SemiBold"/>
                <a:cs typeface="Rubik SemiBold"/>
                <a:sym typeface="Rubik SemiBold"/>
              </a:rPr>
              <a:t>Tom Ibnu</a:t>
            </a:r>
            <a:endParaRPr sz="1800" b="1" dirty="0">
              <a:latin typeface="Rubik SemiBold"/>
              <a:ea typeface="Rubik SemiBold"/>
              <a:cs typeface="Rubik SemiBold"/>
              <a:sym typeface="Rubik SemiBold"/>
            </a:endParaRPr>
          </a:p>
        </p:txBody>
      </p:sp>
      <p:sp>
        <p:nvSpPr>
          <p:cNvPr id="78" name="Google Shape;78;p15"/>
          <p:cNvSpPr txBox="1"/>
          <p:nvPr/>
        </p:nvSpPr>
        <p:spPr>
          <a:xfrm>
            <a:off x="225043" y="2172663"/>
            <a:ext cx="3553596"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latin typeface="Rubik SemiBold"/>
                <a:ea typeface="Rubik SemiBold"/>
                <a:cs typeface="Rubik SemiBold"/>
                <a:sym typeface="Rubik SemiBold"/>
              </a:rPr>
              <a:t>About </a:t>
            </a:r>
            <a:r>
              <a:rPr lang="en-ID" sz="2000" dirty="0">
                <a:latin typeface="Rubik SemiBold"/>
                <a:ea typeface="Rubik SemiBold"/>
                <a:cs typeface="Rubik SemiBold"/>
                <a:sym typeface="Rubik SemiBold"/>
              </a:rPr>
              <a:t>Me</a:t>
            </a:r>
            <a:endParaRPr sz="2000" dirty="0">
              <a:latin typeface="Rubik SemiBold"/>
              <a:ea typeface="Rubik SemiBold"/>
              <a:cs typeface="Rubik SemiBold"/>
              <a:sym typeface="Rubik SemiBold"/>
            </a:endParaRPr>
          </a:p>
        </p:txBody>
      </p:sp>
      <p:sp>
        <p:nvSpPr>
          <p:cNvPr id="79" name="Google Shape;79;p15"/>
          <p:cNvSpPr txBox="1"/>
          <p:nvPr/>
        </p:nvSpPr>
        <p:spPr>
          <a:xfrm>
            <a:off x="4753733" y="1034413"/>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Rubik SemiBold"/>
                <a:ea typeface="Rubik SemiBold"/>
                <a:cs typeface="Rubik SemiBold"/>
                <a:sym typeface="Rubik SemiBold"/>
              </a:rPr>
              <a:t>My Experience</a:t>
            </a:r>
            <a:endParaRPr sz="2000" dirty="0">
              <a:latin typeface="Rubik SemiBold"/>
              <a:ea typeface="Rubik SemiBold"/>
              <a:cs typeface="Rubik SemiBold"/>
              <a:sym typeface="Rubik SemiBold"/>
            </a:endParaRPr>
          </a:p>
        </p:txBody>
      </p:sp>
      <p:grpSp>
        <p:nvGrpSpPr>
          <p:cNvPr id="10" name="Group 9">
            <a:extLst>
              <a:ext uri="{FF2B5EF4-FFF2-40B4-BE49-F238E27FC236}">
                <a16:creationId xmlns:a16="http://schemas.microsoft.com/office/drawing/2014/main" id="{77152B21-FA59-47E3-BAE1-820271872BDB}"/>
              </a:ext>
            </a:extLst>
          </p:cNvPr>
          <p:cNvGrpSpPr/>
          <p:nvPr/>
        </p:nvGrpSpPr>
        <p:grpSpPr>
          <a:xfrm>
            <a:off x="4490238" y="1580775"/>
            <a:ext cx="218400" cy="2257350"/>
            <a:chOff x="5000625" y="1716050"/>
            <a:chExt cx="218400" cy="2257350"/>
          </a:xfrm>
        </p:grpSpPr>
        <p:sp>
          <p:nvSpPr>
            <p:cNvPr id="80" name="Google Shape;80;p15"/>
            <p:cNvSpPr/>
            <p:nvPr/>
          </p:nvSpPr>
          <p:spPr>
            <a:xfrm>
              <a:off x="5095575" y="1848125"/>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095575" y="2981600"/>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000625" y="17160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000625" y="28003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15"/>
          <p:cNvSpPr/>
          <p:nvPr/>
        </p:nvSpPr>
        <p:spPr>
          <a:xfrm>
            <a:off x="4475988" y="3795088"/>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4803588" y="1489875"/>
            <a:ext cx="391391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b="1" dirty="0">
                <a:latin typeface="Rubik"/>
                <a:ea typeface="Rubik"/>
                <a:cs typeface="Rubik"/>
                <a:sym typeface="Rubik"/>
              </a:rPr>
              <a:t>Bioinformatics Engineer</a:t>
            </a:r>
          </a:p>
          <a:p>
            <a:pPr lvl="0"/>
            <a:r>
              <a:rPr lang="en-US" dirty="0" err="1">
                <a:latin typeface="Rubik"/>
                <a:ea typeface="Rubik"/>
                <a:cs typeface="Rubik"/>
                <a:sym typeface="Rubik"/>
              </a:rPr>
              <a:t>Naleya</a:t>
            </a:r>
            <a:r>
              <a:rPr lang="en-US" dirty="0">
                <a:latin typeface="Rubik"/>
                <a:ea typeface="Rubik"/>
                <a:cs typeface="Rubik"/>
                <a:sym typeface="Rubik"/>
              </a:rPr>
              <a:t> Genomics</a:t>
            </a:r>
            <a:endParaRPr dirty="0">
              <a:latin typeface="Rubik"/>
              <a:ea typeface="Rubik"/>
              <a:cs typeface="Rubik"/>
              <a:sym typeface="Rubik"/>
            </a:endParaRPr>
          </a:p>
        </p:txBody>
      </p:sp>
      <p:sp>
        <p:nvSpPr>
          <p:cNvPr id="86" name="Google Shape;86;p15"/>
          <p:cNvSpPr txBox="1"/>
          <p:nvPr/>
        </p:nvSpPr>
        <p:spPr>
          <a:xfrm>
            <a:off x="4789338" y="2564301"/>
            <a:ext cx="4063095" cy="615523"/>
          </a:xfrm>
          <a:prstGeom prst="rect">
            <a:avLst/>
          </a:prstGeom>
          <a:noFill/>
          <a:ln>
            <a:noFill/>
          </a:ln>
        </p:spPr>
        <p:txBody>
          <a:bodyPr spcFirstLastPara="1" wrap="square" lIns="91425" tIns="91425" rIns="91425" bIns="91425" anchor="t" anchorCtr="0">
            <a:spAutoFit/>
          </a:bodyPr>
          <a:lstStyle/>
          <a:p>
            <a:r>
              <a:rPr lang="en-ID" b="1" dirty="0">
                <a:latin typeface="Rubik" panose="020B0604020202020204" charset="-79"/>
                <a:cs typeface="Rubik" panose="020B0604020202020204" charset="-79"/>
              </a:rPr>
              <a:t>Laboratory Analyst</a:t>
            </a:r>
          </a:p>
          <a:p>
            <a:r>
              <a:rPr lang="en-US" dirty="0">
                <a:latin typeface="Rubik" panose="020B0604020202020204" charset="-79"/>
                <a:cs typeface="Rubik" panose="020B0604020202020204" charset="-79"/>
              </a:rPr>
              <a:t>GSI Lab</a:t>
            </a:r>
            <a:endParaRPr dirty="0">
              <a:latin typeface="Rubik" panose="020B0604020202020204" charset="-79"/>
              <a:ea typeface="Rubik"/>
              <a:cs typeface="Rubik" panose="020B0604020202020204" charset="-79"/>
              <a:sym typeface="Rubik"/>
            </a:endParaRPr>
          </a:p>
        </p:txBody>
      </p:sp>
      <p:sp>
        <p:nvSpPr>
          <p:cNvPr id="87" name="Google Shape;87;p15"/>
          <p:cNvSpPr txBox="1"/>
          <p:nvPr/>
        </p:nvSpPr>
        <p:spPr>
          <a:xfrm>
            <a:off x="4803588" y="3488805"/>
            <a:ext cx="3740100" cy="615523"/>
          </a:xfrm>
          <a:prstGeom prst="rect">
            <a:avLst/>
          </a:prstGeom>
          <a:noFill/>
          <a:ln>
            <a:noFill/>
          </a:ln>
        </p:spPr>
        <p:txBody>
          <a:bodyPr spcFirstLastPara="1" wrap="square" lIns="91425" tIns="91425" rIns="91425" bIns="91425" anchor="t" anchorCtr="0">
            <a:spAutoFit/>
          </a:bodyPr>
          <a:lstStyle/>
          <a:p>
            <a:r>
              <a:rPr lang="en-ID" b="1" dirty="0" err="1">
                <a:latin typeface="Rubik" panose="020B0604020202020204" charset="-79"/>
                <a:cs typeface="Rubik" panose="020B0604020202020204" charset="-79"/>
              </a:rPr>
              <a:t>Magang</a:t>
            </a:r>
            <a:r>
              <a:rPr lang="en-ID" b="1" dirty="0">
                <a:latin typeface="Rubik" panose="020B0604020202020204" charset="-79"/>
                <a:cs typeface="Rubik" panose="020B0604020202020204" charset="-79"/>
              </a:rPr>
              <a:t> PKL</a:t>
            </a:r>
          </a:p>
          <a:p>
            <a:r>
              <a:rPr lang="en-ID" dirty="0" err="1">
                <a:latin typeface="Rubik" panose="020B0604020202020204" charset="-79"/>
                <a:cs typeface="Rubik" panose="020B0604020202020204" charset="-79"/>
              </a:rPr>
              <a:t>Litbangkes</a:t>
            </a:r>
            <a:endParaRPr lang="en-ID" dirty="0">
              <a:latin typeface="Rubik" panose="020B0604020202020204" charset="-79"/>
              <a:cs typeface="Rubik" panose="020B0604020202020204" charset="-79"/>
            </a:endParaRPr>
          </a:p>
        </p:txBody>
      </p:sp>
      <p:sp>
        <p:nvSpPr>
          <p:cNvPr id="28" name="Google Shape;78;p15">
            <a:extLst>
              <a:ext uri="{FF2B5EF4-FFF2-40B4-BE49-F238E27FC236}">
                <a16:creationId xmlns:a16="http://schemas.microsoft.com/office/drawing/2014/main" id="{C49EEFEB-9230-4F4E-ADAE-BB0B70DD46A7}"/>
              </a:ext>
            </a:extLst>
          </p:cNvPr>
          <p:cNvSpPr txBox="1"/>
          <p:nvPr/>
        </p:nvSpPr>
        <p:spPr>
          <a:xfrm>
            <a:off x="216996" y="2736964"/>
            <a:ext cx="3753566" cy="1477297"/>
          </a:xfrm>
          <a:prstGeom prst="rect">
            <a:avLst/>
          </a:prstGeom>
          <a:noFill/>
          <a:ln>
            <a:noFill/>
          </a:ln>
        </p:spPr>
        <p:txBody>
          <a:bodyPr spcFirstLastPara="1" wrap="square" lIns="91425" tIns="91425" rIns="91425" bIns="91425" anchor="t" anchorCtr="0">
            <a:spAutoFit/>
          </a:bodyPr>
          <a:lstStyle/>
          <a:p>
            <a:pPr lvl="0" algn="just"/>
            <a:r>
              <a:rPr lang="en-ID" sz="1200" dirty="0" err="1"/>
              <a:t>Lulusan</a:t>
            </a:r>
            <a:r>
              <a:rPr lang="en-ID" sz="1200" dirty="0"/>
              <a:t> </a:t>
            </a:r>
            <a:r>
              <a:rPr lang="en-ID" sz="1200" dirty="0" err="1"/>
              <a:t>Biologi</a:t>
            </a:r>
            <a:r>
              <a:rPr lang="en-ID" sz="1200" dirty="0"/>
              <a:t> </a:t>
            </a:r>
            <a:r>
              <a:rPr lang="en-ID" sz="1200" dirty="0" err="1"/>
              <a:t>dari</a:t>
            </a:r>
            <a:r>
              <a:rPr lang="en-ID" sz="1200" dirty="0"/>
              <a:t> UIN </a:t>
            </a:r>
            <a:r>
              <a:rPr lang="en-ID" sz="1200" dirty="0" err="1"/>
              <a:t>Syarif</a:t>
            </a:r>
            <a:r>
              <a:rPr lang="en-ID" sz="1200" dirty="0"/>
              <a:t> </a:t>
            </a:r>
            <a:r>
              <a:rPr lang="en-ID" sz="1200" dirty="0" err="1"/>
              <a:t>Hidayatullah</a:t>
            </a:r>
            <a:r>
              <a:rPr lang="en-ID" sz="1200" dirty="0"/>
              <a:t>. </a:t>
            </a:r>
            <a:r>
              <a:rPr lang="en-ID" sz="1200" dirty="0" err="1"/>
              <a:t>Memiliki</a:t>
            </a:r>
            <a:r>
              <a:rPr lang="en-ID" sz="1200" dirty="0"/>
              <a:t> </a:t>
            </a:r>
            <a:r>
              <a:rPr lang="en-ID" sz="1200" dirty="0" err="1"/>
              <a:t>pengalaman</a:t>
            </a:r>
            <a:r>
              <a:rPr lang="en-ID" sz="1200" dirty="0"/>
              <a:t> </a:t>
            </a:r>
            <a:r>
              <a:rPr lang="en-ID" sz="1200" dirty="0" err="1"/>
              <a:t>kerja</a:t>
            </a:r>
            <a:r>
              <a:rPr lang="en-ID" sz="1200" dirty="0"/>
              <a:t> </a:t>
            </a:r>
            <a:r>
              <a:rPr lang="en-ID" sz="1200" dirty="0" err="1"/>
              <a:t>lebih</a:t>
            </a:r>
            <a:r>
              <a:rPr lang="en-ID" sz="1200" dirty="0"/>
              <a:t> </a:t>
            </a:r>
            <a:r>
              <a:rPr lang="en-ID" sz="1200" dirty="0" err="1"/>
              <a:t>dari</a:t>
            </a:r>
            <a:r>
              <a:rPr lang="en-ID" sz="1200" dirty="0"/>
              <a:t> </a:t>
            </a:r>
            <a:r>
              <a:rPr lang="en-ID" sz="1200" dirty="0" err="1"/>
              <a:t>satu</a:t>
            </a:r>
            <a:r>
              <a:rPr lang="en-ID" sz="1200" dirty="0"/>
              <a:t> </a:t>
            </a:r>
            <a:r>
              <a:rPr lang="en-ID" sz="1200" dirty="0" err="1"/>
              <a:t>tahun</a:t>
            </a:r>
            <a:r>
              <a:rPr lang="en-ID" sz="1200" dirty="0"/>
              <a:t> di lab genomic dan </a:t>
            </a:r>
            <a:r>
              <a:rPr lang="en-ID" sz="1200" dirty="0" err="1"/>
              <a:t>diagnostik</a:t>
            </a:r>
            <a:r>
              <a:rPr lang="en-ID" sz="1200" dirty="0"/>
              <a:t> </a:t>
            </a:r>
            <a:r>
              <a:rPr lang="en-ID" sz="1200" dirty="0" err="1"/>
              <a:t>sebagai</a:t>
            </a:r>
            <a:r>
              <a:rPr lang="en-ID" sz="1200" dirty="0"/>
              <a:t> </a:t>
            </a:r>
            <a:r>
              <a:rPr lang="en-ID" sz="1200" dirty="0" err="1"/>
              <a:t>teknisi</a:t>
            </a:r>
            <a:r>
              <a:rPr lang="en-ID" sz="1200" dirty="0"/>
              <a:t> </a:t>
            </a:r>
            <a:r>
              <a:rPr lang="en-ID" sz="1200" dirty="0" err="1"/>
              <a:t>bioinformatika</a:t>
            </a:r>
            <a:r>
              <a:rPr lang="en-ID" sz="1200" dirty="0"/>
              <a:t> dan lab analyst. </a:t>
            </a:r>
            <a:r>
              <a:rPr lang="en-ID" sz="1200" dirty="0" err="1"/>
              <a:t>Saat</a:t>
            </a:r>
            <a:r>
              <a:rPr lang="en-ID" sz="1200" dirty="0"/>
              <a:t> </a:t>
            </a:r>
            <a:r>
              <a:rPr lang="en-ID" sz="1200" dirty="0" err="1"/>
              <a:t>ini</a:t>
            </a:r>
            <a:r>
              <a:rPr lang="en-ID" sz="1200" dirty="0"/>
              <a:t> </a:t>
            </a:r>
            <a:r>
              <a:rPr lang="en-ID" sz="1200" dirty="0" err="1"/>
              <a:t>sedang</a:t>
            </a:r>
            <a:r>
              <a:rPr lang="en-ID" sz="1200" dirty="0"/>
              <a:t> </a:t>
            </a:r>
            <a:r>
              <a:rPr lang="en-ID" sz="1200" dirty="0" err="1"/>
              <a:t>mencari</a:t>
            </a:r>
            <a:r>
              <a:rPr lang="en-ID" sz="1200" dirty="0"/>
              <a:t> </a:t>
            </a:r>
            <a:r>
              <a:rPr lang="en-ID" sz="1200" dirty="0" err="1"/>
              <a:t>pekerjaan</a:t>
            </a:r>
            <a:r>
              <a:rPr lang="en-ID" sz="1200" dirty="0"/>
              <a:t> dan </a:t>
            </a:r>
            <a:r>
              <a:rPr lang="en-ID" sz="1200" dirty="0" err="1"/>
              <a:t>tertarik</a:t>
            </a:r>
            <a:r>
              <a:rPr lang="en-ID" sz="1200" dirty="0"/>
              <a:t> </a:t>
            </a:r>
            <a:r>
              <a:rPr lang="en-ID" sz="1200" dirty="0" err="1"/>
              <a:t>dengan</a:t>
            </a:r>
            <a:r>
              <a:rPr lang="en-ID" sz="1200" dirty="0"/>
              <a:t> </a:t>
            </a:r>
            <a:r>
              <a:rPr lang="en-ID" sz="1200" dirty="0" err="1"/>
              <a:t>bidang</a:t>
            </a:r>
            <a:r>
              <a:rPr lang="en-ID" sz="1200" dirty="0"/>
              <a:t> data engineering, DevOps, </a:t>
            </a:r>
            <a:r>
              <a:rPr lang="en-ID" sz="1200" dirty="0" err="1"/>
              <a:t>bioinformatika</a:t>
            </a:r>
            <a:r>
              <a:rPr lang="en-ID" sz="1200" dirty="0"/>
              <a:t>, dan Software Quality Assurance</a:t>
            </a:r>
            <a:endParaRPr sz="1200" dirty="0">
              <a:sym typeface="Rubik SemiBold"/>
            </a:endParaRPr>
          </a:p>
        </p:txBody>
      </p:sp>
      <p:pic>
        <p:nvPicPr>
          <p:cNvPr id="13" name="Picture 12">
            <a:extLst>
              <a:ext uri="{FF2B5EF4-FFF2-40B4-BE49-F238E27FC236}">
                <a16:creationId xmlns:a16="http://schemas.microsoft.com/office/drawing/2014/main" id="{674D62E9-DE32-410D-B711-28DC677DAB8A}"/>
              </a:ext>
            </a:extLst>
          </p:cNvPr>
          <p:cNvPicPr>
            <a:picLocks noChangeAspect="1"/>
          </p:cNvPicPr>
          <p:nvPr/>
        </p:nvPicPr>
        <p:blipFill>
          <a:blip r:embed="rId5"/>
          <a:stretch>
            <a:fillRect/>
          </a:stretch>
        </p:blipFill>
        <p:spPr>
          <a:xfrm>
            <a:off x="353413" y="4509017"/>
            <a:ext cx="277718" cy="253302"/>
          </a:xfrm>
          <a:prstGeom prst="rect">
            <a:avLst/>
          </a:prstGeom>
        </p:spPr>
      </p:pic>
      <p:sp>
        <p:nvSpPr>
          <p:cNvPr id="37" name="Google Shape;78;p15">
            <a:extLst>
              <a:ext uri="{FF2B5EF4-FFF2-40B4-BE49-F238E27FC236}">
                <a16:creationId xmlns:a16="http://schemas.microsoft.com/office/drawing/2014/main" id="{20A10141-6E21-4EC5-A6EE-3D1829E635B1}"/>
              </a:ext>
            </a:extLst>
          </p:cNvPr>
          <p:cNvSpPr txBox="1"/>
          <p:nvPr/>
        </p:nvSpPr>
        <p:spPr>
          <a:xfrm>
            <a:off x="558100" y="4220216"/>
            <a:ext cx="3682022" cy="800189"/>
          </a:xfrm>
          <a:prstGeom prst="rect">
            <a:avLst/>
          </a:prstGeom>
          <a:noFill/>
          <a:ln>
            <a:noFill/>
          </a:ln>
        </p:spPr>
        <p:txBody>
          <a:bodyPr spcFirstLastPara="1" wrap="square" lIns="91425" tIns="91425" rIns="91425" bIns="91425" anchor="t" anchorCtr="0">
            <a:spAutoFit/>
          </a:bodyPr>
          <a:lstStyle/>
          <a:p>
            <a:endParaRPr lang="en-ID" dirty="0"/>
          </a:p>
          <a:p>
            <a:r>
              <a:rPr lang="en-ID" dirty="0"/>
              <a:t> </a:t>
            </a:r>
            <a:r>
              <a:rPr lang="en-ID" sz="1200" b="1" dirty="0">
                <a:hlinkClick r:id="rId6"/>
              </a:rPr>
              <a:t>https://www.linkedin.com/in/tomibnu/</a:t>
            </a:r>
            <a:endParaRPr lang="en-ID" sz="1200" b="1" dirty="0"/>
          </a:p>
          <a:p>
            <a:r>
              <a:rPr lang="en-ID" sz="1200" dirty="0"/>
              <a:t> </a:t>
            </a:r>
            <a:endParaRPr sz="1200" dirty="0">
              <a:latin typeface="Rubik SemiBold"/>
              <a:ea typeface="Rubik SemiBold"/>
              <a:cs typeface="Rubik SemiBold"/>
              <a:sym typeface="Rubik SemiBold"/>
            </a:endParaRPr>
          </a:p>
        </p:txBody>
      </p:sp>
      <p:pic>
        <p:nvPicPr>
          <p:cNvPr id="3" name="Picture 2">
            <a:extLst>
              <a:ext uri="{FF2B5EF4-FFF2-40B4-BE49-F238E27FC236}">
                <a16:creationId xmlns:a16="http://schemas.microsoft.com/office/drawing/2014/main" id="{31050E97-E886-99BA-08D6-276B04A948E7}"/>
              </a:ext>
            </a:extLst>
          </p:cNvPr>
          <p:cNvPicPr>
            <a:picLocks noChangeAspect="1"/>
          </p:cNvPicPr>
          <p:nvPr/>
        </p:nvPicPr>
        <p:blipFill>
          <a:blip r:embed="rId7"/>
          <a:stretch>
            <a:fillRect/>
          </a:stretch>
        </p:blipFill>
        <p:spPr>
          <a:xfrm>
            <a:off x="1582764" y="436392"/>
            <a:ext cx="838154" cy="12944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412"/>
    </mc:Choice>
    <mc:Fallback xmlns="">
      <p:transition spd="slow" advTm="51412"/>
    </mc:Fallback>
  </mc:AlternateContent>
  <p:extLst>
    <p:ext uri="{3A86A75C-4F4B-4683-9AE1-C65F6400EC91}">
      <p14:laserTraceLst xmlns:p14="http://schemas.microsoft.com/office/powerpoint/2010/main">
        <p14:tracePtLst>
          <p14:tracePt t="42547" x="2686050" y="4924425"/>
          <p14:tracePt t="42746" x="2255838" y="5086350"/>
          <p14:tracePt t="42752" x="2233613" y="5022850"/>
          <p14:tracePt t="42764" x="2203450" y="4957763"/>
          <p14:tracePt t="42775" x="2160588" y="4852988"/>
          <p14:tracePt t="42786" x="2143125" y="4818063"/>
          <p14:tracePt t="42788" x="2127250" y="4784725"/>
          <p14:tracePt t="42797" x="2108200" y="4757738"/>
          <p14:tracePt t="42807" x="2058988" y="4686300"/>
          <p14:tracePt t="42819" x="2028825" y="4648200"/>
          <p14:tracePt t="42821" x="2006600" y="4614863"/>
          <p14:tracePt t="42830" x="1960563" y="4565650"/>
          <p14:tracePt t="42842" x="1878013" y="4489450"/>
          <p14:tracePt t="42852" x="1839913" y="4459288"/>
          <p14:tracePt t="42863" x="1779588" y="4425950"/>
          <p14:tracePt t="42874" x="1757363" y="4414838"/>
          <p14:tracePt t="42876" x="1730375" y="4410075"/>
          <p14:tracePt t="42885" x="1700213" y="4402138"/>
          <p14:tracePt t="42897" x="1647825" y="4395788"/>
          <p14:tracePt t="42908" x="1612900" y="4395788"/>
          <p14:tracePt t="42919" x="1533525" y="4395788"/>
          <p14:tracePt t="42932" x="1450975" y="4398963"/>
          <p14:tracePt t="42941" x="1404938" y="4406900"/>
          <p14:tracePt t="42952" x="1333500" y="4414838"/>
          <p14:tracePt t="42964" x="1292225" y="4421188"/>
          <p14:tracePt t="42966" x="1246188" y="4429125"/>
          <p14:tracePt t="42974" x="1204913" y="4432300"/>
          <p14:tracePt t="42987" x="1111250" y="4456113"/>
          <p14:tracePt t="42997" x="1081088" y="4456113"/>
          <p14:tracePt t="43008" x="1023938" y="4470400"/>
          <p14:tracePt t="43019" x="1001713" y="4475163"/>
          <p14:tracePt t="43021" x="982663" y="4475163"/>
          <p14:tracePt t="43030" x="966788" y="4481513"/>
          <p14:tracePt t="43041" x="941388" y="4486275"/>
          <p14:tracePt t="43053" x="936625" y="4489450"/>
          <p14:tracePt t="43063" x="922338" y="4500563"/>
          <p14:tracePt t="43076" x="917575" y="4505325"/>
          <p14:tracePt t="43077" x="917575" y="4508500"/>
          <p14:tracePt t="43085" x="914400" y="4516438"/>
          <p14:tracePt t="43097" x="914400" y="4527550"/>
          <p14:tracePt t="43108" x="914400" y="4530725"/>
          <p14:tracePt t="43118" x="914400" y="4538663"/>
          <p14:tracePt t="43131" x="914400" y="4541838"/>
          <p14:tracePt t="43132" x="914400" y="4546600"/>
          <p14:tracePt t="43144" x="914400" y="4549775"/>
          <p14:tracePt t="43152" x="914400" y="4557713"/>
          <p14:tracePt t="43163" x="914400" y="4560888"/>
          <p14:tracePt t="43174" x="917575" y="4565650"/>
          <p14:tracePt t="43186" x="925513" y="4573588"/>
          <p14:tracePt t="43197" x="933450" y="4576763"/>
          <p14:tracePt t="43208" x="952500" y="4598988"/>
          <p14:tracePt t="43220" x="966788" y="4610100"/>
          <p14:tracePt t="43221" x="1001713" y="4637088"/>
          <p14:tracePt t="43230" x="1057275" y="4667250"/>
          <p14:tracePt t="43241" x="1228725" y="4754563"/>
          <p14:tracePt t="43252" x="1360488" y="4803775"/>
          <p14:tracePt t="43263" x="1749425" y="4908550"/>
          <p14:tracePt t="43275" x="2078038" y="4954588"/>
          <p14:tracePt t="43285" x="2187575" y="4962525"/>
          <p14:tracePt t="43297" x="2447925" y="4962525"/>
          <p14:tracePt t="43308" x="2551113" y="4957763"/>
          <p14:tracePt t="43310" x="2622550" y="4938713"/>
          <p14:tracePt t="43319" x="2693988" y="4924425"/>
          <p14:tracePt t="43331" x="2822575" y="4867275"/>
          <p14:tracePt t="43341" x="2874963" y="4837113"/>
          <p14:tracePt t="43352" x="2978150" y="4776788"/>
          <p14:tracePt t="43364" x="3014663" y="4746625"/>
          <p14:tracePt t="43366" x="3041650" y="4719638"/>
          <p14:tracePt t="43374" x="3071813" y="4683125"/>
          <p14:tracePt t="43386" x="3117850" y="4629150"/>
          <p14:tracePt t="43397" x="3136900" y="4603750"/>
          <p14:tracePt t="43407" x="3167063" y="4576763"/>
          <p14:tracePt t="43420" x="3181350" y="4554538"/>
          <p14:tracePt t="43430" x="3184525" y="4549775"/>
          <p14:tracePt t="43441" x="3192463" y="4535488"/>
          <p14:tracePt t="43454" x="3192463" y="4530725"/>
          <p14:tracePt t="43463" x="3197225" y="4527550"/>
          <p14:tracePt t="43475" x="3197225" y="4519613"/>
          <p14:tracePt t="43488" x="3197225" y="4516438"/>
          <p14:tracePt t="43497" x="3192463" y="4508500"/>
          <p14:tracePt t="43508" x="3189288" y="4505325"/>
          <p14:tracePt t="43509" x="3181350" y="4500563"/>
          <p14:tracePt t="43519" x="3173413" y="4497388"/>
          <p14:tracePt t="43531" x="3151188" y="4497388"/>
          <p14:tracePt t="43541" x="3140075" y="4494213"/>
          <p14:tracePt t="43552" x="3101975" y="4486275"/>
          <p14:tracePt t="43565" x="3027363" y="4478338"/>
          <p14:tracePt t="43574" x="2973388" y="4470400"/>
          <p14:tracePt t="43585" x="2841625" y="4456113"/>
          <p14:tracePt t="43596" x="2789238" y="4448175"/>
          <p14:tracePt t="43607" x="2647950" y="4432300"/>
          <p14:tracePt t="43620" x="2482850" y="4406900"/>
          <p14:tracePt t="43630" x="2403475" y="4406900"/>
          <p14:tracePt t="43641" x="2270125" y="4406900"/>
          <p14:tracePt t="43653" x="2209800" y="4414838"/>
          <p14:tracePt t="43654" x="2157413" y="4418013"/>
          <p14:tracePt t="43663" x="2097088" y="4429125"/>
          <p14:tracePt t="43675" x="1976438" y="4437063"/>
          <p14:tracePt t="43685" x="1911350" y="4445000"/>
          <p14:tracePt t="43696" x="1779588" y="4459288"/>
          <p14:tracePt t="43709" x="1708150" y="4475163"/>
          <p14:tracePt t="43710" x="1647825" y="4481513"/>
          <p14:tracePt t="43719" x="1582738" y="4497388"/>
          <p14:tracePt t="43730" x="1458913" y="4538663"/>
          <p14:tracePt t="43741" x="1412875" y="4549775"/>
          <p14:tracePt t="43752" x="1344613" y="4587875"/>
          <p14:tracePt t="43764" x="1303338" y="4598988"/>
          <p14:tracePt t="43775" x="1289050" y="4610100"/>
          <p14:tracePt t="43785" x="1258888" y="4625975"/>
          <p14:tracePt t="43797" x="1243013" y="4629150"/>
          <p14:tracePt t="43799" x="1239838" y="4637088"/>
          <p14:tracePt t="43808" x="1228725" y="4645025"/>
          <p14:tracePt t="43820" x="1216025" y="4656138"/>
          <p14:tracePt t="43830" x="1212850" y="4659313"/>
          <p14:tracePt t="43841" x="1201738" y="4667250"/>
          <p14:tracePt t="43853" x="1198563" y="4670425"/>
          <p14:tracePt t="43854" x="1193800" y="4670425"/>
          <p14:tracePt t="43863" x="1193800" y="4675188"/>
          <p14:tracePt t="43874" x="1190625" y="4686300"/>
          <p14:tracePt t="43888" x="1185863" y="4689475"/>
          <p14:tracePt t="43902" x="1185863" y="4694238"/>
          <p14:tracePt t="43915" x="1185863" y="4697413"/>
          <p14:tracePt t="43936" x="1185863" y="4700588"/>
          <p14:tracePt t="44005" x="1190625" y="4705350"/>
          <p14:tracePt t="44019" x="1193800" y="4708525"/>
          <p14:tracePt t="44025" x="1198563" y="4708525"/>
          <p14:tracePt t="44032" x="1201738" y="4708525"/>
          <p14:tracePt t="44041" x="1209675" y="4713288"/>
          <p14:tracePt t="44053" x="1216025" y="4719638"/>
          <p14:tracePt t="44063" x="1220788" y="4719638"/>
          <p14:tracePt t="44074" x="1228725" y="4724400"/>
          <p14:tracePt t="44086" x="1231900" y="4727575"/>
          <p14:tracePt t="44088" x="1243013" y="4732338"/>
          <p14:tracePt t="44096" x="1254125" y="4738688"/>
          <p14:tracePt t="44108" x="1289050" y="4754563"/>
          <p14:tracePt t="44119" x="1319213" y="4773613"/>
          <p14:tracePt t="44130" x="1428750" y="4829175"/>
          <p14:tracePt t="44142" x="1492250" y="4859338"/>
          <p14:tracePt t="44143" x="1557338" y="4894263"/>
          <p14:tracePt t="44152" x="1609725" y="4916488"/>
          <p14:tracePt t="44163" x="1708150" y="4954588"/>
          <p14:tracePt t="44175" x="1760538" y="4962525"/>
          <p14:tracePt t="44177" x="1820863" y="4968875"/>
          <p14:tracePt t="44186" x="1892300" y="4968875"/>
          <p14:tracePt t="44197" x="1960563" y="4968875"/>
          <p14:tracePt t="44198" x="2020888" y="4968875"/>
          <p14:tracePt t="44207" x="2093913" y="4968875"/>
          <p14:tracePt t="44219" x="2225675" y="4957763"/>
          <p14:tracePt t="44230" x="2297113" y="4938713"/>
          <p14:tracePt t="44232" x="2392363" y="4932363"/>
          <p14:tracePt t="44241" x="2471738" y="4916488"/>
          <p14:tracePt t="44253" x="2625725" y="4883150"/>
          <p14:tracePt t="44264" x="2679700" y="4867275"/>
          <p14:tracePt t="44274" x="2814638" y="4837113"/>
          <p14:tracePt t="44286" x="2868613" y="4822825"/>
          <p14:tracePt t="44287" x="2940050" y="4814888"/>
          <p14:tracePt t="44297" x="3000375" y="4795838"/>
          <p14:tracePt t="44308" x="3098800" y="4776788"/>
          <p14:tracePt t="44319" x="3140075" y="4768850"/>
          <p14:tracePt t="44330" x="3203575" y="4754563"/>
          <p14:tracePt t="44342" x="3252788" y="4743450"/>
          <p14:tracePt t="44352" x="3276600" y="4732338"/>
          <p14:tracePt t="44363" x="3325813" y="4705350"/>
          <p14:tracePt t="44375" x="3343275" y="4694238"/>
          <p14:tracePt t="44377" x="3359150" y="4683125"/>
          <p14:tracePt t="44385" x="3378200" y="4670425"/>
          <p14:tracePt t="44397" x="3405188" y="4652963"/>
          <p14:tracePt t="44408" x="3408363" y="4640263"/>
          <p14:tracePt t="44419" x="3419475" y="4618038"/>
          <p14:tracePt t="44431" x="3422650" y="4614863"/>
          <p14:tracePt t="44432" x="3422650" y="4606925"/>
          <p14:tracePt t="44441" x="3422650" y="4603750"/>
          <p14:tracePt t="44453" x="3422650" y="4584700"/>
          <p14:tracePt t="44464" x="3422650" y="4576763"/>
          <p14:tracePt t="44474" x="3419475" y="4568825"/>
          <p14:tracePt t="44486" x="3416300" y="4560888"/>
          <p14:tracePt t="44488" x="3408363" y="4554538"/>
          <p14:tracePt t="44496" x="3405188" y="4554538"/>
          <p14:tracePt t="44508" x="3397250" y="4546600"/>
          <p14:tracePt t="44519" x="3392488" y="4541838"/>
          <p14:tracePt t="44521" x="3389313" y="4538663"/>
          <p14:tracePt t="44530" x="3386138" y="4538663"/>
          <p14:tracePt t="44542" x="3381375" y="4530725"/>
          <p14:tracePt t="44552" x="3373438" y="4524375"/>
          <p14:tracePt t="44563" x="3367088" y="4524375"/>
          <p14:tracePt t="44576" x="3362325" y="4519613"/>
          <p14:tracePt t="44577" x="3359150" y="4519613"/>
          <p14:tracePt t="44585" x="3355975" y="4516438"/>
          <p14:tracePt t="44597" x="3340100" y="4516438"/>
          <p14:tracePt t="44608" x="3332163" y="4516438"/>
          <p14:tracePt t="44619" x="3313113" y="4516438"/>
          <p14:tracePt t="44631" x="3295650" y="4516438"/>
          <p14:tracePt t="44632" x="3287713" y="4516438"/>
          <p14:tracePt t="44641" x="3268663" y="4516438"/>
          <p14:tracePt t="44652" x="3208338" y="4508500"/>
          <p14:tracePt t="44664" x="3143250" y="4500563"/>
          <p14:tracePt t="44666" x="3082925" y="4494213"/>
          <p14:tracePt t="44674" x="3003550" y="4486275"/>
          <p14:tracePt t="44687" x="2860675" y="4470400"/>
          <p14:tracePt t="44697" x="2800350" y="4462463"/>
          <p14:tracePt t="44708" x="2667000" y="4456113"/>
          <p14:tracePt t="44719" x="2584450" y="4456113"/>
          <p14:tracePt t="44721" x="2505075" y="4456113"/>
          <p14:tracePt t="44730" x="2414588" y="4456113"/>
          <p14:tracePt t="44742" x="2255838" y="4459288"/>
          <p14:tracePt t="44753" x="2173288" y="4459288"/>
          <p14:tracePt t="44763" x="1990725" y="4475163"/>
          <p14:tracePt t="44776" x="1820863" y="4494213"/>
          <p14:tracePt t="44785" x="1749425" y="4500563"/>
          <p14:tracePt t="44797" x="1606550" y="4508500"/>
          <p14:tracePt t="44808" x="1538288" y="4508500"/>
          <p14:tracePt t="44819" x="1412875" y="4508500"/>
          <p14:tracePt t="44831" x="1311275" y="4497388"/>
          <p14:tracePt t="44841" x="1281113" y="4497388"/>
          <p14:tracePt t="44852" x="1223963" y="4489450"/>
          <p14:tracePt t="44863" x="1201738" y="4486275"/>
          <p14:tracePt t="44865" x="1190625" y="4486275"/>
          <p14:tracePt t="44874" x="1174750" y="4486275"/>
          <p14:tracePt t="44886" x="1166813" y="4486275"/>
          <p14:tracePt t="44899" x="1163638" y="4486275"/>
          <p14:tracePt t="44900" x="1155700" y="4486275"/>
          <p14:tracePt t="44927" x="1155700" y="4481513"/>
          <p14:tracePt t="44934" x="1155700" y="4475163"/>
          <p14:tracePt t="45596" x="1136650" y="4475163"/>
          <p14:tracePt t="45601" x="1106488" y="4475163"/>
          <p14:tracePt t="45630" x="1009650" y="4475163"/>
          <p14:tracePt t="45643" x="955675" y="4475163"/>
          <p14:tracePt t="45652" x="933450" y="4475163"/>
          <p14:tracePt t="45664" x="881063" y="4475163"/>
          <p14:tracePt t="45675" x="857250" y="4475163"/>
          <p14:tracePt t="45685" x="812800" y="4475163"/>
          <p14:tracePt t="45697" x="796925" y="4475163"/>
          <p14:tracePt t="45699" x="782638" y="4478338"/>
          <p14:tracePt t="45708" x="771525" y="4481513"/>
          <p14:tracePt t="45719" x="755650" y="4486275"/>
          <p14:tracePt t="45730" x="747713" y="4494213"/>
          <p14:tracePt t="45741" x="741363" y="4500563"/>
          <p14:tracePt t="45753" x="728663" y="4505325"/>
          <p14:tracePt t="45763" x="725488" y="4508500"/>
          <p14:tracePt t="45774" x="714375" y="4511675"/>
          <p14:tracePt t="45787" x="703263" y="4519613"/>
          <p14:tracePt t="45797" x="698500" y="4519613"/>
          <p14:tracePt t="45808" x="695325" y="4524375"/>
          <p14:tracePt t="45819" x="684213" y="4527550"/>
          <p14:tracePt t="45830" x="679450" y="4527550"/>
          <p14:tracePt t="45841" x="676275" y="4530725"/>
          <p14:tracePt t="45843" x="673100" y="4530725"/>
          <p14:tracePt t="45852" x="668338" y="4535488"/>
          <p14:tracePt t="45863" x="657225" y="4535488"/>
          <p14:tracePt t="45875" x="657225" y="4538663"/>
          <p14:tracePt t="45885" x="654050" y="4546600"/>
          <p14:tracePt t="45898" x="649288" y="4546600"/>
          <p14:tracePt t="45908" x="649288" y="4549775"/>
          <p14:tracePt t="45919" x="646113" y="4554538"/>
          <p14:tracePt t="45930" x="642938" y="4554538"/>
          <p14:tracePt t="45932" x="642938" y="4557713"/>
          <p14:tracePt t="45941" x="642938" y="4560888"/>
          <p14:tracePt t="45953" x="642938" y="4565650"/>
          <p14:tracePt t="45964" x="642938" y="4568825"/>
          <p14:tracePt t="45974" x="646113" y="4579938"/>
          <p14:tracePt t="45986" x="646113" y="4584700"/>
          <p14:tracePt t="45988" x="649288" y="4587875"/>
          <p14:tracePt t="46001" x="649288" y="4591050"/>
          <p14:tracePt t="46008" x="654050" y="4595813"/>
          <p14:tracePt t="46019" x="654050" y="4598988"/>
          <p14:tracePt t="46030" x="657225" y="4606925"/>
          <p14:tracePt t="46042" x="665163" y="4606925"/>
          <p14:tracePt t="46052" x="665163" y="4610100"/>
          <p14:tracePt t="46063" x="673100" y="4614863"/>
          <p14:tracePt t="46074" x="676275" y="4614863"/>
          <p14:tracePt t="46085" x="684213" y="4621213"/>
          <p14:tracePt t="46097" x="687388" y="4629150"/>
          <p14:tracePt t="46108" x="695325" y="4637088"/>
          <p14:tracePt t="46119" x="698500" y="4645025"/>
          <p14:tracePt t="46131" x="698500" y="4648200"/>
          <p14:tracePt t="46133" x="703263" y="4648200"/>
          <p14:tracePt t="46141" x="703263" y="4652963"/>
          <p14:tracePt t="46153" x="706438" y="4659313"/>
          <p14:tracePt t="46164" x="709613" y="4664075"/>
          <p14:tracePt t="46174" x="717550" y="4670425"/>
          <p14:tracePt t="46187" x="717550" y="4675188"/>
          <p14:tracePt t="46188" x="722313" y="4678363"/>
          <p14:tracePt t="46196" x="733425" y="4686300"/>
          <p14:tracePt t="46208" x="747713" y="4700588"/>
          <p14:tracePt t="46219" x="758825" y="4713288"/>
          <p14:tracePt t="46221" x="766763" y="4716463"/>
          <p14:tracePt t="46230" x="785813" y="4727575"/>
          <p14:tracePt t="46242" x="827088" y="4757738"/>
          <p14:tracePt t="46252" x="854075" y="4779963"/>
          <p14:tracePt t="46263" x="933450" y="4814888"/>
          <p14:tracePt t="46276" x="966788" y="4837113"/>
          <p14:tracePt t="46277" x="1001713" y="4848225"/>
          <p14:tracePt t="46285" x="1046163" y="4864100"/>
          <p14:tracePt t="46297" x="1130300" y="4886325"/>
          <p14:tracePt t="46308" x="1182688" y="4902200"/>
          <p14:tracePt t="46318" x="1270000" y="4924425"/>
          <p14:tracePt t="46331" x="1374775" y="4946650"/>
          <p14:tracePt t="46341" x="1428750" y="4962525"/>
          <p14:tracePt t="46352" x="1541463" y="4984750"/>
          <p14:tracePt t="46364" x="1606550" y="4992688"/>
          <p14:tracePt t="46366" x="1685925" y="5006975"/>
          <p14:tracePt t="46374" x="1757363" y="5022850"/>
          <p14:tracePt t="46386" x="1881188" y="5045075"/>
          <p14:tracePt t="46397" x="1935163" y="5053013"/>
          <p14:tracePt t="46408" x="2039938" y="5067300"/>
          <p14:tracePt t="46419" x="2100263" y="5067300"/>
          <p14:tracePt t="46420" x="2160588" y="5075238"/>
          <p14:tracePt t="46442" x="2316163" y="5083175"/>
          <p14:tracePt t="46452" x="2346325" y="5091113"/>
          <p14:tracePt t="46476" x="2463800" y="5091113"/>
          <p14:tracePt t="46485" x="2497138" y="5083175"/>
          <p14:tracePt t="46496" x="2554288" y="5064125"/>
          <p14:tracePt t="46508" x="2587625" y="5048250"/>
          <p14:tracePt t="46519" x="2647950" y="5022850"/>
          <p14:tracePt t="46531" x="2709863" y="4987925"/>
          <p14:tracePt t="46541" x="2732088" y="4976813"/>
          <p14:tracePt t="46552" x="2784475" y="4951413"/>
          <p14:tracePt t="46564" x="2800350" y="4946650"/>
          <p14:tracePt t="46565" x="2819400" y="4935538"/>
          <p14:tracePt t="46574" x="2833688" y="4927600"/>
          <p14:tracePt t="46586" x="2868613" y="4921250"/>
          <p14:tracePt t="46597" x="2890838" y="4913313"/>
          <p14:tracePt t="46607" x="2932113" y="4902200"/>
          <p14:tracePt t="46619" x="2947988" y="4897438"/>
          <p14:tracePt t="46621" x="2970213" y="4889500"/>
          <p14:tracePt t="46630" x="2992438" y="4883150"/>
          <p14:tracePt t="46641" x="3038475" y="4878388"/>
          <p14:tracePt t="46653" x="3071813" y="4872038"/>
          <p14:tracePt t="46663" x="3136900" y="4864100"/>
          <p14:tracePt t="46676" x="3181350" y="4852988"/>
          <p14:tracePt t="46686" x="3203575" y="4852988"/>
          <p14:tracePt t="46697" x="3252788" y="4841875"/>
          <p14:tracePt t="46708" x="3276600" y="4841875"/>
          <p14:tracePt t="46710" x="3298825" y="4837113"/>
          <p14:tracePt t="46719" x="3321050" y="4829175"/>
          <p14:tracePt t="46730" x="3373438" y="4826000"/>
          <p14:tracePt t="46742" x="3397250" y="4818063"/>
          <p14:tracePt t="46752" x="3446463" y="4799013"/>
          <p14:tracePt t="46765" x="3468688" y="4795838"/>
          <p14:tracePt t="46766" x="3495675" y="4787900"/>
          <p14:tracePt t="46774" x="3509963" y="4776788"/>
          <p14:tracePt t="46786" x="3551238" y="4762500"/>
          <p14:tracePt t="46797" x="3559175" y="4754563"/>
          <p14:tracePt t="46808" x="3581400" y="4738688"/>
          <p14:tracePt t="46820" x="3594100" y="4735513"/>
          <p14:tracePt t="46821" x="3597275" y="4727575"/>
          <p14:tracePt t="46830" x="3605213" y="4719638"/>
          <p14:tracePt t="46841" x="3619500" y="4708525"/>
          <p14:tracePt t="46853" x="3630613" y="4705350"/>
          <p14:tracePt t="46854" x="3641725" y="4694238"/>
          <p14:tracePt t="46863" x="3646488" y="4689475"/>
          <p14:tracePt t="46875" x="3665538" y="4670425"/>
          <p14:tracePt t="46885" x="3676650" y="4659313"/>
          <p14:tracePt t="46896" x="3684588" y="4645025"/>
          <p14:tracePt t="46909" x="3695700" y="4640263"/>
          <p14:tracePt t="46910" x="3698875" y="4629150"/>
          <p14:tracePt t="46919" x="3706813" y="4618038"/>
          <p14:tracePt t="46930" x="3714750" y="4610100"/>
          <p14:tracePt t="46941" x="3714750" y="4606925"/>
          <p14:tracePt t="46952" x="3717925" y="4591050"/>
          <p14:tracePt t="46964" x="3717925" y="4587875"/>
          <p14:tracePt t="46965" x="3717925" y="4584700"/>
          <p14:tracePt t="46974" x="3717925" y="4576763"/>
          <p14:tracePt t="46985" x="3717925" y="4565650"/>
          <p14:tracePt t="46997" x="3717925" y="4560888"/>
          <p14:tracePt t="46999" x="3717925" y="4557713"/>
          <p14:tracePt t="47007" x="3717925" y="4554538"/>
          <p14:tracePt t="47020" x="3714750" y="4546600"/>
          <p14:tracePt t="47030" x="3709988" y="4541838"/>
          <p14:tracePt t="47041" x="3703638" y="4530725"/>
          <p14:tracePt t="47053" x="3690938" y="4527550"/>
          <p14:tracePt t="47055" x="3687763" y="4524375"/>
          <p14:tracePt t="47063" x="3684588" y="4516438"/>
          <p14:tracePt t="47074" x="3660775" y="4511675"/>
          <p14:tracePt t="47085" x="3654425" y="4508500"/>
          <p14:tracePt t="47096" x="3638550" y="4505325"/>
          <p14:tracePt t="47109" x="3627438" y="4497388"/>
          <p14:tracePt t="47110" x="3619500" y="4494213"/>
          <p14:tracePt t="47119" x="3600450" y="4486275"/>
          <p14:tracePt t="47130" x="3567113" y="4478338"/>
          <p14:tracePt t="47142" x="3548063" y="4478338"/>
          <p14:tracePt t="47143" x="3521075" y="4470400"/>
          <p14:tracePt t="47152" x="3479800" y="4462463"/>
          <p14:tracePt t="47164" x="3378200" y="4448175"/>
          <p14:tracePt t="47175" x="3313113" y="4440238"/>
          <p14:tracePt t="47185" x="3200400" y="4418013"/>
          <p14:tracePt t="47197" x="3148013" y="4410075"/>
          <p14:tracePt t="47198" x="3087688" y="4410075"/>
          <p14:tracePt t="47208" x="3027363" y="4402138"/>
          <p14:tracePt t="47219" x="2882900" y="4395788"/>
          <p14:tracePt t="47230" x="2833688" y="4395788"/>
          <p14:tracePt t="47241" x="2720975" y="4395788"/>
          <p14:tracePt t="47254" x="2600325" y="4398963"/>
          <p14:tracePt t="47264" x="2516188" y="4406900"/>
          <p14:tracePt t="47274" x="2338388" y="4414838"/>
          <p14:tracePt t="47285" x="2255838" y="4414838"/>
          <p14:tracePt t="47288" x="2165350" y="4414838"/>
          <p14:tracePt t="47296" x="2074863" y="4425950"/>
          <p14:tracePt t="47309" x="1866900" y="4425950"/>
          <p14:tracePt t="47319" x="1782763" y="4418013"/>
          <p14:tracePt t="47330" x="1631950" y="4410075"/>
          <p14:tracePt t="47342" x="1563688" y="4410075"/>
          <p14:tracePt t="47343" x="1492250" y="4414838"/>
          <p14:tracePt t="47352" x="1409700" y="4425950"/>
          <p14:tracePt t="47364" x="1276350" y="4432300"/>
          <p14:tracePt t="47375" x="1228725" y="4440238"/>
          <p14:tracePt t="47377" x="1174750" y="4440238"/>
          <p14:tracePt t="47385" x="1122363" y="4448175"/>
          <p14:tracePt t="47397" x="1081088" y="4448175"/>
          <p14:tracePt t="47399" x="1031875" y="4448175"/>
          <p14:tracePt t="47408" x="977900" y="4445000"/>
          <p14:tracePt t="47419" x="876300" y="4445000"/>
          <p14:tracePt t="47431" x="846138" y="4437063"/>
          <p14:tracePt t="47432" x="801688" y="4429125"/>
          <p14:tracePt t="47441" x="771525" y="4421188"/>
          <p14:tracePt t="47453" x="703263" y="4402138"/>
          <p14:tracePt t="47463" x="679450" y="4395788"/>
          <p14:tracePt t="47474" x="623888" y="4383088"/>
          <p14:tracePt t="47486" x="608013" y="4383088"/>
          <p14:tracePt t="47487" x="596900" y="4383088"/>
          <p14:tracePt t="47496" x="588963" y="4383088"/>
          <p14:tracePt t="47508" x="574675" y="4383088"/>
          <p14:tracePt t="47519" x="569913" y="4383088"/>
          <p14:tracePt t="47530" x="566738" y="4387850"/>
          <p14:tracePt t="47543" x="563563" y="4387850"/>
          <p14:tracePt t="47577" x="555625" y="4387850"/>
          <p14:tracePt t="48060" x="552450" y="4391025"/>
          <p14:tracePt t="48065" x="547688" y="4398963"/>
          <p14:tracePt t="48096" x="533400" y="4410075"/>
          <p14:tracePt t="48108" x="520700" y="4418013"/>
          <p14:tracePt t="48120" x="517525" y="4421188"/>
          <p14:tracePt t="48121" x="514350" y="4429125"/>
          <p14:tracePt t="48130" x="509588" y="4429125"/>
          <p14:tracePt t="48142" x="506413" y="4437063"/>
          <p14:tracePt t="48153" x="506413" y="4440238"/>
          <p14:tracePt t="48163" x="506413" y="4448175"/>
          <p14:tracePt t="48176" x="509588" y="4451350"/>
          <p14:tracePt t="48186" x="509588" y="4459288"/>
          <p14:tracePt t="48197" x="514350" y="4462463"/>
          <p14:tracePt t="48210" x="517525" y="4467225"/>
          <p14:tracePt t="48223" x="525463" y="4467225"/>
          <p14:tracePt t="48231" x="528638" y="4467225"/>
          <p14:tracePt t="48244" x="533400" y="4467225"/>
          <p14:tracePt t="48252" x="536575" y="4467225"/>
          <p14:tracePt t="48264" x="539750" y="4467225"/>
          <p14:tracePt t="48274" x="544513" y="4467225"/>
          <p14:tracePt t="48286" x="552450" y="4462463"/>
          <p14:tracePt t="48296" x="552450" y="4456113"/>
          <p14:tracePt t="48307" x="574675" y="4451350"/>
          <p14:tracePt t="48319" x="588963" y="4448175"/>
          <p14:tracePt t="48321" x="612775" y="4440238"/>
          <p14:tracePt t="48330" x="630238" y="4429125"/>
          <p14:tracePt t="48341" x="676275" y="4418013"/>
          <p14:tracePt t="48353" x="698500" y="4414838"/>
          <p14:tracePt t="48355" x="725488" y="4398963"/>
          <p14:tracePt t="48363" x="766763" y="4383088"/>
          <p14:tracePt t="48375" x="884238" y="4352925"/>
          <p14:tracePt t="48385" x="966788" y="4319588"/>
          <p14:tracePt t="48396" x="1133475" y="4256088"/>
          <p14:tracePt t="48408" x="1228725" y="4221163"/>
          <p14:tracePt t="48410" x="1319213" y="4179888"/>
          <p14:tracePt t="48419" x="1439863" y="4130675"/>
          <p14:tracePt t="48431" x="1681163" y="4035425"/>
          <p14:tracePt t="48441" x="1795463" y="3987800"/>
          <p14:tracePt t="48452" x="2033588" y="3903663"/>
          <p14:tracePt t="48464" x="2157413" y="3862388"/>
          <p14:tracePt t="48465" x="2259013" y="3840163"/>
          <p14:tracePt t="48474" x="2332038" y="3813175"/>
          <p14:tracePt t="48485" x="2505075" y="3771900"/>
          <p14:tracePt t="48497" x="2600325" y="3756025"/>
          <p14:tracePt t="48507" x="2754313" y="3714750"/>
          <p14:tracePt t="48520" x="2871788" y="3670300"/>
          <p14:tracePt t="48530" x="2924175" y="3646488"/>
          <p14:tracePt t="48541" x="3003550" y="3602038"/>
          <p14:tracePt t="48553" x="3030538" y="3590925"/>
          <p14:tracePt t="48554" x="3033713" y="3578225"/>
          <p14:tracePt t="49022" x="3136900" y="3597275"/>
          <p14:tracePt t="49029" x="3260725" y="3635375"/>
          <p14:tracePt t="49036" x="3367088" y="3673475"/>
          <p14:tracePt t="49042" x="3468688" y="3700463"/>
          <p14:tracePt t="49052" x="3562350" y="3733800"/>
          <p14:tracePt t="49063" x="3736975" y="3771900"/>
          <p14:tracePt t="49074" x="3827463" y="3790950"/>
          <p14:tracePt t="49085" x="4019550" y="3805238"/>
          <p14:tracePt t="49098" x="4144963" y="3816350"/>
          <p14:tracePt t="49099" x="4270375" y="3816350"/>
          <p14:tracePt t="49108" x="4379913" y="3816350"/>
          <p14:tracePt t="49119" x="4591050" y="3802063"/>
          <p14:tracePt t="49130" x="4700588" y="3794125"/>
          <p14:tracePt t="49132" x="4791075" y="3779838"/>
          <p14:tracePt t="49141" x="4867275" y="3760788"/>
          <p14:tracePt t="49153" x="4999038" y="3730625"/>
          <p14:tracePt t="49163" x="5081588" y="3695700"/>
          <p14:tracePt t="49175" x="5259388" y="3621088"/>
          <p14:tracePt t="49187" x="5335588" y="3586163"/>
          <p14:tracePt t="49188" x="5387975" y="3548063"/>
          <p14:tracePt t="49196" x="5445125" y="3517900"/>
          <p14:tracePt t="49208" x="5516563" y="3465513"/>
          <p14:tracePt t="49219" x="5538788" y="3454400"/>
          <p14:tracePt t="49230" x="5573713" y="3424238"/>
          <p14:tracePt t="49242" x="5581650" y="3419475"/>
          <p14:tracePt t="49244" x="5588000" y="3413125"/>
          <p14:tracePt t="49252" x="5592763" y="3408363"/>
          <p14:tracePt t="49263" x="5599113" y="3394075"/>
          <p14:tracePt t="49276" x="5603875" y="3389313"/>
          <p14:tracePt t="49285" x="5603875" y="3386138"/>
          <p14:tracePt t="49298" x="5607050" y="3375025"/>
          <p14:tracePt t="49307" x="5607050" y="3367088"/>
          <p14:tracePt t="49319" x="5611813" y="3348038"/>
          <p14:tracePt t="49331" x="5611813" y="3340100"/>
          <p14:tracePt t="49897" x="5861050" y="3276600"/>
          <p14:tracePt t="49902" x="6203950" y="3205163"/>
          <p14:tracePt t="49931" x="7219950" y="3022600"/>
          <p14:tracePt t="49941" x="7394575" y="3000375"/>
          <p14:tracePt t="49952" x="7677150" y="2981325"/>
          <p14:tracePt t="49964" x="7788275" y="2974975"/>
          <p14:tracePt t="49965" x="7867650" y="2967038"/>
          <p14:tracePt t="49974" x="7927975" y="2967038"/>
          <p14:tracePt t="49986" x="7988300" y="2967038"/>
          <p14:tracePt t="49997" x="8002588" y="2967038"/>
          <p14:tracePt t="50008" x="8013700" y="2967038"/>
          <p14:tracePt t="50019" x="8018463" y="2967038"/>
          <p14:tracePt t="50030" x="8024813" y="2967038"/>
          <p14:tracePt t="50041" x="8024813" y="2959100"/>
          <p14:tracePt t="50061" x="8024813" y="2955925"/>
          <p14:tracePt t="50068" x="8024813" y="2951163"/>
          <p14:tracePt t="50082" x="8024813" y="2947988"/>
          <p14:tracePt t="50089" x="8029575" y="2943225"/>
          <p14:tracePt t="50096" x="8029575" y="2940050"/>
          <p14:tracePt t="50109" x="8032750" y="2928938"/>
          <p14:tracePt t="50110" x="8037513" y="2925763"/>
          <p14:tracePt t="50119" x="8040688" y="2921000"/>
          <p14:tracePt t="50130" x="8062913" y="2906713"/>
          <p14:tracePt t="50142" x="8070850" y="2901950"/>
          <p14:tracePt t="50152" x="8086725" y="2890838"/>
          <p14:tracePt t="50164" x="8097838" y="2887663"/>
          <p14:tracePt t="50165" x="8101013" y="2882900"/>
          <p14:tracePt t="50175" x="8116888" y="2876550"/>
          <p14:tracePt t="50186" x="8153400" y="2860675"/>
          <p14:tracePt t="50197" x="8199438" y="2846388"/>
          <p14:tracePt t="50207" x="8324850" y="2803525"/>
          <p14:tracePt t="50220" x="8478838" y="2773363"/>
          <p14:tracePt t="50230" x="8550275" y="2767013"/>
          <p14:tracePt t="50241" x="8713788" y="2732088"/>
          <p14:tracePt t="50253" x="8788400" y="2717800"/>
          <p14:tracePt t="50255" x="8867775" y="2701925"/>
          <p14:tracePt t="50263" x="8951913" y="2674938"/>
          <p14:tracePt t="50275" x="9140825" y="2614613"/>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602351" y="33217"/>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36013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Job Configuration</a:t>
            </a:r>
            <a:endParaRPr sz="2000" b="1" dirty="0">
              <a:latin typeface="Rubik"/>
              <a:ea typeface="Rubik"/>
              <a:cs typeface="Rubik"/>
              <a:sym typeface="Rubik"/>
            </a:endParaRPr>
          </a:p>
        </p:txBody>
      </p:sp>
      <p:pic>
        <p:nvPicPr>
          <p:cNvPr id="7" name="Picture 6">
            <a:extLst>
              <a:ext uri="{FF2B5EF4-FFF2-40B4-BE49-F238E27FC236}">
                <a16:creationId xmlns:a16="http://schemas.microsoft.com/office/drawing/2014/main" id="{5DBC6A28-53BA-3E62-8C6A-1997CC027EE9}"/>
              </a:ext>
            </a:extLst>
          </p:cNvPr>
          <p:cNvPicPr>
            <a:picLocks noChangeAspect="1"/>
          </p:cNvPicPr>
          <p:nvPr/>
        </p:nvPicPr>
        <p:blipFill>
          <a:blip r:embed="rId5"/>
          <a:stretch>
            <a:fillRect/>
          </a:stretch>
        </p:blipFill>
        <p:spPr>
          <a:xfrm>
            <a:off x="1321925" y="960120"/>
            <a:ext cx="6500150" cy="3517810"/>
          </a:xfrm>
          <a:prstGeom prst="rect">
            <a:avLst/>
          </a:prstGeom>
        </p:spPr>
      </p:pic>
    </p:spTree>
    <p:extLst>
      <p:ext uri="{BB962C8B-B14F-4D97-AF65-F5344CB8AC3E}">
        <p14:creationId xmlns:p14="http://schemas.microsoft.com/office/powerpoint/2010/main" val="1766401164"/>
      </p:ext>
    </p:extLst>
  </p:cSld>
  <p:clrMapOvr>
    <a:masterClrMapping/>
  </p:clrMapOvr>
  <mc:AlternateContent xmlns:mc="http://schemas.openxmlformats.org/markup-compatibility/2006" xmlns:p14="http://schemas.microsoft.com/office/powerpoint/2010/main">
    <mc:Choice Requires="p14">
      <p:transition spd="slow" p14:dur="2000" advTm="84798"/>
    </mc:Choice>
    <mc:Fallback xmlns="">
      <p:transition spd="slow" advTm="84798"/>
    </mc:Fallback>
  </mc:AlternateContent>
  <p:extLst>
    <p:ext uri="{3A86A75C-4F4B-4683-9AE1-C65F6400EC91}">
      <p14:laserTraceLst xmlns:p14="http://schemas.microsoft.com/office/powerpoint/2010/main">
        <p14:tracePtLst>
          <p14:tracePt t="433" x="8936038" y="2316163"/>
          <p14:tracePt t="440" x="8823325" y="2297113"/>
          <p14:tracePt t="447" x="8686800" y="2279650"/>
          <p14:tracePt t="457" x="8513763" y="2260600"/>
          <p14:tracePt t="468" x="8226425" y="2230438"/>
          <p14:tracePt t="480" x="8067675" y="2195513"/>
          <p14:tracePt t="490" x="7772400" y="2146300"/>
          <p14:tracePt t="503" x="7485063" y="2074863"/>
          <p14:tracePt t="513" x="7378700" y="2041525"/>
          <p14:tracePt t="524" x="7159625" y="1965325"/>
          <p14:tracePt t="536" x="7077075" y="1924050"/>
          <p14:tracePt t="537" x="7005638" y="1893888"/>
          <p14:tracePt t="546" x="6959600" y="1870075"/>
          <p14:tracePt t="558" x="6899275" y="1836738"/>
          <p14:tracePt t="569" x="6873875" y="1825625"/>
          <p14:tracePt t="1088" x="6831013" y="1809750"/>
          <p14:tracePt t="1094" x="6767513" y="1795463"/>
          <p14:tracePt t="1124" x="6442075" y="1677988"/>
          <p14:tracePt t="1136" x="6208713" y="1590675"/>
          <p14:tracePt t="1146" x="6038850" y="1535113"/>
          <p14:tracePt t="1157" x="5629275" y="1428750"/>
          <p14:tracePt t="1170" x="5172075" y="1352550"/>
          <p14:tracePt t="1180" x="4957763" y="1319213"/>
          <p14:tracePt t="1191" x="4564063" y="1258888"/>
          <p14:tracePt t="1202" x="4386263" y="1235075"/>
          <p14:tracePt t="1213" x="4111625" y="1187450"/>
          <p14:tracePt t="1225" x="3929063" y="1144588"/>
          <p14:tracePt t="1235" x="3865563" y="1122363"/>
          <p14:tracePt t="1246" x="3775075" y="1076325"/>
          <p14:tracePt t="1258" x="3748088" y="1050925"/>
          <p14:tracePt t="2237" x="3778250" y="1042988"/>
          <p14:tracePt t="2244" x="3813175" y="1031875"/>
          <p14:tracePt t="2249" x="3854450" y="1016000"/>
          <p14:tracePt t="2257" x="3898900" y="1001713"/>
          <p14:tracePt t="2269" x="3941763" y="985838"/>
          <p14:tracePt t="2271" x="3975100" y="971550"/>
          <p14:tracePt t="2279" x="4019550" y="960438"/>
          <p14:tracePt t="2292" x="4106863" y="936625"/>
          <p14:tracePt t="2302" x="4152900" y="914400"/>
          <p14:tracePt t="2313" x="4265613" y="884238"/>
          <p14:tracePt t="2325" x="4337050" y="869950"/>
          <p14:tracePt t="2327" x="4391025" y="854075"/>
          <p14:tracePt t="2335" x="4454525" y="827088"/>
          <p14:tracePt t="2346" x="4541838" y="801688"/>
          <p14:tracePt t="2357" x="4579938" y="777875"/>
          <p14:tracePt t="2368" x="4635500" y="752475"/>
          <p14:tracePt t="2381" x="4697413" y="725488"/>
          <p14:tracePt t="2391" x="4719638" y="714375"/>
          <p14:tracePt t="2402" x="4779963" y="695325"/>
          <p14:tracePt t="2413" x="4802188" y="684213"/>
          <p14:tracePt t="2424" x="4843463" y="673100"/>
          <p14:tracePt t="2436" x="4870450" y="665163"/>
          <p14:tracePt t="2446" x="4873625" y="661988"/>
          <p14:tracePt t="2457" x="4889500" y="657225"/>
          <p14:tracePt t="2470" x="4892675" y="657225"/>
          <p14:tracePt t="2480" x="4897438" y="657225"/>
          <p14:tracePt t="2491" x="4900613" y="657225"/>
          <p14:tracePt t="2503" x="4900613" y="654050"/>
          <p14:tracePt t="2587" x="4897438" y="654050"/>
          <p14:tracePt t="2601" x="4892675" y="654050"/>
          <p14:tracePt t="2615" x="4889500" y="654050"/>
          <p14:tracePt t="2621" x="4881563" y="654050"/>
          <p14:tracePt t="2628" x="4873625" y="654050"/>
          <p14:tracePt t="2636" x="4870450" y="654050"/>
          <p14:tracePt t="2646" x="4859338" y="654050"/>
          <p14:tracePt t="2657" x="4821238" y="654050"/>
          <p14:tracePt t="2669" x="4749800" y="657225"/>
          <p14:tracePt t="2680" x="4689475" y="657225"/>
          <p14:tracePt t="2691" x="4525963" y="657225"/>
          <p14:tracePt t="2702" x="4435475" y="665163"/>
          <p14:tracePt t="2713" x="4257675" y="665163"/>
          <p14:tracePt t="2725" x="4114800" y="665163"/>
          <p14:tracePt t="2735" x="4054475" y="665163"/>
          <p14:tracePt t="2746" x="3963988" y="661988"/>
          <p14:tracePt t="2759" x="3892550" y="661988"/>
          <p14:tracePt t="2769" x="3857625" y="661988"/>
          <p14:tracePt t="2780" x="3805238" y="661988"/>
          <p14:tracePt t="2791" x="3789363" y="661988"/>
          <p14:tracePt t="2802" x="3763963" y="661988"/>
          <p14:tracePt t="2814" x="3752850" y="661988"/>
          <p14:tracePt t="2815" x="3744913" y="661988"/>
          <p14:tracePt t="2824" x="3740150" y="661988"/>
          <p14:tracePt t="2835" x="3729038" y="661988"/>
          <p14:tracePt t="2846" x="3725863" y="661988"/>
          <p14:tracePt t="2849" x="3721100" y="661988"/>
          <p14:tracePt t="2862" x="3717925" y="661988"/>
          <p14:tracePt t="2876" x="3714750" y="661988"/>
          <p14:tracePt t="2891" x="3714750" y="657225"/>
          <p14:tracePt t="2896" x="3709988" y="657225"/>
          <p14:tracePt t="2903" x="3709988" y="654050"/>
          <p14:tracePt t="3578" x="3654425" y="654050"/>
          <p14:tracePt t="3584" x="3562350" y="665163"/>
          <p14:tracePt t="3613" x="3227388" y="728663"/>
          <p14:tracePt t="3625" x="3143250" y="752475"/>
          <p14:tracePt t="3626" x="3052763" y="777875"/>
          <p14:tracePt t="3635" x="2959100" y="812800"/>
          <p14:tracePt t="3647" x="2762250" y="873125"/>
          <p14:tracePt t="3658" x="2679700" y="906463"/>
          <p14:tracePt t="3668" x="2520950" y="963613"/>
          <p14:tracePt t="3681" x="2365375" y="1020763"/>
          <p14:tracePt t="3691" x="2293938" y="1054100"/>
          <p14:tracePt t="3702" x="2184400" y="1092200"/>
          <p14:tracePt t="3714" x="2138363" y="1114425"/>
          <p14:tracePt t="3716" x="2085975" y="1130300"/>
          <p14:tracePt t="3724" x="2044700" y="1152525"/>
          <p14:tracePt t="3736" x="1935163" y="1182688"/>
          <p14:tracePt t="3746" x="1881188" y="1198563"/>
          <p14:tracePt t="3757" x="1779588" y="1220788"/>
          <p14:tracePt t="3770" x="1746250" y="1228725"/>
          <p14:tracePt t="3771" x="1703388" y="1235075"/>
          <p14:tracePt t="3780" x="1670050" y="1239838"/>
          <p14:tracePt t="3791" x="1582738" y="1262063"/>
          <p14:tracePt t="3803" x="1533525" y="1270000"/>
          <p14:tracePt t="3813" x="1447800" y="1284288"/>
          <p14:tracePt t="3825" x="1404938" y="1300163"/>
          <p14:tracePt t="3827" x="1360488" y="1303338"/>
          <p14:tracePt t="3835" x="1338263" y="1319213"/>
          <p14:tracePt t="3846" x="1289050" y="1330325"/>
          <p14:tracePt t="3857" x="1265238" y="1333500"/>
          <p14:tracePt t="3869" x="1231900" y="1352550"/>
          <p14:tracePt t="3881" x="1190625" y="1376363"/>
          <p14:tracePt t="3892" x="1166813" y="1387475"/>
          <p14:tracePt t="3902" x="1106488" y="1428750"/>
          <p14:tracePt t="3914" x="1069975" y="1450975"/>
          <p14:tracePt t="3915" x="1035050" y="1470025"/>
          <p14:tracePt t="3924" x="1001713" y="1492250"/>
          <p14:tracePt t="3936" x="960438" y="1511300"/>
          <p14:tracePt t="3946" x="933450" y="1516063"/>
          <p14:tracePt t="3957" x="914400" y="1527175"/>
          <p14:tracePt t="3969" x="903288" y="1530350"/>
          <p14:tracePt t="3971" x="898525" y="1535113"/>
          <p14:tracePt t="3980" x="895350" y="1541463"/>
          <p14:tracePt t="3991" x="881063" y="1546225"/>
          <p14:tracePt t="4002" x="876300" y="1549400"/>
          <p14:tracePt t="4013" x="868363" y="1557338"/>
          <p14:tracePt t="4025" x="862013" y="1560513"/>
          <p14:tracePt t="4035" x="862013" y="1565275"/>
          <p14:tracePt t="4046" x="850900" y="1571625"/>
          <p14:tracePt t="4058" x="846138" y="1571625"/>
          <p14:tracePt t="4059" x="842963" y="1576388"/>
          <p14:tracePt t="4073" x="842963" y="1579563"/>
          <p14:tracePt t="4080" x="838200" y="1579563"/>
          <p14:tracePt t="4121" x="835025" y="1579563"/>
          <p14:tracePt t="5037" x="819150" y="1595438"/>
          <p14:tracePt t="5043" x="774700" y="1631950"/>
          <p14:tracePt t="5050" x="725488" y="1677988"/>
          <p14:tracePt t="5057" x="661988" y="1727200"/>
          <p14:tracePt t="5069" x="585788" y="1787525"/>
          <p14:tracePt t="5080" x="385763" y="1957388"/>
          <p14:tracePt t="5092" x="200025" y="2124075"/>
          <p14:tracePt t="5102" x="109538" y="2195513"/>
          <p14:tracePt t="5889" x="161925" y="2479675"/>
          <p14:tracePt t="5897" x="295275" y="2468563"/>
          <p14:tracePt t="5903" x="441325" y="2460625"/>
          <p14:tracePt t="5913" x="596900" y="2436813"/>
          <p14:tracePt t="5924" x="854075" y="2392363"/>
          <p14:tracePt t="5936" x="971550" y="2373313"/>
          <p14:tracePt t="5937" x="1087438" y="2354263"/>
          <p14:tracePt t="5946" x="1220788" y="2335213"/>
          <p14:tracePt t="5958" x="1420813" y="2309813"/>
          <p14:tracePt t="5969" x="1500188" y="2293938"/>
          <p14:tracePt t="5979" x="1673225" y="2266950"/>
          <p14:tracePt t="5992" x="1757363" y="2252663"/>
          <p14:tracePt t="5993" x="1809750" y="2236788"/>
          <p14:tracePt t="6002" x="1836738" y="2217738"/>
          <p14:tracePt t="7859" x="1908175" y="2200275"/>
          <p14:tracePt t="7863" x="1979613" y="2184400"/>
          <p14:tracePt t="7892" x="2335213" y="2047875"/>
          <p14:tracePt t="7902" x="2452688" y="1992313"/>
          <p14:tracePt t="7913" x="2647950" y="1912938"/>
          <p14:tracePt t="7925" x="2709863" y="1885950"/>
          <p14:tracePt t="7928" x="2773363" y="1863725"/>
          <p14:tracePt t="7935" x="2838450" y="1839913"/>
          <p14:tracePt t="7946" x="2954338" y="1790700"/>
          <p14:tracePt t="7957" x="3008313" y="1760538"/>
          <p14:tracePt t="7968" x="3117850" y="1697038"/>
          <p14:tracePt t="7981" x="3200400" y="1647825"/>
          <p14:tracePt t="7991" x="3233738" y="1617663"/>
          <p14:tracePt t="8002" x="3317875" y="1576388"/>
          <p14:tracePt t="8013" x="3351213" y="1552575"/>
          <p14:tracePt t="8015" x="3386138" y="1538288"/>
          <p14:tracePt t="8024" x="3408363" y="1535113"/>
          <p14:tracePt t="8036" x="3441700" y="1516063"/>
          <p14:tracePt t="8046" x="3460750" y="1503363"/>
          <p14:tracePt t="8057" x="3479800" y="1500188"/>
          <p14:tracePt t="8070" x="3490913" y="1497013"/>
          <p14:tracePt t="8071" x="3498850" y="1489075"/>
          <p14:tracePt t="8080" x="3509963" y="1477963"/>
          <p14:tracePt t="8091" x="3536950" y="1470025"/>
          <p14:tracePt t="8102" x="3548063" y="1462088"/>
          <p14:tracePt t="8113" x="3570288" y="1447800"/>
          <p14:tracePt t="8124" x="3578225" y="1443038"/>
          <p14:tracePt t="8126" x="3581400" y="1439863"/>
          <p14:tracePt t="8135" x="3597275" y="1431925"/>
          <p14:tracePt t="8146" x="3611563" y="1428750"/>
          <p14:tracePt t="8158" x="3627438" y="1423988"/>
          <p14:tracePt t="8168" x="3649663" y="1409700"/>
          <p14:tracePt t="8181" x="3687763" y="1398588"/>
          <p14:tracePt t="8192" x="3714750" y="1382713"/>
          <p14:tracePt t="8202" x="3770313" y="1363663"/>
          <p14:tracePt t="8214" x="3827463" y="1344613"/>
          <p14:tracePt t="8224" x="3862388" y="1330325"/>
          <p14:tracePt t="8235" x="3906838" y="1327150"/>
          <p14:tracePt t="8246" x="3925888" y="1319213"/>
          <p14:tracePt t="8257" x="3952875" y="1314450"/>
          <p14:tracePt t="8269" x="3959225" y="1314450"/>
          <p14:tracePt t="8271" x="3971925" y="1311275"/>
          <p14:tracePt t="8280" x="3983038" y="1311275"/>
          <p14:tracePt t="8291" x="4005263" y="1311275"/>
          <p14:tracePt t="8302" x="4013200" y="1311275"/>
          <p14:tracePt t="8304" x="4019550" y="1311275"/>
          <p14:tracePt t="8313" x="4032250" y="1311275"/>
          <p14:tracePt t="8325" x="4043363" y="1314450"/>
          <p14:tracePt t="8335" x="4046538" y="1314450"/>
          <p14:tracePt t="8346" x="4057650" y="1319213"/>
          <p14:tracePt t="8358" x="4062413" y="1322388"/>
          <p14:tracePt t="8359" x="4065588" y="1322388"/>
          <p14:tracePt t="8369" x="4068763" y="1322388"/>
          <p14:tracePt t="8380" x="4073525" y="1330325"/>
          <p14:tracePt t="8391" x="4073525" y="1333500"/>
          <p14:tracePt t="8402" x="4076700" y="1338263"/>
          <p14:tracePt t="8414" x="4081463" y="1341438"/>
          <p14:tracePt t="8424" x="4087813" y="1344613"/>
          <p14:tracePt t="8435" x="4087813" y="1352550"/>
          <p14:tracePt t="8447" x="4092575" y="1352550"/>
          <p14:tracePt t="8448" x="4092575" y="1360488"/>
          <p14:tracePt t="8457" x="4095750" y="1363663"/>
          <p14:tracePt t="8469" x="4098925" y="1371600"/>
          <p14:tracePt t="8480" x="4103688" y="1376363"/>
          <p14:tracePt t="8491" x="4111625" y="1382713"/>
          <p14:tracePt t="8503" x="4111625" y="1387475"/>
          <p14:tracePt t="8504" x="4117975" y="1398588"/>
          <p14:tracePt t="8513" x="4122738" y="1409700"/>
          <p14:tracePt t="8524" x="4125913" y="1420813"/>
          <p14:tracePt t="8535" x="4125913" y="1431925"/>
          <p14:tracePt t="8546" x="4130675" y="1443038"/>
          <p14:tracePt t="8559" x="4130675" y="1466850"/>
          <p14:tracePt t="8569" x="4130675" y="1473200"/>
          <p14:tracePt t="8579" x="4130675" y="1508125"/>
          <p14:tracePt t="8591" x="4130675" y="1530350"/>
          <p14:tracePt t="8593" x="4130675" y="1552575"/>
          <p14:tracePt t="8602" x="4122738" y="1576388"/>
          <p14:tracePt t="8614" x="4117975" y="1609725"/>
          <p14:tracePt t="8624" x="4117975" y="1617663"/>
          <p14:tracePt t="8635" x="4114800" y="1631950"/>
          <p14:tracePt t="8648" x="4106863" y="1639888"/>
          <p14:tracePt t="8658" x="4106863" y="1651000"/>
          <p14:tracePt t="8669" x="4106863" y="1658938"/>
          <p14:tracePt t="8680" x="4106863" y="1662113"/>
          <p14:tracePt t="8691" x="4106863" y="1666875"/>
          <p14:tracePt t="8703" x="4106863" y="1670050"/>
          <p14:tracePt t="8704" x="4106863" y="1677988"/>
          <p14:tracePt t="8713" x="4106863" y="1681163"/>
          <p14:tracePt t="8724" x="4103688" y="1685925"/>
          <p14:tracePt t="8735" x="4103688" y="1689100"/>
          <p14:tracePt t="8746" x="4103688" y="1697038"/>
          <p14:tracePt t="8758" x="4103688" y="1708150"/>
          <p14:tracePt t="8779" x="4103688" y="1711325"/>
          <p14:tracePt t="8793" x="4098925" y="1716088"/>
          <p14:tracePt t="8813" x="4098925" y="1719263"/>
          <p14:tracePt t="8916" x="4098925" y="1716088"/>
          <p14:tracePt t="8930" x="4103688" y="1711325"/>
          <p14:tracePt t="8958" x="4117975" y="1693863"/>
          <p14:tracePt t="8959" x="4125913" y="1681163"/>
          <p14:tracePt t="8969" x="4133850" y="1670050"/>
          <p14:tracePt t="8980" x="4156075" y="1636713"/>
          <p14:tracePt t="8992" x="4167188" y="1620838"/>
          <p14:tracePt t="8993" x="4186238" y="1601788"/>
          <p14:tracePt t="9002" x="4191000" y="1579563"/>
          <p14:tracePt t="9013" x="4216400" y="1538288"/>
          <p14:tracePt t="9024" x="4227513" y="1511300"/>
          <p14:tracePt t="9027" x="4235450" y="1489075"/>
          <p14:tracePt t="9036" x="4240213" y="1447800"/>
          <p14:tracePt t="9047" x="4262438" y="1379538"/>
          <p14:tracePt t="9058" x="4265613" y="1349375"/>
          <p14:tracePt t="9068" x="4273550" y="1273175"/>
          <p14:tracePt t="9081" x="4273550" y="1243013"/>
          <p14:tracePt t="9082" x="4273550" y="1220788"/>
          <p14:tracePt t="9091" x="4273550" y="1198563"/>
          <p14:tracePt t="9102" x="4273550" y="1163638"/>
          <p14:tracePt t="9113" x="4273550" y="1149350"/>
          <p14:tracePt t="9124" x="4273550" y="1114425"/>
          <p14:tracePt t="9137" x="4262438" y="1095375"/>
          <p14:tracePt t="9146" x="4257675" y="1084263"/>
          <p14:tracePt t="9157" x="4246563" y="1076325"/>
          <p14:tracePt t="9169" x="4243388" y="1065213"/>
          <p14:tracePt t="9171" x="4224338" y="1062038"/>
          <p14:tracePt t="9180" x="4216400" y="1054100"/>
          <p14:tracePt t="9191" x="4194175" y="1050925"/>
          <p14:tracePt t="9193" x="4167188" y="1035050"/>
          <p14:tracePt t="9202" x="4133850" y="1023938"/>
          <p14:tracePt t="9213" x="4046538" y="993775"/>
          <p14:tracePt t="9225" x="4002088" y="979488"/>
          <p14:tracePt t="9226" x="3959225" y="963613"/>
          <p14:tracePt t="9235" x="3917950" y="960438"/>
          <p14:tracePt t="9247" x="3838575" y="936625"/>
          <p14:tracePt t="9258" x="3797300" y="922338"/>
          <p14:tracePt t="9268" x="3729038" y="903288"/>
          <p14:tracePt t="9281" x="3706813" y="895350"/>
          <p14:tracePt t="9282" x="3684588" y="892175"/>
          <p14:tracePt t="9291" x="3649663" y="884238"/>
          <p14:tracePt t="9302" x="3605213" y="873125"/>
          <p14:tracePt t="9314" x="3570288" y="865188"/>
          <p14:tracePt t="9315" x="3548063" y="862013"/>
          <p14:tracePt t="9324" x="3517900" y="862013"/>
          <p14:tracePt t="9336" x="3441700" y="846138"/>
          <p14:tracePt t="9346" x="3397250" y="838200"/>
          <p14:tracePt t="9357" x="3302000" y="823913"/>
          <p14:tracePt t="9370" x="3219450" y="804863"/>
          <p14:tracePt t="9380" x="3184525" y="804863"/>
          <p14:tracePt t="9391" x="3121025" y="790575"/>
          <p14:tracePt t="9402" x="3105150" y="790575"/>
          <p14:tracePt t="9413" x="3079750" y="785813"/>
          <p14:tracePt t="9426" x="3060700" y="785813"/>
          <p14:tracePt t="9435" x="3057525" y="785813"/>
          <p14:tracePt t="9447" x="3044825" y="782638"/>
          <p14:tracePt t="9458" x="3041650" y="782638"/>
          <p14:tracePt t="9460" x="3041650" y="774700"/>
          <p14:tracePt t="9468" x="3038475" y="774700"/>
          <p14:tracePt t="9480" x="3038475" y="771525"/>
          <p14:tracePt t="9491" x="3038475" y="766763"/>
          <p14:tracePt t="10114" x="3052763" y="766763"/>
          <p14:tracePt t="10120" x="3063875" y="766763"/>
          <p14:tracePt t="10148" x="3170238" y="766763"/>
          <p14:tracePt t="10157" x="3200400" y="771525"/>
          <p14:tracePt t="10168" x="3276600" y="777875"/>
          <p14:tracePt t="10181" x="3306763" y="777875"/>
          <p14:tracePt t="10182" x="3340100" y="782638"/>
          <p14:tracePt t="10191" x="3381375" y="790575"/>
          <p14:tracePt t="10203" x="3465513" y="796925"/>
          <p14:tracePt t="10213" x="3509963" y="812800"/>
          <p14:tracePt t="10224" x="3600450" y="820738"/>
          <p14:tracePt t="10236" x="3646488" y="827088"/>
          <p14:tracePt t="10237" x="3687763" y="842963"/>
          <p14:tracePt t="10246" x="3729038" y="846138"/>
          <p14:tracePt t="10258" x="3816350" y="862013"/>
          <p14:tracePt t="10269" x="3849688" y="876300"/>
          <p14:tracePt t="10280" x="3944938" y="892175"/>
          <p14:tracePt t="10292" x="4027488" y="900113"/>
          <p14:tracePt t="10302" x="4068763" y="911225"/>
          <p14:tracePt t="10313" x="4156075" y="925513"/>
          <p14:tracePt t="10324" x="4191000" y="933450"/>
          <p14:tracePt t="10335" x="4227513" y="944563"/>
          <p14:tracePt t="10348" x="4265613" y="949325"/>
          <p14:tracePt t="10358" x="4284663" y="955675"/>
          <p14:tracePt t="10369" x="4341813" y="966788"/>
          <p14:tracePt t="10381" x="4424363" y="990600"/>
          <p14:tracePt t="10391" x="4489450" y="996950"/>
          <p14:tracePt t="10402" x="4613275" y="1035050"/>
          <p14:tracePt t="10414" x="4659313" y="1058863"/>
          <p14:tracePt t="10425" x="4752975" y="1144588"/>
          <p14:tracePt t="10436" x="4783138" y="1190625"/>
          <p14:tracePt t="10437" x="4799013" y="1235075"/>
          <p14:tracePt t="11311" x="4659313" y="1398588"/>
          <p14:tracePt t="11317" x="4500563" y="1625600"/>
          <p14:tracePt t="11346" x="4111625" y="2184400"/>
          <p14:tracePt t="11358" x="4038600" y="2271713"/>
          <p14:tracePt t="11360" x="3971925" y="2373313"/>
          <p14:tracePt t="11369" x="3906838" y="2449513"/>
          <p14:tracePt t="11380" x="3789363" y="2573338"/>
          <p14:tracePt t="11391" x="3725863" y="2641600"/>
          <p14:tracePt t="11393" x="3665538" y="2724150"/>
          <p14:tracePt t="11402" x="3600450" y="2838450"/>
          <p14:tracePt t="11414" x="3498850" y="3027363"/>
          <p14:tracePt t="11424" x="3457575" y="3101975"/>
          <p14:tracePt t="11435" x="3405188" y="3230563"/>
          <p14:tracePt t="11448" x="3355975" y="3328988"/>
          <p14:tracePt t="11457" x="3343275" y="3363913"/>
          <p14:tracePt t="11468" x="3332163" y="3389313"/>
          <p14:tracePt t="11480" x="3332163" y="3394075"/>
          <p14:tracePt t="11491" x="3328988" y="3402013"/>
          <p14:tracePt t="11503" x="3325813" y="3402013"/>
          <p14:tracePt t="11513" x="3325813" y="3405188"/>
          <p14:tracePt t="11565" x="3325813" y="3402013"/>
          <p14:tracePt t="11571" x="3325813" y="3397250"/>
          <p14:tracePt t="11579" x="3328988" y="3394075"/>
          <p14:tracePt t="11591" x="3328988" y="3382963"/>
          <p14:tracePt t="11593" x="3340100" y="3375025"/>
          <p14:tracePt t="11602" x="3343275" y="3355975"/>
          <p14:tracePt t="11614" x="3378200" y="3322638"/>
          <p14:tracePt t="11625" x="3400425" y="3295650"/>
          <p14:tracePt t="11627" x="3416300" y="3276600"/>
          <p14:tracePt t="11635" x="3438525" y="3249613"/>
          <p14:tracePt t="11647" x="3487738" y="3178175"/>
          <p14:tracePt t="11657" x="3525838" y="3125788"/>
          <p14:tracePt t="11668" x="3630613" y="2928938"/>
          <p14:tracePt t="11680" x="3684588" y="2846388"/>
          <p14:tracePt t="11682" x="3721100" y="2789238"/>
          <p14:tracePt t="11691" x="3763963" y="2736850"/>
          <p14:tracePt t="11703" x="3797300" y="2657475"/>
          <p14:tracePt t="11713" x="3808413" y="2630488"/>
          <p14:tracePt t="11724" x="3827463" y="2589213"/>
          <p14:tracePt t="11736" x="3838575" y="2573338"/>
          <p14:tracePt t="11737" x="3846513" y="2554288"/>
          <p14:tracePt t="11746" x="3846513" y="2540000"/>
          <p14:tracePt t="11757" x="3862388" y="2505075"/>
          <p14:tracePt t="11769" x="3868738" y="2482850"/>
          <p14:tracePt t="11779" x="3887788" y="2425700"/>
          <p14:tracePt t="11792" x="3898900" y="2376488"/>
          <p14:tracePt t="11802" x="3903663" y="2357438"/>
          <p14:tracePt t="11813" x="3903663" y="2346325"/>
          <p14:tracePt t="11824" x="3903663" y="2335213"/>
          <p14:tracePt t="11826" x="3903663" y="2327275"/>
          <p14:tracePt t="11835" x="3903663" y="2320925"/>
          <p14:tracePt t="11847" x="3903663" y="2301875"/>
          <p14:tracePt t="11857" x="3903663" y="2297113"/>
          <p14:tracePt t="11869" x="3903663" y="2266950"/>
          <p14:tracePt t="11881" x="3895725" y="2206625"/>
          <p14:tracePt t="11892" x="3895725" y="2176463"/>
          <p14:tracePt t="11902" x="3895725" y="2112963"/>
          <p14:tracePt t="11913" x="3892550" y="2093913"/>
          <p14:tracePt t="11924" x="3892550" y="2066925"/>
          <p14:tracePt t="11936" x="3887788" y="2055813"/>
          <p14:tracePt t="11946" x="3879850" y="2052638"/>
          <p14:tracePt t="11957" x="3876675" y="2036763"/>
          <p14:tracePt t="11968" x="3876675" y="2033588"/>
          <p14:tracePt t="11980" x="3873500" y="2022475"/>
          <p14:tracePt t="11992" x="3857625" y="2009775"/>
          <p14:tracePt t="12002" x="3854450" y="2006600"/>
          <p14:tracePt t="12013" x="3835400" y="1992313"/>
          <p14:tracePt t="12026" x="3824288" y="1987550"/>
          <p14:tracePt t="12027" x="3808413" y="1979613"/>
          <p14:tracePt t="12035" x="3797300" y="1976438"/>
          <p14:tracePt t="12046" x="3778250" y="1957388"/>
          <p14:tracePt t="12057" x="3770313" y="1954213"/>
          <p14:tracePt t="12068" x="3752850" y="1949450"/>
          <p14:tracePt t="12081" x="3740150" y="1946275"/>
          <p14:tracePt t="12091" x="3736975" y="1943100"/>
          <p14:tracePt t="12102" x="3725863" y="1943100"/>
          <p14:tracePt t="12114" x="3717925" y="1943100"/>
          <p14:tracePt t="12115" x="3714750" y="1943100"/>
          <p14:tracePt t="12124" x="3703638" y="1938338"/>
          <p14:tracePt t="12136" x="3690938" y="1930400"/>
          <p14:tracePt t="12146" x="3679825" y="1930400"/>
          <p14:tracePt t="12157" x="3660775" y="1924050"/>
          <p14:tracePt t="12170" x="3657600" y="1919288"/>
          <p14:tracePt t="12171" x="3646488" y="1919288"/>
          <p14:tracePt t="12180" x="3635375" y="1912938"/>
          <p14:tracePt t="12191" x="3624263" y="1912938"/>
          <p14:tracePt t="12202" x="3611563" y="1908175"/>
          <p14:tracePt t="12213" x="3600450" y="1908175"/>
          <p14:tracePt t="12225" x="3589338" y="1908175"/>
          <p14:tracePt t="12235" x="3581400" y="1908175"/>
          <p14:tracePt t="12247" x="3575050" y="1908175"/>
          <p14:tracePt t="12258" x="3570288" y="1912938"/>
          <p14:tracePt t="12260" x="3562350" y="1916113"/>
          <p14:tracePt t="12274" x="3559175" y="1924050"/>
          <p14:tracePt t="12280" x="3559175" y="1927225"/>
          <p14:tracePt t="12291" x="3556000" y="1927225"/>
          <p14:tracePt t="12302" x="3556000" y="1930400"/>
          <p14:tracePt t="12314" x="3556000" y="1935163"/>
          <p14:tracePt t="12363" x="3559175" y="1935163"/>
          <p14:tracePt t="12376" x="3567113" y="1935163"/>
          <p14:tracePt t="12390" x="3570288" y="1935163"/>
          <p14:tracePt t="12397" x="3575050" y="1935163"/>
          <p14:tracePt t="12404" x="3578225" y="1935163"/>
          <p14:tracePt t="12413" x="3581400" y="1935163"/>
          <p14:tracePt t="12425" x="3597275" y="1935163"/>
          <p14:tracePt t="12435" x="3608388" y="1935163"/>
          <p14:tracePt t="12446" x="3635375" y="1935163"/>
          <p14:tracePt t="12458" x="3657600" y="1935163"/>
          <p14:tracePt t="12460" x="3679825" y="1935163"/>
          <p14:tracePt t="12468" x="3703638" y="1935163"/>
          <p14:tracePt t="12480" x="3756025" y="1930400"/>
          <p14:tracePt t="12491" x="3778250" y="1930400"/>
          <p14:tracePt t="12502" x="3862388" y="1919288"/>
          <p14:tracePt t="12514" x="3914775" y="1912938"/>
          <p14:tracePt t="12515" x="3963988" y="1905000"/>
          <p14:tracePt t="12524" x="4027488" y="1897063"/>
          <p14:tracePt t="12535" x="4171950" y="1874838"/>
          <p14:tracePt t="12546" x="4243388" y="1855788"/>
          <p14:tracePt t="12557" x="4386263" y="1833563"/>
          <p14:tracePt t="12569" x="4489450" y="1825625"/>
          <p14:tracePt t="12580" x="4530725" y="1817688"/>
          <p14:tracePt t="12591" x="4613275" y="1817688"/>
          <p14:tracePt t="12604" x="4708525" y="1803400"/>
          <p14:tracePt t="12613" x="4749800" y="1795463"/>
          <p14:tracePt t="12625" x="4829175" y="1776413"/>
          <p14:tracePt t="12636" x="4851400" y="1768475"/>
          <p14:tracePt t="12638" x="4886325" y="1757363"/>
          <p14:tracePt t="12646" x="4900613" y="1749425"/>
          <p14:tracePt t="12659" x="4911725" y="1741488"/>
          <p14:tracePt t="12660" x="4922838" y="1741488"/>
          <p14:tracePt t="12669" x="4927600" y="1735138"/>
          <p14:tracePt t="12680" x="4933950" y="1730375"/>
          <p14:tracePt t="12691" x="4938713" y="1727200"/>
          <p14:tracePt t="12693" x="4946650" y="1727200"/>
          <p14:tracePt t="12702" x="4949825" y="1724025"/>
          <p14:tracePt t="12713" x="4953000" y="1724025"/>
          <p14:tracePt t="12724" x="4953000" y="1719263"/>
          <p14:tracePt t="12735" x="4953000" y="1716088"/>
          <p14:tracePt t="12748" x="4953000" y="1708150"/>
          <p14:tracePt t="12762" x="4953000" y="1704975"/>
          <p14:tracePt t="12769" x="4953000" y="1700213"/>
          <p14:tracePt t="12782" x="4949825" y="1697038"/>
          <p14:tracePt t="12791" x="4941888" y="1693863"/>
          <p14:tracePt t="12803" x="4930775" y="1677988"/>
          <p14:tracePt t="12813" x="4927600" y="1674813"/>
          <p14:tracePt t="12824" x="4911725" y="1666875"/>
          <p14:tracePt t="12836" x="4900613" y="1655763"/>
          <p14:tracePt t="12838" x="4889500" y="1647825"/>
          <p14:tracePt t="12846" x="4878388" y="1639888"/>
          <p14:tracePt t="12858" x="4859338" y="1617663"/>
          <p14:tracePt t="12869" x="4848225" y="1606550"/>
          <p14:tracePt t="12880" x="4813300" y="1576388"/>
          <p14:tracePt t="12893" x="4779963" y="1549400"/>
          <p14:tracePt t="12902" x="4752975" y="1530350"/>
          <p14:tracePt t="12914" x="4719638" y="1500188"/>
          <p14:tracePt t="12925" x="4700588" y="1485900"/>
          <p14:tracePt t="12935" x="4667250" y="1462088"/>
          <p14:tracePt t="12948" x="4629150" y="1439863"/>
          <p14:tracePt t="12958" x="4610100" y="1428750"/>
          <p14:tracePt t="12969" x="4552950" y="1393825"/>
          <p14:tracePt t="12980" x="4508500" y="1379538"/>
          <p14:tracePt t="12982" x="4473575" y="1368425"/>
          <p14:tracePt t="12991" x="4440238" y="1352550"/>
          <p14:tracePt t="13003" x="4383088" y="1333500"/>
          <p14:tracePt t="13013" x="4367213" y="1327150"/>
          <p14:tracePt t="13024" x="4341813" y="1319213"/>
          <p14:tracePt t="13036" x="4330700" y="1319213"/>
          <p14:tracePt t="13038" x="4319588" y="1319213"/>
          <p14:tracePt t="13047" x="4314825" y="1311275"/>
          <p14:tracePt t="13058" x="4303713" y="1308100"/>
          <p14:tracePt t="13069" x="4300538" y="1308100"/>
          <p14:tracePt t="13079" x="4284663" y="1308100"/>
          <p14:tracePt t="13092" x="4265613" y="1308100"/>
          <p14:tracePt t="13102" x="4254500" y="1308100"/>
          <p14:tracePt t="13113" x="4232275" y="1308100"/>
          <p14:tracePt t="13125" x="4221163" y="1308100"/>
          <p14:tracePt t="13126" x="4205288" y="1308100"/>
          <p14:tracePt t="13136" x="4191000" y="1308100"/>
          <p14:tracePt t="13147" x="4164013" y="1308100"/>
          <p14:tracePt t="13158" x="4152900" y="1308100"/>
          <p14:tracePt t="13169" x="4125913" y="1308100"/>
          <p14:tracePt t="13180" x="4117975" y="1308100"/>
          <p14:tracePt t="13182" x="4098925" y="1311275"/>
          <p14:tracePt t="13191" x="4092575" y="1311275"/>
          <p14:tracePt t="13203" x="4073525" y="1314450"/>
          <p14:tracePt t="13213" x="4062413" y="1314450"/>
          <p14:tracePt t="13224" x="4035425" y="1322388"/>
          <p14:tracePt t="13237" x="4019550" y="1327150"/>
          <p14:tracePt t="13247" x="4013200" y="1330325"/>
          <p14:tracePt t="13258" x="3997325" y="1333500"/>
          <p14:tracePt t="13268" x="3989388" y="1338263"/>
          <p14:tracePt t="13280" x="3967163" y="1344613"/>
          <p14:tracePt t="13292" x="3956050" y="1352550"/>
          <p14:tracePt t="13302" x="3944938" y="1360488"/>
          <p14:tracePt t="13313" x="3929063" y="1363663"/>
          <p14:tracePt t="13325" x="3925888" y="1368425"/>
          <p14:tracePt t="13327" x="3914775" y="1371600"/>
          <p14:tracePt t="13335" x="3910013" y="1376363"/>
          <p14:tracePt t="13347" x="3903663" y="1382713"/>
          <p14:tracePt t="13360" x="3898900" y="1387475"/>
          <p14:tracePt t="13368" x="3895725" y="1387475"/>
          <p14:tracePt t="13381" x="3884613" y="1393825"/>
          <p14:tracePt t="13391" x="3879850" y="1393825"/>
          <p14:tracePt t="13402" x="3873500" y="1398588"/>
          <p14:tracePt t="13413" x="3873500" y="1401763"/>
          <p14:tracePt t="13424" x="3865563" y="1406525"/>
          <p14:tracePt t="13436" x="3854450" y="1412875"/>
          <p14:tracePt t="13446" x="3849688" y="1417638"/>
          <p14:tracePt t="13458" x="3843338" y="1420813"/>
          <p14:tracePt t="13469" x="3838575" y="1423988"/>
          <p14:tracePt t="13470" x="3835400" y="1428750"/>
          <p14:tracePt t="13480" x="3824288" y="1431925"/>
          <p14:tracePt t="13491" x="3805238" y="1450975"/>
          <p14:tracePt t="13502" x="3794125" y="1455738"/>
          <p14:tracePt t="13513" x="3770313" y="1470025"/>
          <p14:tracePt t="13526" x="3752850" y="1477963"/>
          <p14:tracePt t="13535" x="3740150" y="1481138"/>
          <p14:tracePt t="13546" x="3725863" y="1485900"/>
          <p14:tracePt t="13558" x="3721100" y="1489075"/>
          <p14:tracePt t="13569" x="3709988" y="1497013"/>
          <p14:tracePt t="13580" x="3706813" y="1500188"/>
          <p14:tracePt t="13591" x="3698875" y="1503363"/>
          <p14:tracePt t="13602" x="3690938" y="1508125"/>
          <p14:tracePt t="13614" x="3687763" y="1508125"/>
          <p14:tracePt t="13616" x="3684588" y="1511300"/>
          <p14:tracePt t="13624" x="3679825" y="1516063"/>
          <p14:tracePt t="13636" x="3676650" y="1516063"/>
          <p14:tracePt t="13646" x="3668713" y="1519238"/>
          <p14:tracePt t="13658" x="3660775" y="1522413"/>
          <p14:tracePt t="13669" x="3657600" y="1522413"/>
          <p14:tracePt t="13671" x="3654425" y="1530350"/>
          <p14:tracePt t="13691" x="3649663" y="1535113"/>
          <p14:tracePt t="13704" x="3646488" y="1538288"/>
          <p14:tracePt t="13718" x="3641725" y="1541463"/>
          <p14:tracePt t="13725" x="3635375" y="1546225"/>
          <p14:tracePt t="13738" x="3630613" y="1549400"/>
          <p14:tracePt t="13746" x="3627438" y="1552575"/>
          <p14:tracePt t="13752" x="3624263" y="1560513"/>
          <p14:tracePt t="13759" x="3619500" y="1565275"/>
          <p14:tracePt t="13768" x="3616325" y="1568450"/>
          <p14:tracePt t="13780" x="3611563" y="1576388"/>
          <p14:tracePt t="13793" x="3605213" y="1579563"/>
          <p14:tracePt t="13802" x="3605213" y="1582738"/>
          <p14:tracePt t="13814" x="3605213" y="1590675"/>
          <p14:tracePt t="13816" x="3600450" y="1595438"/>
          <p14:tracePt t="13824" x="3600450" y="1598613"/>
          <p14:tracePt t="13836" x="3597275" y="1601788"/>
          <p14:tracePt t="13846" x="3594100" y="1606550"/>
          <p14:tracePt t="13858" x="3594100" y="1614488"/>
          <p14:tracePt t="13869" x="3589338" y="1625600"/>
          <p14:tracePt t="13880" x="3586163" y="1628775"/>
          <p14:tracePt t="13892" x="3581400" y="1631950"/>
          <p14:tracePt t="13903" x="3581400" y="1636713"/>
          <p14:tracePt t="13904" x="3575050" y="1639888"/>
          <p14:tracePt t="13913" x="3575050" y="1644650"/>
          <p14:tracePt t="13924" x="3570288" y="1647825"/>
          <p14:tracePt t="13945" x="3570288" y="1655763"/>
          <p14:tracePt t="13959" x="3570288" y="1658938"/>
          <p14:tracePt t="13979" x="3570288" y="1662113"/>
          <p14:tracePt t="13993" x="3570288" y="1666875"/>
          <p14:tracePt t="14014" x="3570288" y="1670050"/>
          <p14:tracePt t="14027" x="3567113" y="1674813"/>
          <p14:tracePt t="14041" x="3567113" y="1677988"/>
          <p14:tracePt t="14062" x="3562350" y="1685925"/>
          <p14:tracePt t="14076" x="3562350" y="1689100"/>
          <p14:tracePt t="14096" x="3562350" y="1693863"/>
          <p14:tracePt t="14110" x="3562350" y="1697038"/>
          <p14:tracePt t="14117" x="3559175" y="1700213"/>
          <p14:tracePt t="14125" x="3559175" y="1711325"/>
          <p14:tracePt t="14136" x="3556000" y="1719263"/>
          <p14:tracePt t="14138" x="3556000" y="1724025"/>
          <p14:tracePt t="14147" x="3548063" y="1735138"/>
          <p14:tracePt t="14158" x="3548063" y="1749425"/>
          <p14:tracePt t="14169" x="3544888" y="1754188"/>
          <p14:tracePt t="14180" x="3540125" y="1760538"/>
          <p14:tracePt t="14191" x="3540125" y="1765300"/>
          <p14:tracePt t="14206" x="3540125" y="1768475"/>
          <p14:tracePt t="14220" x="3540125" y="1773238"/>
          <p14:tracePt t="14399" x="3540125" y="1779588"/>
          <p14:tracePt t="14406" x="3544888" y="1779588"/>
          <p14:tracePt t="14482" x="3548063" y="1779588"/>
          <p14:tracePt t="14496" x="3548063" y="1784350"/>
          <p14:tracePt t="14509" x="3556000" y="1784350"/>
          <p14:tracePt t="14530" x="3559175" y="1784350"/>
          <p14:tracePt t="14571" x="3562350" y="1784350"/>
          <p14:tracePt t="14592" x="3567113" y="1784350"/>
          <p14:tracePt t="14605" x="3570288" y="1784350"/>
          <p14:tracePt t="14612" x="3570288" y="1787525"/>
          <p14:tracePt t="14619" x="3575050" y="1790700"/>
          <p14:tracePt t="14626" x="3586163" y="1790700"/>
          <p14:tracePt t="14635" x="3589338" y="1795463"/>
          <p14:tracePt t="14647" x="3608388" y="1806575"/>
          <p14:tracePt t="14658" x="3619500" y="1817688"/>
          <p14:tracePt t="14669" x="3630613" y="1820863"/>
          <p14:tracePt t="14681" x="3641725" y="1825625"/>
          <p14:tracePt t="14682" x="3654425" y="1833563"/>
          <p14:tracePt t="14691" x="3657600" y="1836738"/>
          <p14:tracePt t="14702" x="3673475" y="1839913"/>
          <p14:tracePt t="14714" x="3676650" y="1844675"/>
          <p14:tracePt t="14716" x="3684588" y="1844675"/>
          <p14:tracePt t="14724" x="3687763" y="1847850"/>
          <p14:tracePt t="14737" x="3698875" y="1847850"/>
          <p14:tracePt t="14747" x="3703638" y="1851025"/>
          <p14:tracePt t="14758" x="3714750" y="1855788"/>
          <p14:tracePt t="14769" x="3725863" y="1855788"/>
          <p14:tracePt t="14771" x="3733800" y="1855788"/>
          <p14:tracePt t="14780" x="3744913" y="1855788"/>
          <p14:tracePt t="14792" x="3778250" y="1866900"/>
          <p14:tracePt t="14802" x="3794125" y="1874838"/>
          <p14:tracePt t="14813" x="3838575" y="1878013"/>
          <p14:tracePt t="14826" x="3887788" y="1889125"/>
          <p14:tracePt t="14836" x="3903663" y="1897063"/>
          <p14:tracePt t="14847" x="3929063" y="1900238"/>
          <p14:tracePt t="14858" x="3937000" y="1900238"/>
          <p14:tracePt t="14869" x="3963988" y="1908175"/>
          <p14:tracePt t="14881" x="3997325" y="1912938"/>
          <p14:tracePt t="14891" x="4019550" y="1912938"/>
          <p14:tracePt t="14902" x="4084638" y="1919288"/>
          <p14:tracePt t="14915" x="4137025" y="1927225"/>
          <p14:tracePt t="14924" x="4160838" y="1927225"/>
          <p14:tracePt t="14936" x="4197350" y="1930400"/>
          <p14:tracePt t="14947" x="4216400" y="1930400"/>
          <p14:tracePt t="14958" x="4235450" y="1930400"/>
          <p14:tracePt t="14970" x="4243388" y="1930400"/>
          <p14:tracePt t="14971" x="4262438" y="1930400"/>
          <p14:tracePt t="14980" x="4270375" y="1930400"/>
          <p14:tracePt t="14991" x="4287838" y="1930400"/>
          <p14:tracePt t="15002" x="4300538" y="1924050"/>
          <p14:tracePt t="15013" x="4333875" y="1919288"/>
          <p14:tracePt t="15026" x="4364038" y="1919288"/>
          <p14:tracePt t="15035" x="4394200" y="1912938"/>
          <p14:tracePt t="15047" x="4443413" y="1900238"/>
          <p14:tracePt t="15058" x="4465638" y="1893888"/>
          <p14:tracePt t="15069" x="4508500" y="1882775"/>
          <p14:tracePt t="15081" x="4533900" y="1874838"/>
          <p14:tracePt t="15091" x="4549775" y="1866900"/>
          <p14:tracePt t="15102" x="4575175" y="1851025"/>
          <p14:tracePt t="15114" x="4594225" y="1844675"/>
          <p14:tracePt t="15116" x="4602163" y="1839913"/>
          <p14:tracePt t="15124" x="4621213" y="1839913"/>
          <p14:tracePt t="15136" x="4640263" y="1828800"/>
          <p14:tracePt t="15146" x="4659313" y="1825625"/>
          <p14:tracePt t="15157" x="4670425" y="1814513"/>
          <p14:tracePt t="15170" x="4681538" y="1814513"/>
          <p14:tracePt t="15180" x="4689475" y="1809750"/>
          <p14:tracePt t="15191" x="4700588" y="1806575"/>
          <p14:tracePt t="15203" x="4703763" y="1806575"/>
          <p14:tracePt t="15204" x="4703763" y="1803400"/>
          <p14:tracePt t="15213" x="4708525" y="1798638"/>
          <p14:tracePt t="15224" x="4711700" y="1790700"/>
          <p14:tracePt t="15235" x="4714875" y="1787525"/>
          <p14:tracePt t="15247" x="4714875" y="1784350"/>
          <p14:tracePt t="15258" x="4719638" y="1779588"/>
          <p14:tracePt t="15260" x="4719638" y="1776413"/>
          <p14:tracePt t="15269" x="4722813" y="1776413"/>
          <p14:tracePt t="15280" x="4730750" y="1773238"/>
          <p14:tracePt t="15291" x="4730750" y="1768475"/>
          <p14:tracePt t="15302" x="4733925" y="1765300"/>
          <p14:tracePt t="15314" x="4738688" y="1757363"/>
          <p14:tracePt t="15316" x="4741863" y="1749425"/>
          <p14:tracePt t="15324" x="4745038" y="1738313"/>
          <p14:tracePt t="15335" x="4752975" y="1727200"/>
          <p14:tracePt t="15347" x="4757738" y="1716088"/>
          <p14:tracePt t="15349" x="4760913" y="1711325"/>
          <p14:tracePt t="15358" x="4764088" y="1708150"/>
          <p14:tracePt t="15370" x="4768850" y="1697038"/>
          <p14:tracePt t="15380" x="4768850" y="1693863"/>
          <p14:tracePt t="15391" x="4772025" y="1689100"/>
          <p14:tracePt t="15404" x="4772025" y="1685925"/>
          <p14:tracePt t="15417" x="4772025" y="1681163"/>
          <p14:tracePt t="15996" x="4772025" y="1670050"/>
          <p14:tracePt t="16002" x="4772025" y="1662113"/>
          <p14:tracePt t="16009" x="4772025" y="1644650"/>
          <p14:tracePt t="16016" x="4768850" y="1639888"/>
          <p14:tracePt t="16024" x="4768850" y="1631950"/>
          <p14:tracePt t="16037" x="4760913" y="1620838"/>
          <p14:tracePt t="16047" x="4752975" y="1614488"/>
          <p14:tracePt t="16058" x="4749800" y="1606550"/>
          <p14:tracePt t="16068" x="4745038" y="1601788"/>
          <p14:tracePt t="16080" x="4738688" y="1590675"/>
          <p14:tracePt t="16092" x="4730750" y="1587500"/>
          <p14:tracePt t="16102" x="4719638" y="1582738"/>
          <p14:tracePt t="16113" x="4703763" y="1568450"/>
          <p14:tracePt t="16125" x="4681538" y="1560513"/>
          <p14:tracePt t="16126" x="4662488" y="1549400"/>
          <p14:tracePt t="16136" x="4632325" y="1538288"/>
          <p14:tracePt t="16147" x="4545013" y="1500188"/>
          <p14:tracePt t="16158" x="4489450" y="1477963"/>
          <p14:tracePt t="16168" x="4398963" y="1423988"/>
          <p14:tracePt t="16181" x="4330700" y="1390650"/>
          <p14:tracePt t="16191" x="4295775" y="1376363"/>
          <p14:tracePt t="16202" x="4246563" y="1352550"/>
          <p14:tracePt t="16214" x="4213225" y="1344613"/>
          <p14:tracePt t="16216" x="4191000" y="1338263"/>
          <p14:tracePt t="16224" x="4175125" y="1333500"/>
          <p14:tracePt t="16237" x="4141788" y="1327150"/>
          <p14:tracePt t="16247" x="4125913" y="1330325"/>
          <p14:tracePt t="16257" x="4092575" y="1333500"/>
          <p14:tracePt t="16269" x="4073525" y="1341438"/>
          <p14:tracePt t="16271" x="4065588" y="1344613"/>
          <p14:tracePt t="16279" x="4062413" y="1344613"/>
          <p14:tracePt t="16292" x="4046538" y="1349375"/>
          <p14:tracePt t="16302" x="4038600" y="1349375"/>
          <p14:tracePt t="16313" x="4027488" y="1357313"/>
          <p14:tracePt t="16325" x="4019550" y="1360488"/>
          <p14:tracePt t="16327" x="4016375" y="1360488"/>
          <p14:tracePt t="16336" x="4008438" y="1360488"/>
          <p14:tracePt t="16346" x="3997325" y="1363663"/>
          <p14:tracePt t="16358" x="3986213" y="1363663"/>
          <p14:tracePt t="16368" x="3975100" y="1368425"/>
          <p14:tracePt t="16381" x="3956050" y="1376363"/>
          <p14:tracePt t="16391" x="3948113" y="1376363"/>
          <p14:tracePt t="16402" x="3929063" y="1379538"/>
          <p14:tracePt t="16414" x="3925888" y="1382713"/>
          <p14:tracePt t="16415" x="3917950" y="1382713"/>
          <p14:tracePt t="16424" x="3914775" y="1387475"/>
          <p14:tracePt t="16436" x="3898900" y="1390650"/>
          <p14:tracePt t="16447" x="3895725" y="1393825"/>
          <p14:tracePt t="16457" x="3879850" y="1406525"/>
          <p14:tracePt t="16469" x="3873500" y="1417638"/>
          <p14:tracePt t="16471" x="3862388" y="1420813"/>
          <p14:tracePt t="16480" x="3849688" y="1423988"/>
          <p14:tracePt t="16491" x="3835400" y="1439863"/>
          <p14:tracePt t="16502" x="3824288" y="1439863"/>
          <p14:tracePt t="16513" x="3816350" y="1450975"/>
          <p14:tracePt t="16526" x="3808413" y="1455738"/>
          <p14:tracePt t="16536" x="3805238" y="1455738"/>
          <p14:tracePt t="16546" x="3805238" y="1458913"/>
          <p14:tracePt t="19670" x="3794125" y="1458913"/>
          <p14:tracePt t="19676" x="3786188" y="1458913"/>
          <p14:tracePt t="19703" x="3748088" y="1450975"/>
          <p14:tracePt t="19704" x="3733800" y="1450975"/>
          <p14:tracePt t="19713" x="3709988" y="1447800"/>
          <p14:tracePt t="19725" x="3654425" y="1436688"/>
          <p14:tracePt t="19736" x="3630613" y="1428750"/>
          <p14:tracePt t="19746" x="3570288" y="1409700"/>
          <p14:tracePt t="19759" x="3548063" y="1401763"/>
          <p14:tracePt t="19760" x="3525838" y="1398588"/>
          <p14:tracePt t="19769" x="3490913" y="1390650"/>
          <p14:tracePt t="19780" x="3452813" y="1382713"/>
          <p14:tracePt t="19791" x="3441700" y="1379538"/>
          <p14:tracePt t="19802" x="3422650" y="1379538"/>
          <p14:tracePt t="19814" x="3408363" y="1379538"/>
          <p14:tracePt t="19824" x="3405188" y="1379538"/>
          <p14:tracePt t="19836" x="3400425" y="1379538"/>
          <p14:tracePt t="19847" x="3397250" y="1379538"/>
          <p14:tracePt t="19848" x="3397250" y="1376363"/>
          <p14:tracePt t="21507" x="3400425" y="1387475"/>
          <p14:tracePt t="21513" x="3416300" y="1409700"/>
          <p14:tracePt t="21535" x="3468688" y="1462088"/>
          <p14:tracePt t="21546" x="3484563" y="1473200"/>
          <p14:tracePt t="21548" x="3502025" y="1492250"/>
          <p14:tracePt t="21558" x="3529013" y="1519238"/>
          <p14:tracePt t="21569" x="3589338" y="1560513"/>
          <p14:tracePt t="21580" x="3627438" y="1587500"/>
          <p14:tracePt t="21582" x="3673475" y="1620838"/>
          <p14:tracePt t="21591" x="3717925" y="1651000"/>
          <p14:tracePt t="21603" x="3808413" y="1727200"/>
          <p14:tracePt t="21613" x="3865563" y="1765300"/>
          <p14:tracePt t="21624" x="3994150" y="1847850"/>
          <p14:tracePt t="21636" x="4051300" y="1878013"/>
          <p14:tracePt t="21638" x="4106863" y="1919288"/>
          <p14:tracePt t="21646" x="4160838" y="1949450"/>
          <p14:tracePt t="21658" x="4270375" y="2028825"/>
          <p14:tracePt t="21669" x="4319588" y="2066925"/>
          <p14:tracePt t="21680" x="4421188" y="2146300"/>
          <p14:tracePt t="21692" x="4465638" y="2176463"/>
          <p14:tracePt t="21693" x="4500563" y="2200275"/>
          <p14:tracePt t="21702" x="4525963" y="2225675"/>
          <p14:tracePt t="21713" x="4579938" y="2263775"/>
          <p14:tracePt t="21725" x="4598988" y="2274888"/>
          <p14:tracePt t="21727" x="4610100" y="2293938"/>
          <p14:tracePt t="21735" x="4624388" y="2305050"/>
          <p14:tracePt t="21748" x="4640263" y="2312988"/>
          <p14:tracePt t="21758" x="4643438" y="2316163"/>
          <p14:tracePt t="21769" x="4648200" y="2320925"/>
          <p14:tracePt t="21780" x="4651375" y="2324100"/>
          <p14:tracePt t="21791" x="4654550" y="2332038"/>
          <p14:tracePt t="21803" x="4659313" y="2335213"/>
          <p14:tracePt t="21844" x="4654550" y="2335213"/>
          <p14:tracePt t="21850" x="4651375" y="2335213"/>
          <p14:tracePt t="21858" x="4648200" y="2327275"/>
          <p14:tracePt t="21869" x="4635500" y="2324100"/>
          <p14:tracePt t="21880" x="4610100" y="2312988"/>
          <p14:tracePt t="21892" x="4564063" y="2301875"/>
          <p14:tracePt t="21903" x="4530725" y="2286000"/>
          <p14:tracePt t="21913" x="4440238" y="2252663"/>
          <p14:tracePt t="21925" x="4398963" y="2236788"/>
          <p14:tracePt t="21926" x="4352925" y="2222500"/>
          <p14:tracePt t="21936" x="4319588" y="2206625"/>
          <p14:tracePt t="21947" x="4251325" y="2181225"/>
          <p14:tracePt t="21958" x="4227513" y="2168525"/>
          <p14:tracePt t="21969" x="4167188" y="2143125"/>
          <p14:tracePt t="21981" x="4144963" y="2135188"/>
          <p14:tracePt t="21982" x="4125913" y="2124075"/>
          <p14:tracePt t="21991" x="4111625" y="2120900"/>
          <p14:tracePt t="22003" x="4076700" y="2116138"/>
          <p14:tracePt t="22013" x="4065588" y="2108200"/>
          <p14:tracePt t="22024" x="4054475" y="2105025"/>
          <p14:tracePt t="22037" x="4038600" y="2101850"/>
          <p14:tracePt t="22047" x="4035425" y="2101850"/>
          <p14:tracePt t="22057" x="4019550" y="2093913"/>
          <p14:tracePt t="22069" x="4016375" y="2089150"/>
          <p14:tracePt t="22071" x="4013200" y="2089150"/>
          <p14:tracePt t="22080" x="4002088" y="2085975"/>
          <p14:tracePt t="22092" x="3983038" y="2085975"/>
          <p14:tracePt t="22102" x="3975100" y="2082800"/>
          <p14:tracePt t="22113" x="3948113" y="2074863"/>
          <p14:tracePt t="22125" x="3929063" y="2071688"/>
          <p14:tracePt t="22127" x="3914775" y="2063750"/>
          <p14:tracePt t="22136" x="3892550" y="2063750"/>
          <p14:tracePt t="22147" x="3846513" y="2052638"/>
          <p14:tracePt t="22158" x="3827463" y="2047875"/>
          <p14:tracePt t="22169" x="3797300" y="2041525"/>
          <p14:tracePt t="22181" x="3767138" y="2036763"/>
          <p14:tracePt t="22191" x="3759200" y="2036763"/>
          <p14:tracePt t="22202" x="3740150" y="2036763"/>
          <p14:tracePt t="22214" x="3725863" y="2036763"/>
          <p14:tracePt t="22215" x="3714750" y="2036763"/>
          <p14:tracePt t="22224" x="3703638" y="2036763"/>
          <p14:tracePt t="22236" x="3684588" y="2036763"/>
          <p14:tracePt t="22247" x="3668713" y="2036763"/>
          <p14:tracePt t="22258" x="3649663" y="2036763"/>
          <p14:tracePt t="22269" x="3638550" y="2044700"/>
          <p14:tracePt t="22271" x="3635375" y="2044700"/>
          <p14:tracePt t="22280" x="3619500" y="2047875"/>
          <p14:tracePt t="22291" x="3605213" y="2058988"/>
          <p14:tracePt t="22303" x="3597275" y="2058988"/>
          <p14:tracePt t="22313" x="3575050" y="2066925"/>
          <p14:tracePt t="22326" x="3562350" y="2078038"/>
          <p14:tracePt t="22336" x="3556000" y="2078038"/>
          <p14:tracePt t="22347" x="3544888" y="2085975"/>
          <p14:tracePt t="22358" x="3540125" y="2089150"/>
          <p14:tracePt t="22369" x="3525838" y="2105025"/>
          <p14:tracePt t="22381" x="3509963" y="2112963"/>
          <p14:tracePt t="22391" x="3506788" y="2124075"/>
          <p14:tracePt t="22402" x="3490913" y="2135188"/>
          <p14:tracePt t="22414" x="3487738" y="2138363"/>
          <p14:tracePt t="22416" x="3476625" y="2146300"/>
          <p14:tracePt t="22425" x="3471863" y="2151063"/>
          <p14:tracePt t="22436" x="3460750" y="2162175"/>
          <p14:tracePt t="22447" x="3460750" y="2165350"/>
          <p14:tracePt t="22458" x="3449638" y="2173288"/>
          <p14:tracePt t="22469" x="3446463" y="2176463"/>
          <p14:tracePt t="22471" x="3441700" y="2176463"/>
          <p14:tracePt t="22480" x="3438525" y="2187575"/>
          <p14:tracePt t="22491" x="3435350" y="2195513"/>
          <p14:tracePt t="22503" x="3430588" y="2200275"/>
          <p14:tracePt t="22504" x="3422650" y="2203450"/>
          <p14:tracePt t="22513" x="3419475" y="2211388"/>
          <p14:tracePt t="22525" x="3411538" y="2222500"/>
          <p14:tracePt t="22536" x="3411538" y="2233613"/>
          <p14:tracePt t="22547" x="3408363" y="2241550"/>
          <p14:tracePt t="22559" x="3405188" y="2244725"/>
          <p14:tracePt t="22560" x="3405188" y="2247900"/>
          <p14:tracePt t="22569" x="3405188" y="2252663"/>
          <p14:tracePt t="22580" x="3397250" y="2263775"/>
          <p14:tracePt t="22593" x="3397250" y="2266950"/>
          <p14:tracePt t="22607" x="3397250" y="2271713"/>
          <p14:tracePt t="22614" x="3397250" y="2274888"/>
          <p14:tracePt t="22624" x="3397250" y="2279650"/>
          <p14:tracePt t="22635" x="3400425" y="2286000"/>
          <p14:tracePt t="22647" x="3405188" y="2297113"/>
          <p14:tracePt t="22648" x="3408363" y="2301875"/>
          <p14:tracePt t="22658" x="3411538" y="2312988"/>
          <p14:tracePt t="22670" x="3422650" y="2332038"/>
          <p14:tracePt t="22680" x="3435350" y="2343150"/>
          <p14:tracePt t="22691" x="3441700" y="2357438"/>
          <p14:tracePt t="22703" x="3452813" y="2365375"/>
          <p14:tracePt t="22704" x="3457575" y="2370138"/>
          <p14:tracePt t="22713" x="3460750" y="2376488"/>
          <p14:tracePt t="22725" x="3476625" y="2392363"/>
          <p14:tracePt t="22735" x="3487738" y="2395538"/>
          <p14:tracePt t="22746" x="3502025" y="2411413"/>
          <p14:tracePt t="22758" x="3517900" y="2414588"/>
          <p14:tracePt t="22760" x="3529013" y="2422525"/>
          <p14:tracePt t="22769" x="3544888" y="2425700"/>
          <p14:tracePt t="22780" x="3575050" y="2436813"/>
          <p14:tracePt t="22791" x="3589338" y="2444750"/>
          <p14:tracePt t="22802" x="3624263" y="2452688"/>
          <p14:tracePt t="22814" x="3660775" y="2460625"/>
          <p14:tracePt t="22825" x="3684588" y="2460625"/>
          <p14:tracePt t="22835" x="3756025" y="2468563"/>
          <p14:tracePt t="22848" x="3797300" y="2474913"/>
          <p14:tracePt t="22849" x="3830638" y="2474913"/>
          <p14:tracePt t="22857" x="3862388" y="2479675"/>
          <p14:tracePt t="22869" x="3937000" y="2479675"/>
          <p14:tracePt t="22881" x="3967163" y="2479675"/>
          <p14:tracePt t="22882" x="3997325" y="2479675"/>
          <p14:tracePt t="22891" x="4019550" y="2479675"/>
          <p14:tracePt t="22903" x="4087813" y="2479675"/>
          <p14:tracePt t="22914" x="4130675" y="2479675"/>
          <p14:tracePt t="22924" x="4224338" y="2474913"/>
          <p14:tracePt t="22936" x="4273550" y="2474913"/>
          <p14:tracePt t="22938" x="4306888" y="2474913"/>
          <p14:tracePt t="22946" x="4337050" y="2474913"/>
          <p14:tracePt t="22959" x="4402138" y="2474913"/>
          <p14:tracePt t="22969" x="4432300" y="2471738"/>
          <p14:tracePt t="22980" x="4495800" y="2463800"/>
          <p14:tracePt t="22992" x="4525963" y="2463800"/>
          <p14:tracePt t="22993" x="4556125" y="2463800"/>
          <p14:tracePt t="23002" x="4591050" y="2455863"/>
          <p14:tracePt t="23013" x="4667250" y="2444750"/>
          <p14:tracePt t="23025" x="4700588" y="2436813"/>
          <p14:tracePt t="23036" x="4764088" y="2430463"/>
          <p14:tracePt t="23048" x="4806950" y="2414588"/>
          <p14:tracePt t="23049" x="4840288" y="2411413"/>
          <p14:tracePt t="23058" x="4870450" y="2403475"/>
          <p14:tracePt t="23069" x="4938713" y="2389188"/>
          <p14:tracePt t="23081" x="4960938" y="2376488"/>
          <p14:tracePt t="23082" x="4979988" y="2373313"/>
          <p14:tracePt t="23091" x="4995863" y="2365375"/>
          <p14:tracePt t="23103" x="5021263" y="2354263"/>
          <p14:tracePt t="23113" x="5032375" y="2354263"/>
          <p14:tracePt t="23124" x="5045075" y="2346325"/>
          <p14:tracePt t="23137" x="5051425" y="2335213"/>
          <p14:tracePt t="23138" x="5056188" y="2332038"/>
          <p14:tracePt t="23146" x="5062538" y="2327275"/>
          <p14:tracePt t="23158" x="5075238" y="2312988"/>
          <p14:tracePt t="23169" x="5078413" y="2312988"/>
          <p14:tracePt t="23180" x="5081588" y="2305050"/>
          <p14:tracePt t="23192" x="5086350" y="2297113"/>
          <p14:tracePt t="23206" x="5086350" y="2293938"/>
          <p14:tracePt t="23227" x="5086350" y="2286000"/>
          <p14:tracePt t="23233" x="5086350" y="2282825"/>
          <p14:tracePt t="23247" x="5086350" y="2279650"/>
          <p14:tracePt t="23254" x="5086350" y="2274888"/>
          <p14:tracePt t="23261" x="5081588" y="2271713"/>
          <p14:tracePt t="23269" x="5078413" y="2266950"/>
          <p14:tracePt t="23281" x="5075238" y="2263775"/>
          <p14:tracePt t="23282" x="5070475" y="2263775"/>
          <p14:tracePt t="23291" x="5059363" y="2252663"/>
          <p14:tracePt t="23303" x="5040313" y="2241550"/>
          <p14:tracePt t="23313" x="5032375" y="2236788"/>
          <p14:tracePt t="23325" x="5013325" y="2222500"/>
          <p14:tracePt t="23336" x="5002213" y="2217738"/>
          <p14:tracePt t="23337" x="4999038" y="2206625"/>
          <p14:tracePt t="23347" x="4987925" y="2203450"/>
          <p14:tracePt t="23358" x="4968875" y="2192338"/>
          <p14:tracePt t="23369" x="4960938" y="2181225"/>
          <p14:tracePt t="23371" x="4953000" y="2176463"/>
          <p14:tracePt t="23380" x="4941888" y="2173288"/>
          <p14:tracePt t="23392" x="4927600" y="2154238"/>
          <p14:tracePt t="23403" x="4916488" y="2151063"/>
          <p14:tracePt t="23413" x="4897438" y="2138363"/>
          <p14:tracePt t="23425" x="4892675" y="2135188"/>
          <p14:tracePt t="23427" x="4881563" y="2132013"/>
          <p14:tracePt t="23436" x="4878388" y="2127250"/>
          <p14:tracePt t="23447" x="4862513" y="2124075"/>
          <p14:tracePt t="23458" x="4862513" y="2120900"/>
          <p14:tracePt t="23469" x="4856163" y="2108200"/>
          <p14:tracePt t="23481" x="4851400" y="2105025"/>
          <p14:tracePt t="23482" x="4848225" y="2101850"/>
          <p14:tracePt t="23491" x="4843463" y="2101850"/>
          <p14:tracePt t="23502" x="4832350" y="2093913"/>
          <p14:tracePt t="23515" x="4829175" y="2093913"/>
          <p14:tracePt t="23524" x="4824413" y="2089150"/>
          <p14:tracePt t="23537" x="4821238" y="2082800"/>
          <p14:tracePt t="23546" x="4818063" y="2082800"/>
          <p14:tracePt t="23558" x="4818063" y="2078038"/>
          <p14:tracePt t="23569" x="4813300" y="2078038"/>
          <p14:tracePt t="23571" x="4813300" y="2074863"/>
          <p14:tracePt t="23730" x="4810125" y="2074863"/>
          <p14:tracePt t="23771" x="4802188" y="2074863"/>
          <p14:tracePt t="23812" x="4799013" y="2074863"/>
          <p14:tracePt t="23818" x="4799013" y="2071688"/>
          <p14:tracePt t="23825" x="4794250" y="2071688"/>
          <p14:tracePt t="23839" x="4794250" y="2066925"/>
          <p14:tracePt t="23853" x="4794250" y="2063750"/>
          <p14:tracePt t="23887" x="4794250" y="2058988"/>
          <p14:tracePt t="23908" x="4791075" y="2052638"/>
          <p14:tracePt t="23921" x="4791075" y="2047875"/>
          <p14:tracePt t="23928" x="4787900" y="2047875"/>
          <p14:tracePt t="23936" x="4783138" y="2044700"/>
          <p14:tracePt t="23947" x="4772025" y="2041525"/>
          <p14:tracePt t="23958" x="4757738" y="2025650"/>
          <p14:tracePt t="23970" x="4741863" y="2009775"/>
          <p14:tracePt t="23980" x="4733925" y="2006600"/>
          <p14:tracePt t="23991" x="4711700" y="1992313"/>
          <p14:tracePt t="24003" x="4700588" y="1984375"/>
          <p14:tracePt t="24005" x="4692650" y="1979613"/>
          <p14:tracePt t="24013" x="4681538" y="1973263"/>
          <p14:tracePt t="24025" x="4659313" y="1965325"/>
          <p14:tracePt t="24035" x="4643438" y="1957388"/>
          <p14:tracePt t="24047" x="4602163" y="1943100"/>
          <p14:tracePt t="24059" x="4579938" y="1935163"/>
          <p14:tracePt t="24060" x="4556125" y="1924050"/>
          <p14:tracePt t="24069" x="4530725" y="1916113"/>
          <p14:tracePt t="24081" x="4473575" y="1897063"/>
          <p14:tracePt t="24091" x="4440238" y="1889125"/>
          <p14:tracePt t="24102" x="4383088" y="1866900"/>
          <p14:tracePt t="24115" x="4325938" y="1844675"/>
          <p14:tracePt t="24124" x="4292600" y="1833563"/>
          <p14:tracePt t="24136" x="4251325" y="1820863"/>
          <p14:tracePt t="24147" x="4227513" y="1809750"/>
          <p14:tracePt t="24158" x="4186238" y="1798638"/>
          <p14:tracePt t="24169" x="4152900" y="1779588"/>
          <p14:tracePt t="24180" x="4137025" y="1776413"/>
          <p14:tracePt t="24191" x="4095750" y="1765300"/>
          <p14:tracePt t="24203" x="4087813" y="1765300"/>
          <p14:tracePt t="24204" x="4076700" y="1757363"/>
          <p14:tracePt t="24213" x="4062413" y="1757363"/>
          <p14:tracePt t="24225" x="4038600" y="1754188"/>
          <p14:tracePt t="24236" x="4035425" y="1754188"/>
          <p14:tracePt t="24238" x="4027488" y="1754188"/>
          <p14:tracePt t="24246" x="4016375" y="1754188"/>
          <p14:tracePt t="24259" x="3997325" y="1754188"/>
          <p14:tracePt t="24269" x="3994150" y="1754188"/>
          <p14:tracePt t="24279" x="3975100" y="1757363"/>
          <p14:tracePt t="24291" x="3963988" y="1757363"/>
          <p14:tracePt t="24293" x="3959225" y="1765300"/>
          <p14:tracePt t="24302" x="3952875" y="1768475"/>
          <p14:tracePt t="24314" x="3944938" y="1773238"/>
          <p14:tracePt t="24325" x="3933825" y="1773238"/>
          <p14:tracePt t="24335" x="3929063" y="1776413"/>
          <p14:tracePt t="24348" x="3925888" y="1776413"/>
          <p14:tracePt t="24349" x="3922713" y="1779588"/>
          <p14:tracePt t="24362" x="3917950" y="1779588"/>
          <p14:tracePt t="24411" x="3922713" y="1779588"/>
          <p14:tracePt t="24417" x="3925888" y="1779588"/>
          <p14:tracePt t="24431" x="3929063" y="1779588"/>
          <p14:tracePt t="24437" x="3941763" y="1779588"/>
          <p14:tracePt t="24447" x="3944938" y="1779588"/>
          <p14:tracePt t="24459" x="3975100" y="1768475"/>
          <p14:tracePt t="24468" x="3997325" y="1765300"/>
          <p14:tracePt t="24480" x="4092575" y="1741488"/>
          <p14:tracePt t="24491" x="4156075" y="1727200"/>
          <p14:tracePt t="24493" x="4227513" y="1708150"/>
          <p14:tracePt t="24502" x="4300538" y="1693863"/>
          <p14:tracePt t="24514" x="4443413" y="1670050"/>
          <p14:tracePt t="24525" x="4514850" y="1655763"/>
          <p14:tracePt t="24535" x="4640263" y="1628775"/>
          <p14:tracePt t="24548" x="4738688" y="1590675"/>
          <p14:tracePt t="24558" x="4772025" y="1579563"/>
          <p14:tracePt t="24569" x="4840288" y="1552575"/>
          <p14:tracePt t="24581" x="4867275" y="1538288"/>
          <p14:tracePt t="24582" x="4881563" y="1527175"/>
          <p14:tracePt t="24591" x="4900613" y="1516063"/>
          <p14:tracePt t="24603" x="4916488" y="1508125"/>
          <p14:tracePt t="24614" x="4919663" y="1503363"/>
          <p14:tracePt t="24624" x="4922838" y="1492250"/>
          <p14:tracePt t="24637" x="4927600" y="1489075"/>
          <p14:tracePt t="24638" x="4927600" y="1485900"/>
          <p14:tracePt t="24651" x="4927600" y="1481138"/>
          <p14:tracePt t="24658" x="4927600" y="1477963"/>
          <p14:tracePt t="24668" x="4927600" y="1473200"/>
          <p14:tracePt t="24680" x="4922838" y="1470025"/>
          <p14:tracePt t="24692" x="4916488" y="1458913"/>
          <p14:tracePt t="24702" x="4903788" y="1455738"/>
          <p14:tracePt t="24713" x="4881563" y="1443038"/>
          <p14:tracePt t="24724" x="4867275" y="1431925"/>
          <p14:tracePt t="24736" x="4824413" y="1409700"/>
          <p14:tracePt t="24748" x="4776788" y="1390650"/>
          <p14:tracePt t="24758" x="4752975" y="1379538"/>
          <p14:tracePt t="24769" x="4703763" y="1360488"/>
          <p14:tracePt t="24781" x="4670425" y="1344613"/>
          <p14:tracePt t="24783" x="4648200" y="1341438"/>
          <p14:tracePt t="24791" x="4613275" y="1327150"/>
          <p14:tracePt t="24802" x="4564063" y="1314450"/>
          <p14:tracePt t="24813" x="4533900" y="1314450"/>
          <p14:tracePt t="24825" x="4489450" y="1303338"/>
          <p14:tracePt t="24837" x="4446588" y="1296988"/>
          <p14:tracePt t="24847" x="4424363" y="1296988"/>
          <p14:tracePt t="24858" x="4379913" y="1296988"/>
          <p14:tracePt t="24869" x="4356100" y="1300163"/>
          <p14:tracePt t="24880" x="4311650" y="1300163"/>
          <p14:tracePt t="24892" x="4254500" y="1311275"/>
          <p14:tracePt t="24902" x="4224338" y="1319213"/>
          <p14:tracePt t="24913" x="4167188" y="1330325"/>
          <p14:tracePt t="24926" x="4141788" y="1344613"/>
          <p14:tracePt t="24927" x="4117975" y="1344613"/>
          <p14:tracePt t="24936" x="4095750" y="1349375"/>
          <p14:tracePt t="24947" x="4068763" y="1360488"/>
          <p14:tracePt t="24958" x="4057650" y="1363663"/>
          <p14:tracePt t="24968" x="4038600" y="1371600"/>
          <p14:tracePt t="24981" x="4027488" y="1376363"/>
          <p14:tracePt t="24982" x="4016375" y="1379538"/>
          <p14:tracePt t="24991" x="4013200" y="1387475"/>
          <p14:tracePt t="25002" x="4002088" y="1390650"/>
          <p14:tracePt t="25014" x="3989388" y="1390650"/>
          <p14:tracePt t="25016" x="3986213" y="1390650"/>
          <p14:tracePt t="25024" x="3983038" y="1390650"/>
          <p14:tracePt t="25037" x="3975100" y="1390650"/>
          <p14:tracePt t="25587" x="3941763" y="1390650"/>
          <p14:tracePt t="25593" x="3910013" y="1390650"/>
          <p14:tracePt t="25624" x="3775075" y="1393825"/>
          <p14:tracePt t="25636" x="3698875" y="1401763"/>
          <p14:tracePt t="25647" x="3657600" y="1401763"/>
          <p14:tracePt t="25649" x="3627438" y="1401763"/>
          <p14:tracePt t="25657" x="3586163" y="1409700"/>
          <p14:tracePt t="25669" x="3521075" y="1409700"/>
          <p14:tracePt t="25680" x="3498850" y="1409700"/>
          <p14:tracePt t="25691" x="3452813" y="1409700"/>
          <p14:tracePt t="25703" x="3430588" y="1417638"/>
          <p14:tracePt t="25704" x="3416300" y="1417638"/>
          <p14:tracePt t="25713" x="3400425" y="1417638"/>
          <p14:tracePt t="25725" x="3373438" y="1420813"/>
          <p14:tracePt t="25735" x="3362325" y="1420813"/>
          <p14:tracePt t="25747" x="3348038" y="1428750"/>
          <p14:tracePt t="25759" x="3336925" y="1431925"/>
          <p14:tracePt t="25769" x="3332163" y="1431925"/>
          <p14:tracePt t="25780" x="3317875" y="1436688"/>
          <p14:tracePt t="25791" x="3313113" y="1436688"/>
          <p14:tracePt t="25793" x="3309938" y="1439863"/>
          <p14:tracePt t="25803" x="3306763" y="1439863"/>
          <p14:tracePt t="25814" x="3290888" y="1443038"/>
          <p14:tracePt t="25825" x="3287713" y="1443038"/>
          <p14:tracePt t="25835" x="3271838" y="1450975"/>
          <p14:tracePt t="25847" x="3268663" y="1455738"/>
          <p14:tracePt t="25849" x="3260725" y="1455738"/>
          <p14:tracePt t="25858" x="3257550" y="1455738"/>
          <p14:tracePt t="25869" x="3241675" y="1458913"/>
          <p14:tracePt t="25880" x="3238500" y="1462088"/>
          <p14:tracePt t="25892" x="3222625" y="1462088"/>
          <p14:tracePt t="25903" x="3211513" y="1466850"/>
          <p14:tracePt t="25914" x="3211513" y="1470025"/>
          <p14:tracePt t="25925" x="3200400" y="1470025"/>
          <p14:tracePt t="25936" x="3200400" y="1473200"/>
          <p14:tracePt t="25938" x="3197225" y="1473200"/>
          <p14:tracePt t="25947" x="3197225" y="1481138"/>
          <p14:tracePt t="25965" x="3197225" y="1485900"/>
          <p14:tracePt t="25993" x="3197225" y="1489075"/>
          <p14:tracePt t="26013" x="3197225" y="1492250"/>
          <p14:tracePt t="26034" x="3203575" y="1492250"/>
          <p14:tracePt t="26048" x="3208338" y="1497013"/>
          <p14:tracePt t="26061" x="3208338" y="1500188"/>
          <p14:tracePt t="26069" x="3211513" y="1500188"/>
          <p14:tracePt t="26075" x="3211513" y="1503363"/>
          <p14:tracePt t="26082" x="3216275" y="1503363"/>
          <p14:tracePt t="26095" x="3219450" y="1511300"/>
          <p14:tracePt t="26103" x="3219450" y="1516063"/>
          <p14:tracePt t="26114" x="3222625" y="1516063"/>
          <p14:tracePt t="26124" x="3227388" y="1522413"/>
          <p14:tracePt t="26137" x="3230563" y="1522413"/>
          <p14:tracePt t="26138" x="3238500" y="1527175"/>
          <p14:tracePt t="26146" x="3241675" y="1530350"/>
          <p14:tracePt t="26158" x="3249613" y="1541463"/>
          <p14:tracePt t="26169" x="3252788" y="1546225"/>
          <p14:tracePt t="26180" x="3257550" y="1557338"/>
          <p14:tracePt t="26192" x="3268663" y="1568450"/>
          <p14:tracePt t="26202" x="3271838" y="1576388"/>
          <p14:tracePt t="26213" x="3279775" y="1590675"/>
          <p14:tracePt t="26225" x="3290888" y="1595438"/>
          <p14:tracePt t="26227" x="3295650" y="1606550"/>
          <p14:tracePt t="26235" x="3306763" y="1617663"/>
          <p14:tracePt t="26248" x="3321050" y="1636713"/>
          <p14:tracePt t="26258" x="3332163" y="1647825"/>
          <p14:tracePt t="26269" x="3362325" y="1670050"/>
          <p14:tracePt t="26280" x="3370263" y="1681163"/>
          <p14:tracePt t="26282" x="3378200" y="1689100"/>
          <p14:tracePt t="26291" x="3389313" y="1700213"/>
          <p14:tracePt t="26303" x="3408363" y="1719263"/>
          <p14:tracePt t="26313" x="3411538" y="1724025"/>
          <p14:tracePt t="26325" x="3435350" y="1741488"/>
          <p14:tracePt t="26337" x="3446463" y="1757363"/>
          <p14:tracePt t="26347" x="3457575" y="1768475"/>
          <p14:tracePt t="26358" x="3479800" y="1784350"/>
          <p14:tracePt t="26369" x="3484563" y="1795463"/>
          <p14:tracePt t="26371" x="3495675" y="1798638"/>
          <p14:tracePt t="26380" x="3506788" y="1809750"/>
          <p14:tracePt t="26392" x="3521075" y="1825625"/>
          <p14:tracePt t="26402" x="3532188" y="1836738"/>
          <p14:tracePt t="26413" x="3548063" y="1844675"/>
          <p14:tracePt t="26426" x="3556000" y="1855788"/>
          <p14:tracePt t="26427" x="3567113" y="1858963"/>
          <p14:tracePt t="26436" x="3578225" y="1866900"/>
          <p14:tracePt t="26447" x="3589338" y="1870075"/>
          <p14:tracePt t="26458" x="3594100" y="1874838"/>
          <p14:tracePt t="26468" x="3608388" y="1878013"/>
          <p14:tracePt t="26481" x="3619500" y="1878013"/>
          <p14:tracePt t="26491" x="3627438" y="1878013"/>
          <p14:tracePt t="26502" x="3646488" y="1878013"/>
          <p14:tracePt t="26514" x="3654425" y="1878013"/>
          <p14:tracePt t="26516" x="3657600" y="1878013"/>
          <p14:tracePt t="26525" x="3668713" y="1878013"/>
          <p14:tracePt t="26537" x="3687763" y="1878013"/>
          <p14:tracePt t="26546" x="3690938" y="1878013"/>
          <p14:tracePt t="26558" x="3709988" y="1882775"/>
          <p14:tracePt t="26570" x="3721100" y="1882775"/>
          <p14:tracePt t="26571" x="3725863" y="1882775"/>
          <p14:tracePt t="26580" x="3733800" y="1882775"/>
          <p14:tracePt t="26592" x="3744913" y="1882775"/>
          <p14:tracePt t="26603" x="3752850" y="1882775"/>
          <p14:tracePt t="26613" x="3759200" y="1882775"/>
          <p14:tracePt t="26625" x="3770313" y="1882775"/>
          <p14:tracePt t="26636" x="3775075" y="1882775"/>
          <p14:tracePt t="26646" x="3783013" y="1882775"/>
          <p14:tracePt t="26659" x="3786188" y="1882775"/>
          <p14:tracePt t="26668" x="3786188" y="1878013"/>
          <p14:tracePt t="26680" x="3786188" y="1874838"/>
          <p14:tracePt t="27968" x="3789363" y="1874838"/>
          <p14:tracePt t="27974" x="3800475" y="1874838"/>
          <p14:tracePt t="27981" x="3805238" y="1874838"/>
          <p14:tracePt t="27991" x="3813175" y="1874838"/>
          <p14:tracePt t="28002" x="3830638" y="1874838"/>
          <p14:tracePt t="28014" x="3838575" y="1874838"/>
          <p14:tracePt t="28015" x="3846513" y="1874838"/>
          <p14:tracePt t="28025" x="3857625" y="1874838"/>
          <p14:tracePt t="28037" x="3868738" y="1874838"/>
          <p14:tracePt t="28046" x="3879850" y="1874838"/>
          <p14:tracePt t="28058" x="3892550" y="1874838"/>
          <p14:tracePt t="28069" x="3895725" y="1874838"/>
          <p14:tracePt t="28070" x="3906838" y="1874838"/>
          <p14:tracePt t="28080" x="3910013" y="1874838"/>
          <p14:tracePt t="28091" x="3917950" y="1874838"/>
          <p14:tracePt t="28103" x="3922713" y="1874838"/>
          <p14:tracePt t="28105" x="3929063" y="1874838"/>
          <p14:tracePt t="28118" x="3933825" y="1874838"/>
          <p14:tracePt t="28132" x="3937000" y="1874838"/>
          <p14:tracePt t="28146" x="3941763" y="1874838"/>
          <p14:tracePt t="28318" x="3937000" y="1874838"/>
          <p14:tracePt t="28331" x="3933825" y="1874838"/>
          <p14:tracePt t="28352" x="3925888" y="1874838"/>
          <p14:tracePt t="28373" x="3922713" y="1874838"/>
          <p14:tracePt t="28393" x="3917950" y="1874838"/>
          <p14:tracePt t="28421" x="3914775" y="1874838"/>
          <p14:tracePt t="28442" x="3910013" y="1874838"/>
          <p14:tracePt t="28455" x="3906838" y="1874838"/>
          <p14:tracePt t="28469" x="3903663" y="1874838"/>
          <p14:tracePt t="28490" x="3895725" y="1874838"/>
          <p14:tracePt t="28504" x="3892550" y="1874838"/>
          <p14:tracePt t="28517" x="3887788" y="1874838"/>
          <p14:tracePt t="28531" x="3884613" y="1874838"/>
          <p14:tracePt t="28552" x="3879850" y="1874838"/>
          <p14:tracePt t="28566" x="3876675" y="1874838"/>
          <p14:tracePt t="28580" x="3873500" y="1874838"/>
          <p14:tracePt t="28600" x="3868738" y="1874838"/>
          <p14:tracePt t="28606" x="3862388" y="1870075"/>
          <p14:tracePt t="28614" x="3857625" y="1870075"/>
          <p14:tracePt t="28625" x="3854450" y="1870075"/>
          <p14:tracePt t="28636" x="3846513" y="1866900"/>
          <p14:tracePt t="28646" x="3843338" y="1866900"/>
          <p14:tracePt t="28658" x="3838575" y="1866900"/>
          <p14:tracePt t="28669" x="3827463" y="1866900"/>
          <p14:tracePt t="28682" x="3824288" y="1866900"/>
          <p14:tracePt t="28696" x="3819525" y="1866900"/>
          <p14:tracePt t="28710" x="3816350" y="1866900"/>
          <p14:tracePt t="28731" x="3813175" y="1866900"/>
          <p14:tracePt t="28744" x="3808413" y="1866900"/>
          <p14:tracePt t="28758" x="3800475" y="1858963"/>
          <p14:tracePt t="28772" x="3797300" y="1858963"/>
          <p14:tracePt t="28820" x="3794125" y="1858963"/>
          <p14:tracePt t="28833" x="3789363" y="1858963"/>
          <p14:tracePt t="28848" x="3789363" y="1855788"/>
          <p14:tracePt t="28854" x="3786188" y="1855788"/>
          <p14:tracePt t="28868" x="3783013" y="1855788"/>
          <p14:tracePt t="28882" x="3778250" y="1855788"/>
          <p14:tracePt t="28895" x="3770313" y="1855788"/>
          <p14:tracePt t="28916" x="3767138" y="1855788"/>
          <p14:tracePt t="28930" x="3763963" y="1855788"/>
          <p14:tracePt t="28944" x="3759200" y="1855788"/>
          <p14:tracePt t="29027" x="3756025" y="1855788"/>
          <p14:tracePt t="29088" x="3752850" y="1855788"/>
          <p14:tracePt t="29103" x="3748088" y="1855788"/>
          <p14:tracePt t="29115" x="3744913" y="1855788"/>
          <p14:tracePt t="29137" x="3736975" y="1855788"/>
          <p14:tracePt t="29150" x="3733800" y="1855788"/>
          <p14:tracePt t="29164" x="3729038" y="1855788"/>
          <p14:tracePt t="29185" x="3725863" y="1855788"/>
          <p14:tracePt t="29219" x="3721100" y="1855788"/>
          <p14:tracePt t="29253" x="3717925" y="1851025"/>
          <p14:tracePt t="29274" x="3714750" y="1851025"/>
          <p14:tracePt t="29288" x="3706813" y="1847850"/>
          <p14:tracePt t="29295" x="3703638" y="1847850"/>
          <p14:tracePt t="29303" x="3698875" y="1847850"/>
          <p14:tracePt t="29313" x="3698875" y="1844675"/>
          <p14:tracePt t="29316" x="3695700" y="1844675"/>
          <p14:tracePt t="29324" x="3690938" y="1844675"/>
          <p14:tracePt t="29336" x="3684588" y="1844675"/>
          <p14:tracePt t="29347" x="3676650" y="1839913"/>
          <p14:tracePt t="29358" x="3668713" y="1839913"/>
          <p14:tracePt t="29377" x="3665538" y="1839913"/>
          <p14:tracePt t="29391" x="3660775" y="1839913"/>
          <p14:tracePt t="29405" x="3657600" y="1839913"/>
          <p14:tracePt t="29446" x="3657600" y="1836738"/>
          <p14:tracePt t="29515" x="3654425" y="1836738"/>
          <p14:tracePt t="29563" x="3646488" y="1836738"/>
          <p14:tracePt t="29598" x="3641725" y="1836738"/>
          <p14:tracePt t="29625" x="3638550" y="1836738"/>
          <p14:tracePt t="29674" x="3638550" y="1833563"/>
          <p14:tracePt t="29715" x="3635375" y="1833563"/>
          <p14:tracePt t="29846" x="3630613" y="1833563"/>
          <p14:tracePt t="29858" x="3627438" y="1833563"/>
          <p14:tracePt t="29881" x="3624263" y="1833563"/>
          <p14:tracePt t="29893" x="3619500" y="1833563"/>
          <p14:tracePt t="29907" x="3611563" y="1833563"/>
          <p14:tracePt t="29935" x="3608388" y="1833563"/>
          <p14:tracePt t="30052" x="3605213" y="1833563"/>
          <p14:tracePt t="30072" x="3600450" y="1833563"/>
          <p14:tracePt t="30092" x="3597275" y="1833563"/>
          <p14:tracePt t="30102" x="3597275" y="1825625"/>
          <p14:tracePt t="30113" x="3594100" y="1825625"/>
          <p14:tracePt t="30125" x="3589338" y="1825625"/>
          <p14:tracePt t="30136" x="3581400" y="1825625"/>
          <p14:tracePt t="30155" x="3578225" y="1825625"/>
          <p14:tracePt t="30168" x="3575050" y="1825625"/>
          <p14:tracePt t="30182" x="3570288" y="1825625"/>
          <p14:tracePt t="30217" x="3570288" y="1820863"/>
          <p14:tracePt t="30354" x="3575050" y="1820863"/>
          <p14:tracePt t="30374" x="3578225" y="1820863"/>
          <p14:tracePt t="30395" x="3586163" y="1820863"/>
          <p14:tracePt t="30409" x="3589338" y="1820863"/>
          <p14:tracePt t="30430" x="3594100" y="1820863"/>
          <p14:tracePt t="30450" x="3597275" y="1820863"/>
          <p14:tracePt t="30464" x="3600450" y="1820863"/>
          <p14:tracePt t="30478" x="3605213" y="1820863"/>
          <p14:tracePt t="30499" x="3608388" y="1820863"/>
          <p14:tracePt t="30513" x="3616325" y="1820863"/>
          <p14:tracePt t="30533" x="3619500" y="1820863"/>
          <p14:tracePt t="30568" x="3624263" y="1820863"/>
          <p14:tracePt t="30575" x="3624263" y="1828800"/>
          <p14:tracePt t="30616" x="3627438" y="1828800"/>
          <p14:tracePt t="30643" x="3630613" y="1833563"/>
          <p14:tracePt t="30678" x="3635375" y="1833563"/>
          <p14:tracePt t="30705" x="3635375" y="1836738"/>
          <p14:tracePt t="30747" x="3638550" y="1836738"/>
          <p14:tracePt t="30767" x="3641725" y="1836738"/>
          <p14:tracePt t="30788" x="3649663" y="1836738"/>
          <p14:tracePt t="30815" x="3649663" y="1839913"/>
          <p14:tracePt t="31008" x="3646488" y="1839913"/>
          <p14:tracePt t="31021" x="3641725" y="1839913"/>
          <p14:tracePt t="31035" x="3638550" y="1839913"/>
          <p14:tracePt t="32151" x="3641725" y="1839913"/>
          <p14:tracePt t="32156" x="3649663" y="1839913"/>
          <p14:tracePt t="32180" x="3665538" y="1839913"/>
          <p14:tracePt t="32192" x="3679825" y="1839913"/>
          <p14:tracePt t="32203" x="3687763" y="1839913"/>
          <p14:tracePt t="32213" x="3703638" y="1839913"/>
          <p14:tracePt t="32226" x="3729038" y="1839913"/>
          <p14:tracePt t="32236" x="3736975" y="1839913"/>
          <p14:tracePt t="32247" x="3763963" y="1839913"/>
          <p14:tracePt t="32258" x="3778250" y="1839913"/>
          <p14:tracePt t="32269" x="3800475" y="1839913"/>
          <p14:tracePt t="32281" x="3819525" y="1839913"/>
          <p14:tracePt t="32291" x="3830638" y="1833563"/>
          <p14:tracePt t="32302" x="3849688" y="1833563"/>
          <p14:tracePt t="32314" x="3854450" y="1828800"/>
          <p14:tracePt t="32316" x="3857625" y="1828800"/>
          <p14:tracePt t="32325" x="3868738" y="1825625"/>
          <p14:tracePt t="32336" x="3873500" y="1825625"/>
          <p14:tracePt t="32346" x="3876675" y="1820863"/>
          <p14:tracePt t="32358" x="3879850" y="1817688"/>
          <p14:tracePt t="32370" x="3884613" y="1809750"/>
          <p14:tracePt t="32380" x="3887788" y="1809750"/>
          <p14:tracePt t="32392" x="3892550" y="1809750"/>
          <p14:tracePt t="32411" x="3892550" y="1806575"/>
          <p14:tracePt t="32461" x="3892550" y="1803400"/>
          <p14:tracePt t="32487" x="3887788" y="1803400"/>
          <p14:tracePt t="32494" x="3884613" y="1803400"/>
          <p14:tracePt t="32502" x="3879850" y="1803400"/>
          <p14:tracePt t="32515" x="3876675" y="1803400"/>
          <p14:tracePt t="32524" x="3873500" y="1803400"/>
          <p14:tracePt t="32536" x="3862388" y="1798638"/>
          <p14:tracePt t="32547" x="3854450" y="1798638"/>
          <p14:tracePt t="32549" x="3849688" y="1798638"/>
          <p14:tracePt t="32558" x="3846513" y="1798638"/>
          <p14:tracePt t="32570" x="3835400" y="1798638"/>
          <p14:tracePt t="32580" x="3827463" y="1798638"/>
          <p14:tracePt t="32591" x="3819525" y="1798638"/>
          <p14:tracePt t="32603" x="3808413" y="1798638"/>
          <p14:tracePt t="32604" x="3805238" y="1803400"/>
          <p14:tracePt t="32613" x="3800475" y="1803400"/>
          <p14:tracePt t="32625" x="3786188" y="1809750"/>
          <p14:tracePt t="32636" x="3783013" y="1809750"/>
          <p14:tracePt t="32646" x="3770313" y="1814513"/>
          <p14:tracePt t="32658" x="3763963" y="1814513"/>
          <p14:tracePt t="32660" x="3759200" y="1814513"/>
          <p14:tracePt t="32669" x="3752850" y="1814513"/>
          <p14:tracePt t="32680" x="3744913" y="1814513"/>
          <p14:tracePt t="32692" x="3736975" y="1814513"/>
          <p14:tracePt t="32694" x="3733800" y="1814513"/>
          <p14:tracePt t="32702" x="3729038" y="1814513"/>
          <p14:tracePt t="32714" x="3721100" y="1814513"/>
          <p14:tracePt t="32727" x="3717925" y="1814513"/>
          <p14:tracePt t="32736" x="3714750" y="1814513"/>
          <p14:tracePt t="32747" x="3706813" y="1814513"/>
          <p14:tracePt t="32748" x="3703638" y="1814513"/>
          <p14:tracePt t="32758" x="3698875" y="1814513"/>
          <p14:tracePt t="32770" x="3690938" y="1814513"/>
          <p14:tracePt t="32780" x="3687763" y="1814513"/>
          <p14:tracePt t="32791" x="3684588" y="1814513"/>
          <p14:tracePt t="32803" x="3679825" y="1806575"/>
          <p14:tracePt t="32805" x="3673475" y="1806575"/>
          <p14:tracePt t="32813" x="3668713" y="1806575"/>
          <p14:tracePt t="32825" x="3665538" y="1806575"/>
          <p14:tracePt t="32836" x="3660775" y="1806575"/>
          <p14:tracePt t="32858" x="3657600" y="1806575"/>
          <p14:tracePt t="32872" x="3654425" y="1806575"/>
          <p14:tracePt t="32886" x="3649663" y="1806575"/>
          <p14:tracePt t="32900" x="3641725" y="1806575"/>
          <p14:tracePt t="32969" x="3641725" y="1809750"/>
          <p14:tracePt t="32996" x="3641725" y="1814513"/>
          <p14:tracePt t="33017" x="3641725" y="1817688"/>
          <p14:tracePt t="33037" x="3641725" y="1820863"/>
          <p14:tracePt t="33058" x="3646488" y="1820863"/>
          <p14:tracePt t="33065" x="3646488" y="1825625"/>
          <p14:tracePt t="33079" x="3649663" y="1825625"/>
          <p14:tracePt t="33099" x="3654425" y="1825625"/>
          <p14:tracePt t="33120" x="3657600" y="1825625"/>
          <p14:tracePt t="33162" x="3660775" y="1825625"/>
          <p14:tracePt t="33176" x="3665538" y="1825625"/>
          <p14:tracePt t="33189" x="3668713" y="1820863"/>
          <p14:tracePt t="33203" x="3668713" y="1817688"/>
          <p14:tracePt t="33209" x="3676650" y="1817688"/>
          <p14:tracePt t="33216" x="3676650" y="1814513"/>
          <p14:tracePt t="33225" x="3679825" y="1814513"/>
          <p14:tracePt t="33237" x="3684588" y="1814513"/>
          <p14:tracePt t="33238" x="3684588" y="1806575"/>
          <p14:tracePt t="33247" x="3687763" y="1806575"/>
          <p14:tracePt t="33258" x="3695700" y="1803400"/>
          <p14:tracePt t="33269" x="3698875" y="1803400"/>
          <p14:tracePt t="33280" x="3709988" y="1798638"/>
          <p14:tracePt t="33292" x="3717925" y="1795463"/>
          <p14:tracePt t="33303" x="3717925" y="1790700"/>
          <p14:tracePt t="33314" x="3725863" y="1790700"/>
          <p14:tracePt t="33325" x="3729038" y="1787525"/>
          <p14:tracePt t="33327" x="3733800" y="1787525"/>
          <p14:tracePt t="33340" x="3740150" y="1787525"/>
          <p14:tracePt t="33354" x="3744913" y="1787525"/>
          <p14:tracePt t="33561" x="3736975" y="1787525"/>
          <p14:tracePt t="33574" x="3733800" y="1787525"/>
          <p14:tracePt t="33591" x="3729038" y="1787525"/>
          <p14:tracePt t="33609" x="3725863" y="1787525"/>
          <p14:tracePt t="33622" x="3721100" y="1787525"/>
          <p14:tracePt t="33643" x="3717925" y="1790700"/>
          <p14:tracePt t="33657" x="3714750" y="1790700"/>
          <p14:tracePt t="33670" x="3706813" y="1790700"/>
          <p14:tracePt t="33684" x="3703638" y="1790700"/>
          <p14:tracePt t="33705" x="3698875" y="1790700"/>
          <p14:tracePt t="33747" x="3695700" y="1790700"/>
          <p14:tracePt t="33843" x="3698875" y="1790700"/>
          <p14:tracePt t="33856" x="3698875" y="1787525"/>
          <p14:tracePt t="33880" x="3709988" y="1787525"/>
          <p14:tracePt t="33893" x="3714750" y="1787525"/>
          <p14:tracePt t="33903" x="3717925" y="1784350"/>
          <p14:tracePt t="33905" x="3721100" y="1784350"/>
          <p14:tracePt t="33918" x="3725863" y="1784350"/>
          <p14:tracePt t="33925" x="3729038" y="1784350"/>
          <p14:tracePt t="33936" x="3733800" y="1784350"/>
          <p14:tracePt t="33947" x="3744913" y="1784350"/>
          <p14:tracePt t="33959" x="3748088" y="1776413"/>
          <p14:tracePt t="33969" x="3752850" y="1776413"/>
          <p14:tracePt t="33980" x="3759200" y="1773238"/>
          <p14:tracePt t="33992" x="3770313" y="1773238"/>
          <p14:tracePt t="34002" x="3778250" y="1773238"/>
          <p14:tracePt t="34014" x="3786188" y="1768475"/>
          <p14:tracePt t="34015" x="3794125" y="1768475"/>
          <p14:tracePt t="34025" x="3800475" y="1768475"/>
          <p14:tracePt t="34036" x="3819525" y="1768475"/>
          <p14:tracePt t="34047" x="3824288" y="1768475"/>
          <p14:tracePt t="34049" x="3835400" y="1768475"/>
          <p14:tracePt t="34058" x="3843338" y="1768475"/>
          <p14:tracePt t="34070" x="3857625" y="1768475"/>
          <p14:tracePt t="34080" x="3873500" y="1768475"/>
          <p14:tracePt t="34091" x="3892550" y="1768475"/>
          <p14:tracePt t="34103" x="3898900" y="1768475"/>
          <p14:tracePt t="34105" x="3910013" y="1768475"/>
          <p14:tracePt t="34114" x="3922713" y="1768475"/>
          <p14:tracePt t="34125" x="3944938" y="1768475"/>
          <p14:tracePt t="34136" x="3956050" y="1768475"/>
          <p14:tracePt t="34147" x="3975100" y="1768475"/>
          <p14:tracePt t="34159" x="4002088" y="1768475"/>
          <p14:tracePt t="34169" x="4013200" y="1768475"/>
          <p14:tracePt t="34180" x="4032250" y="1776413"/>
          <p14:tracePt t="34192" x="4038600" y="1776413"/>
          <p14:tracePt t="34194" x="4046538" y="1779588"/>
          <p14:tracePt t="34202" x="4054475" y="1779588"/>
          <p14:tracePt t="34215" x="4068763" y="1784350"/>
          <p14:tracePt t="34225" x="4076700" y="1784350"/>
          <p14:tracePt t="34235" x="4095750" y="1787525"/>
          <p14:tracePt t="34247" x="4106863" y="1787525"/>
          <p14:tracePt t="34249" x="4117975" y="1795463"/>
          <p14:tracePt t="34258" x="4125913" y="1795463"/>
          <p14:tracePt t="34269" x="4141788" y="1795463"/>
          <p14:tracePt t="34280" x="4148138" y="1795463"/>
          <p14:tracePt t="34291" x="4164013" y="1795463"/>
          <p14:tracePt t="34303" x="4175125" y="1795463"/>
          <p14:tracePt t="34305" x="4183063" y="1795463"/>
          <p14:tracePt t="34313" x="4186238" y="1795463"/>
          <p14:tracePt t="34324" x="4202113" y="1795463"/>
          <p14:tracePt t="34336" x="4205288" y="1795463"/>
          <p14:tracePt t="34338" x="4210050" y="1795463"/>
          <p14:tracePt t="34347" x="4213225" y="1795463"/>
          <p14:tracePt t="34365" x="4216400" y="1795463"/>
          <p14:tracePt t="34414" x="4213225" y="1795463"/>
          <p14:tracePt t="34427" x="4210050" y="1795463"/>
          <p14:tracePt t="34441" x="4205288" y="1795463"/>
          <p14:tracePt t="34462" x="4202113" y="1795463"/>
          <p14:tracePt t="34476" x="4194175" y="1790700"/>
          <p14:tracePt t="34496" x="4191000" y="1784350"/>
          <p14:tracePt t="34594" x="4186238" y="1784350"/>
          <p14:tracePt t="34613" x="4183063" y="1784350"/>
          <p14:tracePt t="34635" x="4178300" y="1784350"/>
          <p14:tracePt t="34647" x="4175125" y="1784350"/>
          <p14:tracePt t="34658" x="4171950" y="1784350"/>
          <p14:tracePt t="34675" x="4167188" y="1784350"/>
          <p14:tracePt t="34689" x="4160838" y="1784350"/>
          <p14:tracePt t="34696" x="4156075" y="1784350"/>
          <p14:tracePt t="34703" x="4152900" y="1784350"/>
          <p14:tracePt t="34714" x="4148138" y="1784350"/>
          <p14:tracePt t="34725" x="4144963" y="1784350"/>
          <p14:tracePt t="34738" x="4141788" y="1784350"/>
          <p14:tracePt t="34747" x="4137025" y="1784350"/>
          <p14:tracePt t="34758" x="4125913" y="1784350"/>
          <p14:tracePt t="34769" x="4122738" y="1784350"/>
          <p14:tracePt t="34780" x="4114800" y="1784350"/>
          <p14:tracePt t="34792" x="4111625" y="1784350"/>
          <p14:tracePt t="34803" x="4106863" y="1784350"/>
          <p14:tracePt t="34813" x="4095750" y="1784350"/>
          <p14:tracePt t="34825" x="4092575" y="1784350"/>
          <p14:tracePt t="34827" x="4084638" y="1784350"/>
          <p14:tracePt t="34836" x="4081463" y="1784350"/>
          <p14:tracePt t="34848" x="4065588" y="1784350"/>
          <p14:tracePt t="34858" x="4057650" y="1784350"/>
          <p14:tracePt t="34869" x="4038600" y="1784350"/>
          <p14:tracePt t="34881" x="4027488" y="1784350"/>
          <p14:tracePt t="34882" x="4016375" y="1784350"/>
          <p14:tracePt t="34891" x="4008438" y="1784350"/>
          <p14:tracePt t="34902" x="3989388" y="1784350"/>
          <p14:tracePt t="34914" x="3971925" y="1784350"/>
          <p14:tracePt t="34916" x="3963988" y="1784350"/>
          <p14:tracePt t="34924" x="3952875" y="1784350"/>
          <p14:tracePt t="34937" x="3948113" y="1784350"/>
          <p14:tracePt t="34938" x="3941763" y="1784350"/>
          <p14:tracePt t="34947" x="3929063" y="1784350"/>
          <p14:tracePt t="34958" x="3910013" y="1784350"/>
          <p14:tracePt t="34969" x="3903663" y="1784350"/>
          <p14:tracePt t="34971" x="3892550" y="1784350"/>
          <p14:tracePt t="34980" x="3879850" y="1784350"/>
          <p14:tracePt t="34992" x="3868738" y="1784350"/>
          <p14:tracePt t="35002" x="3857625" y="1784350"/>
          <p14:tracePt t="35013" x="3846513" y="1784350"/>
          <p14:tracePt t="35026" x="3838575" y="1784350"/>
          <p14:tracePt t="35027" x="3830638" y="1784350"/>
          <p14:tracePt t="35036" x="3827463" y="1784350"/>
          <p14:tracePt t="35047" x="3813175" y="1784350"/>
          <p14:tracePt t="35058" x="3808413" y="1784350"/>
          <p14:tracePt t="35069" x="3800475" y="1784350"/>
          <p14:tracePt t="35081" x="3797300" y="1784350"/>
          <p14:tracePt t="35091" x="3794125" y="1784350"/>
          <p14:tracePt t="35102" x="3783013" y="1784350"/>
          <p14:tracePt t="35114" x="3778250" y="1784350"/>
          <p14:tracePt t="35115" x="3775075" y="1784350"/>
          <p14:tracePt t="35124" x="3770313" y="1784350"/>
          <p14:tracePt t="35137" x="3763963" y="1779588"/>
          <p14:tracePt t="35146" x="3756025" y="1779588"/>
          <p14:tracePt t="35158" x="3752850" y="1776413"/>
          <p14:tracePt t="35169" x="3748088" y="1776413"/>
          <p14:tracePt t="35184" x="3744913" y="1776413"/>
          <p14:tracePt t="35198" x="3740150" y="1776413"/>
          <p14:tracePt t="35211" x="3740150" y="1773238"/>
          <p14:tracePt t="35378" x="3736975" y="1773238"/>
          <p14:tracePt t="35419" x="3733800" y="1773238"/>
          <p14:tracePt t="35432" x="3733800" y="1768475"/>
          <p14:tracePt t="35453" x="3725863" y="1768475"/>
          <p14:tracePt t="35473" x="3721100" y="1768475"/>
          <p14:tracePt t="35494" x="3717925" y="1768475"/>
          <p14:tracePt t="35507" x="3714750" y="1765300"/>
          <p14:tracePt t="35521" x="3709988" y="1765300"/>
          <p14:tracePt t="35535" x="3706813" y="1765300"/>
          <p14:tracePt t="35555" x="3703638" y="1760538"/>
          <p14:tracePt t="35570" x="3698875" y="1760538"/>
          <p14:tracePt t="35583" x="3690938" y="1760538"/>
          <p14:tracePt t="35604" x="3687763" y="1760538"/>
          <p14:tracePt t="35722" x="3684588" y="1760538"/>
          <p14:tracePt t="35914" x="3684588" y="1754188"/>
          <p14:tracePt t="35920" x="3687763" y="1754188"/>
          <p14:tracePt t="35935" x="3687763" y="1749425"/>
          <p14:tracePt t="36939" x="3695700" y="1749425"/>
          <p14:tracePt t="36945" x="3703638" y="1749425"/>
          <p14:tracePt t="36952" x="3714750" y="1754188"/>
          <p14:tracePt t="36959" x="3717925" y="1754188"/>
          <p14:tracePt t="36969" x="3733800" y="1757363"/>
          <p14:tracePt t="36980" x="3752850" y="1757363"/>
          <p14:tracePt t="36991" x="3763963" y="1760538"/>
          <p14:tracePt t="37002" x="3789363" y="1768475"/>
          <p14:tracePt t="37014" x="3805238" y="1768475"/>
          <p14:tracePt t="37016" x="3813175" y="1768475"/>
          <p14:tracePt t="37024" x="3824288" y="1773238"/>
          <p14:tracePt t="37035" x="3838575" y="1776413"/>
          <p14:tracePt t="37047" x="3846513" y="1776413"/>
          <p14:tracePt t="37049" x="3857625" y="1776413"/>
          <p14:tracePt t="37058" x="3862388" y="1776413"/>
          <p14:tracePt t="37070" x="3873500" y="1776413"/>
          <p14:tracePt t="37080" x="3879850" y="1776413"/>
          <p14:tracePt t="37091" x="3887788" y="1776413"/>
          <p14:tracePt t="37103" x="3892550" y="1776413"/>
          <p14:tracePt t="37105" x="3895725" y="1773238"/>
          <p14:tracePt t="37114" x="3898900" y="1768475"/>
          <p14:tracePt t="37125" x="3914775" y="1757363"/>
          <p14:tracePt t="37136" x="3917950" y="1754188"/>
          <p14:tracePt t="37138" x="3922713" y="1754188"/>
          <p14:tracePt t="37147" x="3925888" y="1749425"/>
          <p14:tracePt t="37159" x="3933825" y="1746250"/>
          <p14:tracePt t="37169" x="3937000" y="1741488"/>
          <p14:tracePt t="37180" x="3944938" y="1735138"/>
          <p14:tracePt t="37191" x="3944938" y="1727200"/>
          <p14:tracePt t="37193" x="3948113" y="1724025"/>
          <p14:tracePt t="37207" x="3952875" y="1724025"/>
          <p14:tracePt t="37214" x="3952875" y="1719263"/>
          <p14:tracePt t="37227" x="3952875" y="1716088"/>
          <p14:tracePt t="37241" x="3952875" y="1711325"/>
          <p14:tracePt t="37255" x="3948113" y="1711325"/>
          <p14:tracePt t="37262" x="3948113" y="1708150"/>
          <p14:tracePt t="37276" x="3944938" y="1704975"/>
          <p14:tracePt t="37289" x="3941763" y="1700213"/>
          <p14:tracePt t="37296" x="3941763" y="1693863"/>
          <p14:tracePt t="37303" x="3937000" y="1689100"/>
          <p14:tracePt t="37314" x="3929063" y="1685925"/>
          <p14:tracePt t="37324" x="3922713" y="1681163"/>
          <p14:tracePt t="37336" x="3917950" y="1670050"/>
          <p14:tracePt t="37338" x="3906838" y="1666875"/>
          <p14:tracePt t="37347" x="3903663" y="1662113"/>
          <p14:tracePt t="37358" x="3884613" y="1647825"/>
          <p14:tracePt t="37369" x="3873500" y="1636713"/>
          <p14:tracePt t="37380" x="3849688" y="1625600"/>
          <p14:tracePt t="37392" x="3843338" y="1620838"/>
          <p14:tracePt t="37393" x="3830638" y="1609725"/>
          <p14:tracePt t="37403" x="3813175" y="1606550"/>
          <p14:tracePt t="37413" x="3786188" y="1587500"/>
          <p14:tracePt t="37425" x="3770313" y="1582738"/>
          <p14:tracePt t="37436" x="3744913" y="1571625"/>
          <p14:tracePt t="37448" x="3717925" y="1560513"/>
          <p14:tracePt t="37458" x="3698875" y="1557338"/>
          <p14:tracePt t="37468" x="3679825" y="1549400"/>
          <p14:tracePt t="37480" x="3668713" y="1549400"/>
          <p14:tracePt t="37482" x="3665538" y="1546225"/>
          <p14:tracePt t="37491" x="3657600" y="1546225"/>
          <p14:tracePt t="37503" x="3638550" y="1546225"/>
          <p14:tracePt t="37514" x="3630613" y="1546225"/>
          <p14:tracePt t="37525" x="3619500" y="1546225"/>
          <p14:tracePt t="37537" x="3616325" y="1546225"/>
          <p14:tracePt t="37538" x="3605213" y="1546225"/>
          <p14:tracePt t="37547" x="3600450" y="1546225"/>
          <p14:tracePt t="37558" x="3594100" y="1546225"/>
          <p14:tracePt t="37569" x="3589338" y="1546225"/>
          <p14:tracePt t="37580" x="3581400" y="1552575"/>
          <p14:tracePt t="37592" x="3570288" y="1557338"/>
          <p14:tracePt t="37602" x="3567113" y="1557338"/>
          <p14:tracePt t="37614" x="3562350" y="1560513"/>
          <p14:tracePt t="37625" x="3559175" y="1565275"/>
          <p14:tracePt t="37627" x="3556000" y="1565275"/>
          <p14:tracePt t="37636" x="3551238" y="1565275"/>
          <p14:tracePt t="37648" x="3540125" y="1571625"/>
          <p14:tracePt t="37658" x="3536950" y="1571625"/>
          <p14:tracePt t="37669" x="3532188" y="1576388"/>
          <p14:tracePt t="37680" x="3529013" y="1582738"/>
          <p14:tracePt t="37681" x="3525838" y="1587500"/>
          <p14:tracePt t="37691" x="3521075" y="1587500"/>
          <p14:tracePt t="37703" x="3509963" y="1590675"/>
          <p14:tracePt t="37716" x="3506788" y="1595438"/>
          <p14:tracePt t="37730" x="3502025" y="1595438"/>
          <p14:tracePt t="37737" x="3502025" y="1598613"/>
          <p14:tracePt t="37750" x="3498850" y="1601788"/>
          <p14:tracePt t="37764" x="3495675" y="1606550"/>
          <p14:tracePt t="37778" x="3495675" y="1614488"/>
          <p14:tracePt t="37785" x="3495675" y="1617663"/>
          <p14:tracePt t="37799" x="3495675" y="1620838"/>
          <p14:tracePt t="37805" x="3495675" y="1625600"/>
          <p14:tracePt t="37813" x="3495675" y="1628775"/>
          <p14:tracePt t="37826" x="3495675" y="1631950"/>
          <p14:tracePt t="37827" x="3490913" y="1636713"/>
          <p14:tracePt t="37840" x="3490913" y="1644650"/>
          <p14:tracePt t="37847" x="3490913" y="1647825"/>
          <p14:tracePt t="37858" x="3490913" y="1651000"/>
          <p14:tracePt t="37869" x="3484563" y="1655763"/>
          <p14:tracePt t="37880" x="3484563" y="1658938"/>
          <p14:tracePt t="37895" x="3484563" y="1662113"/>
          <p14:tracePt t="37909" x="3484563" y="1666875"/>
          <p14:tracePt t="37929" x="3484563" y="1670050"/>
          <p14:tracePt t="37943" x="3484563" y="1677988"/>
          <p14:tracePt t="37991" x="3484563" y="1681163"/>
          <p14:tracePt t="38033" x="3484563" y="1685925"/>
          <p14:tracePt t="38108" x="3487738" y="1685925"/>
          <p14:tracePt t="38149" x="3487738" y="1689100"/>
          <p14:tracePt t="38163" x="3487738" y="1693863"/>
          <p14:tracePt t="38177" x="3487738" y="1697038"/>
          <p14:tracePt t="38198" x="3487738" y="1700213"/>
          <p14:tracePt t="38211" x="3487738" y="1708150"/>
          <p14:tracePt t="38226" x="3487738" y="1711325"/>
          <p14:tracePt t="38232" x="3490913" y="1711325"/>
          <p14:tracePt t="38260" x="3490913" y="1716088"/>
          <p14:tracePt t="38273" x="3495675" y="1719263"/>
          <p14:tracePt t="38287" x="3495675" y="1724025"/>
          <p14:tracePt t="38294" x="3498850" y="1727200"/>
          <p14:tracePt t="38315" x="3498850" y="1730375"/>
          <p14:tracePt t="38321" x="3498850" y="1738313"/>
          <p14:tracePt t="38343" x="3498850" y="1741488"/>
          <p14:tracePt t="38356" x="3498850" y="1746250"/>
          <p14:tracePt t="38377" x="3498850" y="1749425"/>
          <p14:tracePt t="38391" x="3498850" y="1754188"/>
          <p14:tracePt t="38404" x="3502025" y="1754188"/>
          <p14:tracePt t="38411" x="3502025" y="1757363"/>
          <p14:tracePt t="38425" x="3502025" y="1760538"/>
          <p14:tracePt t="38431" x="3506788" y="1760538"/>
          <p14:tracePt t="38438" x="3506788" y="1768475"/>
          <p14:tracePt t="38459" x="3509963" y="1768475"/>
          <p14:tracePt t="38466" x="3509963" y="1773238"/>
          <p14:tracePt t="38500" x="3509963" y="1776413"/>
          <p14:tracePt t="38507" x="3517900" y="1776413"/>
          <p14:tracePt t="38535" x="3521075" y="1779588"/>
          <p14:tracePt t="38548" x="3525838" y="1784350"/>
          <p14:tracePt t="38562" x="3529013" y="1787525"/>
          <p14:tracePt t="38576" x="3532188" y="1787525"/>
          <p14:tracePt t="38583" x="3532188" y="1790700"/>
          <p14:tracePt t="38597" x="3536950" y="1795463"/>
          <p14:tracePt t="38610" x="3540125" y="1795463"/>
          <p14:tracePt t="38617" x="3540125" y="1803400"/>
          <p14:tracePt t="38625" x="3548063" y="1803400"/>
          <p14:tracePt t="38636" x="3548063" y="1806575"/>
          <p14:tracePt t="38638" x="3551238" y="1806575"/>
          <p14:tracePt t="38646" x="3556000" y="1806575"/>
          <p14:tracePt t="38658" x="3559175" y="1809750"/>
          <p14:tracePt t="38669" x="3562350" y="1814513"/>
          <p14:tracePt t="38680" x="3570288" y="1817688"/>
          <p14:tracePt t="38692" x="3578225" y="1817688"/>
          <p14:tracePt t="38693" x="3581400" y="1817688"/>
          <p14:tracePt t="38702" x="3586163" y="1820863"/>
          <p14:tracePt t="38714" x="3589338" y="1825625"/>
          <p14:tracePt t="38725" x="3594100" y="1825625"/>
          <p14:tracePt t="38736" x="3600450" y="1833563"/>
          <p14:tracePt t="38748" x="3605213" y="1833563"/>
          <p14:tracePt t="38749" x="3611563" y="1836738"/>
          <p14:tracePt t="38758" x="3616325" y="1836738"/>
          <p14:tracePt t="38769" x="3619500" y="1839913"/>
          <p14:tracePt t="38780" x="3624263" y="1839913"/>
          <p14:tracePt t="38791" x="3638550" y="1844675"/>
          <p14:tracePt t="38803" x="3646488" y="1844675"/>
          <p14:tracePt t="38813" x="3654425" y="1844675"/>
          <p14:tracePt t="38824" x="3665538" y="1844675"/>
          <p14:tracePt t="38837" x="3668713" y="1844675"/>
          <p14:tracePt t="38847" x="3673475" y="1844675"/>
          <p14:tracePt t="38858" x="3684588" y="1844675"/>
          <p14:tracePt t="38869" x="3690938" y="1844675"/>
          <p14:tracePt t="38880" x="3703638" y="1844675"/>
          <p14:tracePt t="38893" x="3709988" y="1839913"/>
          <p14:tracePt t="38902" x="3721100" y="1839913"/>
          <p14:tracePt t="38914" x="3729038" y="1836738"/>
          <p14:tracePt t="38925" x="3740150" y="1828800"/>
          <p14:tracePt t="38935" x="3752850" y="1825625"/>
          <p14:tracePt t="38948" x="3775075" y="1817688"/>
          <p14:tracePt t="38958" x="3778250" y="1814513"/>
          <p14:tracePt t="38969" x="3789363" y="1803400"/>
          <p14:tracePt t="38980" x="3794125" y="1798638"/>
          <p14:tracePt t="38982" x="3800475" y="1795463"/>
          <p14:tracePt t="38991" x="3808413" y="1790700"/>
          <p14:tracePt t="39003" x="3816350" y="1779588"/>
          <p14:tracePt t="39014" x="3824288" y="1776413"/>
          <p14:tracePt t="39025" x="3830638" y="1768475"/>
          <p14:tracePt t="39037" x="3835400" y="1765300"/>
          <p14:tracePt t="39047" x="3835400" y="1760538"/>
          <p14:tracePt t="39058" x="3838575" y="1749425"/>
          <p14:tracePt t="39069" x="3843338" y="1746250"/>
          <p14:tracePt t="39080" x="3843338" y="1741488"/>
          <p14:tracePt t="39092" x="3843338" y="1738313"/>
          <p14:tracePt t="39113" x="3843338" y="1735138"/>
          <p14:tracePt t="39120" x="3843338" y="1730375"/>
          <p14:tracePt t="39133" x="3843338" y="1727200"/>
          <p14:tracePt t="39140" x="3843338" y="1719263"/>
          <p14:tracePt t="39147" x="3838575" y="1719263"/>
          <p14:tracePt t="39158" x="3838575" y="1716088"/>
          <p14:tracePt t="39169" x="3835400" y="1708150"/>
          <p14:tracePt t="39181" x="3835400" y="1704975"/>
          <p14:tracePt t="39182" x="3830638" y="1700213"/>
          <p14:tracePt t="39192" x="3830638" y="1697038"/>
          <p14:tracePt t="39203" x="3827463" y="1685925"/>
          <p14:tracePt t="39214" x="3819525" y="1681163"/>
          <p14:tracePt t="39225" x="3813175" y="1670050"/>
          <p14:tracePt t="39237" x="3805238" y="1658938"/>
          <p14:tracePt t="39246" x="3805238" y="1655763"/>
          <p14:tracePt t="39258" x="3794125" y="1647825"/>
          <p14:tracePt t="39269" x="3789363" y="1639888"/>
          <p14:tracePt t="39280" x="3783013" y="1631950"/>
          <p14:tracePt t="39292" x="3778250" y="1625600"/>
          <p14:tracePt t="39303" x="3775075" y="1625600"/>
          <p14:tracePt t="39313" x="3763963" y="1617663"/>
          <p14:tracePt t="39326" x="3759200" y="1617663"/>
          <p14:tracePt t="39327" x="3756025" y="1614488"/>
          <p14:tracePt t="39336" x="3752850" y="1606550"/>
          <p14:tracePt t="39347" x="3736975" y="1601788"/>
          <p14:tracePt t="39358" x="3733800" y="1601788"/>
          <p14:tracePt t="39369" x="3721100" y="1595438"/>
          <p14:tracePt t="39382" x="3709988" y="1590675"/>
          <p14:tracePt t="39391" x="3703638" y="1590675"/>
          <p14:tracePt t="39402" x="3695700" y="1579563"/>
          <p14:tracePt t="39414" x="3684588" y="1576388"/>
          <p14:tracePt t="39416" x="3679825" y="1576388"/>
          <p14:tracePt t="39424" x="3676650" y="1571625"/>
          <p14:tracePt t="39436" x="3668713" y="1568450"/>
          <p14:tracePt t="39447" x="3660775" y="1568450"/>
          <p14:tracePt t="39458" x="3649663" y="1565275"/>
          <p14:tracePt t="39469" x="3646488" y="1565275"/>
          <p14:tracePt t="39470" x="3641725" y="1565275"/>
          <p14:tracePt t="39484" x="3635375" y="1565275"/>
          <p14:tracePt t="39492" x="3630613" y="1565275"/>
          <p14:tracePt t="39503" x="3627438" y="1565275"/>
          <p14:tracePt t="39513" x="3619500" y="1565275"/>
          <p14:tracePt t="39525" x="3616325" y="1565275"/>
          <p14:tracePt t="39536" x="3611563" y="1565275"/>
          <p14:tracePt t="39547" x="3611563" y="1568450"/>
          <p14:tracePt t="39558" x="3605213" y="1568450"/>
          <p14:tracePt t="39569" x="3600450" y="1571625"/>
          <p14:tracePt t="39581" x="3597275" y="1576388"/>
          <p14:tracePt t="39594" x="3597275" y="1579563"/>
          <p14:tracePt t="39615" x="3597275" y="1582738"/>
          <p14:tracePt t="39629" x="3597275" y="1590675"/>
          <p14:tracePt t="39643" x="3597275" y="1595438"/>
          <p14:tracePt t="39650" x="3597275" y="1598613"/>
          <p14:tracePt t="39656" x="3597275" y="1601788"/>
          <p14:tracePt t="39671" x="3597275" y="1606550"/>
          <p14:tracePt t="39677" x="3597275" y="1609725"/>
          <p14:tracePt t="39684" x="3597275" y="1614488"/>
          <p14:tracePt t="39692" x="3597275" y="1620838"/>
          <p14:tracePt t="39704" x="3597275" y="1625600"/>
          <p14:tracePt t="39713" x="3597275" y="1628775"/>
          <p14:tracePt t="39725" x="3597275" y="1636713"/>
          <p14:tracePt t="39735" x="3597275" y="1639888"/>
          <p14:tracePt t="39753" x="3597275" y="1644650"/>
          <p14:tracePt t="39759" x="3597275" y="1651000"/>
          <p14:tracePt t="39769" x="3597275" y="1655763"/>
          <p14:tracePt t="39780" x="3597275" y="1662113"/>
          <p14:tracePt t="39791" x="3597275" y="1666875"/>
          <p14:tracePt t="39802" x="3597275" y="1681163"/>
          <p14:tracePt t="39813" x="3597275" y="1685925"/>
          <p14:tracePt t="39815" x="3597275" y="1693863"/>
          <p14:tracePt t="39824" x="3597275" y="1704975"/>
          <p14:tracePt t="39836" x="3597275" y="1711325"/>
          <p14:tracePt t="39847" x="3597275" y="1716088"/>
          <p14:tracePt t="39858" x="3597275" y="1724025"/>
          <p14:tracePt t="39877" x="3597275" y="1730375"/>
          <p14:tracePt t="39891" x="3597275" y="1735138"/>
          <p14:tracePt t="40015" x="3600450" y="1735138"/>
          <p14:tracePt t="40028" x="3608388" y="1738313"/>
          <p14:tracePt t="40042" x="3608388" y="1741488"/>
          <p14:tracePt t="40048" x="3611563" y="1741488"/>
          <p14:tracePt t="40062" x="3616325" y="1746250"/>
          <p14:tracePt t="40077" x="3619500" y="1746250"/>
          <p14:tracePt t="40091" x="3624263" y="1746250"/>
          <p14:tracePt t="40110" x="3627438" y="1746250"/>
          <p14:tracePt t="40125" x="3630613" y="1746250"/>
          <p14:tracePt t="40138" x="3638550" y="1746250"/>
          <p14:tracePt t="40159" x="3641725" y="1746250"/>
          <p14:tracePt t="40172" x="3646488" y="1746250"/>
          <p14:tracePt t="40179" x="3649663" y="1749425"/>
          <p14:tracePt t="40186" x="3654425" y="1749425"/>
          <p14:tracePt t="40193" x="3657600" y="1749425"/>
          <p14:tracePt t="40202" x="3660775" y="1749425"/>
          <p14:tracePt t="40213" x="3668713" y="1749425"/>
          <p14:tracePt t="40225" x="3673475" y="1749425"/>
          <p14:tracePt t="40236" x="3679825" y="1754188"/>
          <p14:tracePt t="40247" x="3687763" y="1754188"/>
          <p14:tracePt t="40248" x="3690938" y="1760538"/>
          <p14:tracePt t="40258" x="3698875" y="1760538"/>
          <p14:tracePt t="40269" x="3709988" y="1765300"/>
          <p14:tracePt t="40280" x="3714750" y="1765300"/>
          <p14:tracePt t="40291" x="3736975" y="1768475"/>
          <p14:tracePt t="40304" x="3748088" y="1773238"/>
          <p14:tracePt t="40314" x="3759200" y="1773238"/>
          <p14:tracePt t="40324" x="3778250" y="1779588"/>
          <p14:tracePt t="40336" x="3783013" y="1779588"/>
          <p14:tracePt t="40338" x="3794125" y="1784350"/>
          <p14:tracePt t="40347" x="3800475" y="1784350"/>
          <p14:tracePt t="40358" x="3816350" y="1787525"/>
          <p14:tracePt t="40369" x="3824288" y="1787525"/>
          <p14:tracePt t="40380" x="3838575" y="1787525"/>
          <p14:tracePt t="40392" x="3849688" y="1787525"/>
          <p14:tracePt t="40393" x="3857625" y="1795463"/>
          <p14:tracePt t="40402" x="3868738" y="1795463"/>
          <p14:tracePt t="40413" x="3895725" y="1798638"/>
          <p14:tracePt t="40425" x="3903663" y="1798638"/>
          <p14:tracePt t="40427" x="3922713" y="1798638"/>
          <p14:tracePt t="40435" x="3937000" y="1798638"/>
          <p14:tracePt t="40448" x="3963988" y="1803400"/>
          <p14:tracePt t="40458" x="3978275" y="1803400"/>
          <p14:tracePt t="40469" x="4005263" y="1803400"/>
          <p14:tracePt t="40480" x="4016375" y="1803400"/>
          <p14:tracePt t="40482" x="4032250" y="1803400"/>
          <p14:tracePt t="40491" x="4046538" y="1803400"/>
          <p14:tracePt t="40503" x="4073525" y="1803400"/>
          <p14:tracePt t="40514" x="4084638" y="1803400"/>
          <p14:tracePt t="40525" x="4114800" y="1803400"/>
          <p14:tracePt t="40536" x="4125913" y="1803400"/>
          <p14:tracePt t="40538" x="4141788" y="1803400"/>
          <p14:tracePt t="40547" x="4156075" y="1803400"/>
          <p14:tracePt t="40558" x="4183063" y="1803400"/>
          <p14:tracePt t="40569" x="4194175" y="1798638"/>
          <p14:tracePt t="40572" x="4205288" y="1790700"/>
          <p14:tracePt t="40580" x="4213225" y="1790700"/>
          <p14:tracePt t="40592" x="4227513" y="1784350"/>
          <p14:tracePt t="40603" x="4240213" y="1776413"/>
          <p14:tracePt t="40613" x="4257675" y="1768475"/>
          <p14:tracePt t="40625" x="4262438" y="1765300"/>
          <p14:tracePt t="40626" x="4273550" y="1754188"/>
          <p14:tracePt t="40635" x="4281488" y="1749425"/>
          <p14:tracePt t="40647" x="4295775" y="1738313"/>
          <p14:tracePt t="40658" x="4300538" y="1735138"/>
          <p14:tracePt t="40669" x="4311650" y="1727200"/>
          <p14:tracePt t="40681" x="4314825" y="1719263"/>
          <p14:tracePt t="40683" x="4319588" y="1716088"/>
          <p14:tracePt t="40691" x="4322763" y="1708150"/>
          <p14:tracePt t="40703" x="4322763" y="1700213"/>
          <p14:tracePt t="40714" x="4325938" y="1693863"/>
          <p14:tracePt t="40716" x="4325938" y="1685925"/>
          <p14:tracePt t="40724" x="4325938" y="1681163"/>
          <p14:tracePt t="40737" x="4325938" y="1674813"/>
          <p14:tracePt t="40747" x="4325938" y="1666875"/>
          <p14:tracePt t="40758" x="4325938" y="1658938"/>
          <p14:tracePt t="40769" x="4325938" y="1655763"/>
          <p14:tracePt t="40780" x="4325938" y="1651000"/>
          <p14:tracePt t="40792" x="4322763" y="1644650"/>
          <p14:tracePt t="40803" x="4322763" y="1631950"/>
          <p14:tracePt t="40813" x="4314825" y="1625600"/>
          <p14:tracePt t="40825" x="4311650" y="1620838"/>
          <p14:tracePt t="40827" x="4300538" y="1609725"/>
          <p14:tracePt t="40836" x="4295775" y="1606550"/>
          <p14:tracePt t="40847" x="4276725" y="1595438"/>
          <p14:tracePt t="40858" x="4265613" y="1587500"/>
          <p14:tracePt t="40869" x="4240213" y="1568450"/>
          <p14:tracePt t="40881" x="4202113" y="1546225"/>
          <p14:tracePt t="40893" x="4186238" y="1535113"/>
          <p14:tracePt t="40903" x="4152900" y="1522413"/>
          <p14:tracePt t="40914" x="4137025" y="1511300"/>
          <p14:tracePt t="40916" x="4117975" y="1508125"/>
          <p14:tracePt t="40925" x="4111625" y="1508125"/>
          <p14:tracePt t="40936" x="4076700" y="1508125"/>
          <p14:tracePt t="40947" x="4068763" y="1508125"/>
          <p14:tracePt t="40958" x="4043363" y="1508125"/>
          <p14:tracePt t="40970" x="4032250" y="1516063"/>
          <p14:tracePt t="40971" x="4019550" y="1516063"/>
          <p14:tracePt t="40980" x="4013200" y="1519238"/>
          <p14:tracePt t="40991" x="3997325" y="1519238"/>
          <p14:tracePt t="41003" x="3986213" y="1522413"/>
          <p14:tracePt t="41005" x="3978275" y="1522413"/>
          <p14:tracePt t="41013" x="3975100" y="1530350"/>
          <p14:tracePt t="41026" x="3959225" y="1535113"/>
          <p14:tracePt t="41036" x="3952875" y="1535113"/>
          <p14:tracePt t="41047" x="3941763" y="1538288"/>
          <p14:tracePt t="41058" x="3933825" y="1541463"/>
          <p14:tracePt t="41060" x="3929063" y="1546225"/>
          <p14:tracePt t="41069" x="3925888" y="1546225"/>
          <p14:tracePt t="41081" x="3914775" y="1549400"/>
          <p14:tracePt t="41091" x="3910013" y="1557338"/>
          <p14:tracePt t="41102" x="3906838" y="1560513"/>
          <p14:tracePt t="41115" x="3903663" y="1560513"/>
          <p14:tracePt t="41116" x="3898900" y="1560513"/>
          <p14:tracePt t="41124" x="3895725" y="1565275"/>
          <p14:tracePt t="41137" x="3884613" y="1568450"/>
          <p14:tracePt t="41147" x="3884613" y="1571625"/>
          <p14:tracePt t="41158" x="3879850" y="1579563"/>
          <p14:tracePt t="41170" x="3876675" y="1582738"/>
          <p14:tracePt t="41180" x="3873500" y="1590675"/>
          <p14:tracePt t="41192" x="3868738" y="1595438"/>
          <p14:tracePt t="41204" x="3868738" y="1598613"/>
          <p14:tracePt t="41225" x="3868738" y="1601788"/>
          <p14:tracePt t="41238" x="3868738" y="1606550"/>
          <p14:tracePt t="41252" x="3868738" y="1609725"/>
          <p14:tracePt t="41259" x="3873500" y="1609725"/>
          <p14:tracePt t="41273" x="3876675" y="1614488"/>
          <p14:tracePt t="41287" x="3879850" y="1620838"/>
          <p14:tracePt t="41308" x="3884613" y="1625600"/>
          <p14:tracePt t="41314" x="3884613" y="1628775"/>
          <p14:tracePt t="41321" x="3892550" y="1631950"/>
          <p14:tracePt t="41328" x="3892550" y="1636713"/>
          <p14:tracePt t="41336" x="3895725" y="1639888"/>
          <p14:tracePt t="41347" x="3895725" y="1644650"/>
          <p14:tracePt t="41349" x="3898900" y="1651000"/>
          <p14:tracePt t="41358" x="3898900" y="1658938"/>
          <p14:tracePt t="41370" x="3898900" y="1666875"/>
          <p14:tracePt t="41380" x="3903663" y="1670050"/>
          <p14:tracePt t="41391" x="3903663" y="1685925"/>
          <p14:tracePt t="41404" x="3906838" y="1689100"/>
          <p14:tracePt t="41414" x="3906838" y="1693863"/>
          <p14:tracePt t="41425" x="3906838" y="1697038"/>
          <p14:tracePt t="41436" x="3910013" y="1700213"/>
          <p14:tracePt t="41452" x="3914775" y="1700213"/>
          <p14:tracePt t="41459" x="3914775" y="1708150"/>
          <p14:tracePt t="41469" x="3922713" y="1711325"/>
          <p14:tracePt t="41480" x="3925888" y="1716088"/>
          <p14:tracePt t="41492" x="3925888" y="1719263"/>
          <p14:tracePt t="41493" x="3925888" y="1724025"/>
          <p14:tracePt t="41503" x="3929063" y="1727200"/>
          <p14:tracePt t="41514" x="3937000" y="1730375"/>
          <p14:tracePt t="41525" x="3941763" y="1738313"/>
          <p14:tracePt t="41536" x="3944938" y="1746250"/>
          <p14:tracePt t="41547" x="3952875" y="1749425"/>
          <p14:tracePt t="41549" x="3956050" y="1754188"/>
          <p14:tracePt t="41558" x="3959225" y="1757363"/>
          <p14:tracePt t="41569" x="3967163" y="1768475"/>
          <p14:tracePt t="41581" x="3967163" y="1773238"/>
          <p14:tracePt t="41583" x="3971925" y="1773238"/>
          <p14:tracePt t="41591" x="3975100" y="1776413"/>
          <p14:tracePt t="41603" x="3978275" y="1779588"/>
          <p14:tracePt t="41605" x="3986213" y="1784350"/>
          <p14:tracePt t="41614" x="3989388" y="1784350"/>
          <p14:tracePt t="41624" x="3997325" y="1787525"/>
          <p14:tracePt t="41636" x="3997325" y="1790700"/>
          <p14:tracePt t="41638" x="4002088" y="1790700"/>
          <p14:tracePt t="41647" x="4005263" y="1790700"/>
          <p14:tracePt t="41659" x="4016375" y="1803400"/>
          <p14:tracePt t="41669" x="4019550" y="1806575"/>
          <p14:tracePt t="41680" x="4027488" y="1809750"/>
          <p14:tracePt t="41692" x="4038600" y="1814513"/>
          <p14:tracePt t="41693" x="4043363" y="1814513"/>
          <p14:tracePt t="41702" x="4046538" y="1814513"/>
          <p14:tracePt t="41714" x="4057650" y="1817688"/>
          <p14:tracePt t="41725" x="4065588" y="1825625"/>
          <p14:tracePt t="41736" x="4076700" y="1825625"/>
          <p14:tracePt t="41747" x="4081463" y="1825625"/>
          <p14:tracePt t="41749" x="4092575" y="1825625"/>
          <p14:tracePt t="41758" x="4095750" y="1825625"/>
          <p14:tracePt t="41769" x="4106863" y="1825625"/>
          <p14:tracePt t="41780" x="4114800" y="1825625"/>
          <p14:tracePt t="41791" x="4130675" y="1825625"/>
          <p14:tracePt t="41804" x="4144963" y="1820863"/>
          <p14:tracePt t="41814" x="4156075" y="1817688"/>
          <p14:tracePt t="41825" x="4175125" y="1817688"/>
          <p14:tracePt t="41837" x="4186238" y="1814513"/>
          <p14:tracePt t="41838" x="4202113" y="1814513"/>
          <p14:tracePt t="41847" x="4216400" y="1806575"/>
          <p14:tracePt t="41858" x="4243388" y="1803400"/>
          <p14:tracePt t="41869" x="4262438" y="1795463"/>
          <p14:tracePt t="41880" x="4287838" y="1790700"/>
          <p14:tracePt t="41893" x="4314825" y="1779588"/>
          <p14:tracePt t="41902" x="4330700" y="1776413"/>
          <p14:tracePt t="41914" x="4356100" y="1765300"/>
          <p14:tracePt t="41926" x="4367213" y="1765300"/>
          <p14:tracePt t="41927" x="4379913" y="1760538"/>
          <p14:tracePt t="41935" x="4386263" y="1754188"/>
          <p14:tracePt t="41947" x="4413250" y="1754188"/>
          <p14:tracePt t="41958" x="4424363" y="1749425"/>
          <p14:tracePt t="41969" x="4443413" y="1741488"/>
          <p14:tracePt t="41980" x="4454525" y="1738313"/>
          <p14:tracePt t="41982" x="4470400" y="1738313"/>
          <p14:tracePt t="41992" x="4481513" y="1738313"/>
          <p14:tracePt t="42003" x="4508500" y="1735138"/>
          <p14:tracePt t="42014" x="4519613" y="1727200"/>
          <p14:tracePt t="42024" x="4549775" y="1727200"/>
          <p14:tracePt t="42037" x="4587875" y="1724025"/>
          <p14:tracePt t="42047" x="4610100" y="1724025"/>
          <p14:tracePt t="42058" x="4651375" y="1716088"/>
          <p14:tracePt t="42069" x="4659313" y="1716088"/>
          <p14:tracePt t="42080" x="4681538" y="1716088"/>
          <p14:tracePt t="42092" x="4692650" y="1716088"/>
          <p14:tracePt t="42103" x="4697413" y="1716088"/>
          <p14:tracePt t="42114" x="4703763" y="1716088"/>
          <p14:tracePt t="42133" x="4711700" y="1716088"/>
          <p14:tracePt t="42147" x="4711700" y="1711325"/>
          <p14:tracePt t="42160" x="4708525" y="1711325"/>
          <p14:tracePt t="42167" x="4708525" y="1708150"/>
          <p14:tracePt t="42182" x="4703763" y="1704975"/>
          <p14:tracePt t="42188" x="4700588" y="1704975"/>
          <p14:tracePt t="42195" x="4697413" y="1700213"/>
          <p14:tracePt t="42774" x="4697413" y="1697038"/>
          <p14:tracePt t="42779" x="4697413" y="1693863"/>
          <p14:tracePt t="42802" x="4689475" y="1674813"/>
          <p14:tracePt t="42815" x="4684713" y="1666875"/>
          <p14:tracePt t="42825" x="4678363" y="1655763"/>
          <p14:tracePt t="42836" x="4670425" y="1647825"/>
          <p14:tracePt t="42847" x="4667250" y="1636713"/>
          <p14:tracePt t="42848" x="4654550" y="1631950"/>
          <p14:tracePt t="42858" x="4651375" y="1628775"/>
          <p14:tracePt t="42869" x="4635500" y="1614488"/>
          <p14:tracePt t="42881" x="4632325" y="1609725"/>
          <p14:tracePt t="42891" x="4621213" y="1601788"/>
          <p14:tracePt t="42904" x="4610100" y="1590675"/>
          <p14:tracePt t="42914" x="4602163" y="1590675"/>
          <p14:tracePt t="42925" x="4587875" y="1582738"/>
          <p14:tracePt t="42936" x="4575175" y="1579563"/>
          <p14:tracePt t="42946" x="4556125" y="1571625"/>
          <p14:tracePt t="42959" x="4545013" y="1565275"/>
          <p14:tracePt t="42969" x="4533900" y="1565275"/>
          <p14:tracePt t="42980" x="4519613" y="1557338"/>
          <p14:tracePt t="42992" x="4511675" y="1557338"/>
          <p14:tracePt t="42993" x="4508500" y="1552575"/>
          <p14:tracePt t="43002" x="4500563" y="1552575"/>
          <p14:tracePt t="43014" x="4492625" y="1549400"/>
          <p14:tracePt t="43024" x="4489450" y="1549400"/>
          <p14:tracePt t="43036" x="4481513" y="1546225"/>
          <p14:tracePt t="43048" x="4476750" y="1546225"/>
          <p14:tracePt t="43049" x="4470400" y="1546225"/>
          <p14:tracePt t="43058" x="4462463" y="1546225"/>
          <p14:tracePt t="43069" x="4454525" y="1546225"/>
          <p14:tracePt t="43080" x="4451350" y="1546225"/>
          <p14:tracePt t="43091" x="4435475" y="1546225"/>
          <p14:tracePt t="43103" x="4421188" y="1546225"/>
          <p14:tracePt t="43114" x="4416425" y="1546225"/>
          <p14:tracePt t="43125" x="4405313" y="1546225"/>
          <p14:tracePt t="43136" x="4402138" y="1546225"/>
          <p14:tracePt t="43138" x="4398963" y="1546225"/>
          <p14:tracePt t="43146" x="4386263" y="1546225"/>
          <p14:tracePt t="43159" x="4379913" y="1546225"/>
          <p14:tracePt t="43169" x="4375150" y="1546225"/>
          <p14:tracePt t="43180" x="4371975" y="1546225"/>
          <p14:tracePt t="43192" x="4364038" y="1546225"/>
          <p14:tracePt t="43194" x="4360863" y="1546225"/>
          <p14:tracePt t="43202" x="4356100" y="1549400"/>
          <p14:tracePt t="43214" x="4349750" y="1552575"/>
          <p14:tracePt t="43225" x="4344988" y="1560513"/>
          <p14:tracePt t="43236" x="4341813" y="1568450"/>
          <p14:tracePt t="43248" x="4330700" y="1576388"/>
          <p14:tracePt t="43258" x="4325938" y="1576388"/>
          <p14:tracePt t="43269" x="4319588" y="1582738"/>
          <p14:tracePt t="43280" x="4314825" y="1587500"/>
          <p14:tracePt t="43282" x="4314825" y="1595438"/>
          <p14:tracePt t="43295" x="4311650" y="1598613"/>
          <p14:tracePt t="43303" x="4311650" y="1601788"/>
          <p14:tracePt t="43313" x="4303713" y="1606550"/>
          <p14:tracePt t="43330" x="4303713" y="1609725"/>
          <p14:tracePt t="43337" x="4303713" y="1614488"/>
          <p14:tracePt t="43347" x="4303713" y="1617663"/>
          <p14:tracePt t="43358" x="4303713" y="1625600"/>
          <p14:tracePt t="43369" x="4303713" y="1628775"/>
          <p14:tracePt t="43380" x="4306888" y="1636713"/>
          <p14:tracePt t="43392" x="4311650" y="1639888"/>
          <p14:tracePt t="43403" x="4311650" y="1644650"/>
          <p14:tracePt t="43414" x="4311650" y="1647825"/>
          <p14:tracePt t="43425" x="4314825" y="1647825"/>
          <p14:tracePt t="43427" x="4314825" y="1655763"/>
          <p14:tracePt t="43440" x="4319588" y="1658938"/>
          <p14:tracePt t="43461" x="4322763" y="1662113"/>
          <p14:tracePt t="43468" x="4322763" y="1666875"/>
          <p14:tracePt t="43482" x="4325938" y="1670050"/>
          <p14:tracePt t="43488" x="4325938" y="1674813"/>
          <p14:tracePt t="43495" x="4330700" y="1674813"/>
          <p14:tracePt t="43503" x="4330700" y="1677988"/>
          <p14:tracePt t="43516" x="4337050" y="1677988"/>
          <p14:tracePt t="43524" x="4337050" y="1685925"/>
          <p14:tracePt t="43537" x="4341813" y="1689100"/>
          <p14:tracePt t="43550" x="4344988" y="1693863"/>
          <p14:tracePt t="43558" x="4344988" y="1697038"/>
          <p14:tracePt t="43569" x="4349750" y="1700213"/>
          <p14:tracePt t="43580" x="4360863" y="1719263"/>
          <p14:tracePt t="43592" x="4367213" y="1741488"/>
          <p14:tracePt t="43603" x="4375150" y="1754188"/>
          <p14:tracePt t="43614" x="4383088" y="1773238"/>
          <p14:tracePt t="43626" x="4391025" y="1784350"/>
          <p14:tracePt t="43627" x="4394200" y="1787525"/>
          <p14:tracePt t="43636" x="4398963" y="1795463"/>
          <p14:tracePt t="43647" x="4410075" y="1817688"/>
          <p14:tracePt t="43658" x="4410075" y="1825625"/>
          <p14:tracePt t="43669" x="4416425" y="1836738"/>
          <p14:tracePt t="43681" x="4424363" y="1844675"/>
          <p14:tracePt t="43691" x="4432300" y="1851025"/>
          <p14:tracePt t="43702" x="4435475" y="1858963"/>
          <p14:tracePt t="43714" x="4440238" y="1863725"/>
          <p14:tracePt t="43715" x="4443413" y="1866900"/>
          <p14:tracePt t="43725" x="4446588" y="1866900"/>
          <p14:tracePt t="43736" x="4451350" y="1870075"/>
          <p14:tracePt t="43747" x="4451350" y="1874838"/>
          <p14:tracePt t="43758" x="4459288" y="1874838"/>
          <p14:tracePt t="43770" x="4462463" y="1874838"/>
          <p14:tracePt t="43771" x="4465638" y="1874838"/>
          <p14:tracePt t="43784" x="4470400" y="1874838"/>
          <p14:tracePt t="43798" x="4473575" y="1874838"/>
          <p14:tracePt t="43804" x="4476750" y="1874838"/>
          <p14:tracePt t="43819" x="4481513" y="1874838"/>
          <p14:tracePt t="43825" x="4489450" y="1874838"/>
          <p14:tracePt t="43836" x="4492625" y="1874838"/>
          <p14:tracePt t="43847" x="4495800" y="1874838"/>
          <p14:tracePt t="43858" x="4500563" y="1874838"/>
          <p14:tracePt t="43869" x="4511675" y="1874838"/>
          <p14:tracePt t="43881" x="4522788" y="1870075"/>
          <p14:tracePt t="43892" x="4525963" y="1870075"/>
          <p14:tracePt t="43902" x="4545013" y="1870075"/>
          <p14:tracePt t="43915" x="4560888" y="1863725"/>
          <p14:tracePt t="43924" x="4568825" y="1863725"/>
          <p14:tracePt t="43935" x="4587875" y="1858963"/>
          <p14:tracePt t="43947" x="4594225" y="1858963"/>
          <p14:tracePt t="43957" x="4605338" y="1855788"/>
          <p14:tracePt t="43970" x="4610100" y="1855788"/>
          <p14:tracePt t="43971" x="4621213" y="1851025"/>
          <p14:tracePt t="43980" x="4624388" y="1851025"/>
          <p14:tracePt t="43991" x="4632325" y="1847850"/>
          <p14:tracePt t="44003" x="4635500" y="1847850"/>
          <p14:tracePt t="44004" x="4640263" y="1847850"/>
          <p14:tracePt t="44013" x="4648200" y="1847850"/>
          <p14:tracePt t="44025" x="4651375" y="1839913"/>
          <p14:tracePt t="44036" x="4654550" y="1836738"/>
          <p14:tracePt t="44047" x="4659313" y="1836738"/>
          <p14:tracePt t="44058" x="4659313" y="1833563"/>
          <p14:tracePt t="44069" x="4659313" y="1828800"/>
          <p14:tracePt t="44087" x="4659313" y="1825625"/>
          <p14:tracePt t="44100" x="4659313" y="1820863"/>
          <p14:tracePt t="44121" x="4662488" y="1817688"/>
          <p14:tracePt t="44135" x="4667250" y="1809750"/>
          <p14:tracePt t="44142" x="4667250" y="1806575"/>
          <p14:tracePt t="44148" x="4667250" y="1803400"/>
          <p14:tracePt t="44158" x="4670425" y="1798638"/>
          <p14:tracePt t="44169" x="4678363" y="1790700"/>
          <p14:tracePt t="44180" x="4678363" y="1787525"/>
          <p14:tracePt t="44191" x="4681538" y="1776413"/>
          <p14:tracePt t="44204" x="4684713" y="1773238"/>
          <p14:tracePt t="44214" x="4684713" y="1768475"/>
          <p14:tracePt t="44225" x="4684713" y="1760538"/>
          <p14:tracePt t="44236" x="4684713" y="1757363"/>
          <p14:tracePt t="44246" x="4684713" y="1754188"/>
          <p14:tracePt t="44258" x="4684713" y="1746250"/>
          <p14:tracePt t="44260" x="4684713" y="1741488"/>
          <p14:tracePt t="44269" x="4684713" y="1738313"/>
          <p14:tracePt t="44280" x="4684713" y="1735138"/>
          <p14:tracePt t="44293" x="4684713" y="1730375"/>
          <p14:tracePt t="44302" x="4684713" y="1727200"/>
          <p14:tracePt t="44314" x="4684713" y="1716088"/>
          <p14:tracePt t="44327" x="4684713" y="1708150"/>
          <p14:tracePt t="44341" x="4684713" y="1704975"/>
          <p14:tracePt t="44348" x="4684713" y="1700213"/>
          <p14:tracePt t="44358" x="4684713" y="1689100"/>
          <p14:tracePt t="44369" x="4684713" y="1681163"/>
          <p14:tracePt t="44380" x="4681538" y="1677988"/>
          <p14:tracePt t="44391" x="4681538" y="1662113"/>
          <p14:tracePt t="44404" x="4673600" y="1655763"/>
          <p14:tracePt t="44414" x="4673600" y="1647825"/>
          <p14:tracePt t="44424" x="4670425" y="1636713"/>
          <p14:tracePt t="44436" x="4670425" y="1631950"/>
          <p14:tracePt t="44447" x="4667250" y="1625600"/>
          <p14:tracePt t="44458" x="4662488" y="1617663"/>
          <p14:tracePt t="44469" x="4659313" y="1614488"/>
          <p14:tracePt t="44480" x="4654550" y="1606550"/>
          <p14:tracePt t="44493" x="4654550" y="1598613"/>
          <p14:tracePt t="44502" x="4651375" y="1595438"/>
          <p14:tracePt t="44514" x="4643438" y="1590675"/>
          <p14:tracePt t="44524" x="4643438" y="1587500"/>
          <p14:tracePt t="44535" x="4640263" y="1582738"/>
          <p14:tracePt t="44548" x="4635500" y="1582738"/>
          <p14:tracePt t="44549" x="4635500" y="1576388"/>
          <p14:tracePt t="44561" x="4632325" y="1571625"/>
          <p14:tracePt t="44569" x="4629150" y="1571625"/>
          <p14:tracePt t="44580" x="4624388" y="1571625"/>
          <p14:tracePt t="44591" x="4621213" y="1568450"/>
          <p14:tracePt t="44603" x="4605338" y="1565275"/>
          <p14:tracePt t="44613" x="4602163" y="1565275"/>
          <p14:tracePt t="44624" x="4583113" y="1560513"/>
          <p14:tracePt t="44637" x="4579938" y="1560513"/>
          <p14:tracePt t="44638" x="4568825" y="1552575"/>
          <p14:tracePt t="44647" x="4560888" y="1552575"/>
          <p14:tracePt t="44658" x="4545013" y="1549400"/>
          <p14:tracePt t="44669" x="4533900" y="1549400"/>
          <p14:tracePt t="44680" x="4522788" y="1546225"/>
          <p14:tracePt t="44692" x="4519613" y="1541463"/>
          <p14:tracePt t="44694" x="4511675" y="1541463"/>
          <p14:tracePt t="44702" x="4503738" y="1541463"/>
          <p14:tracePt t="44713" x="4492625" y="1541463"/>
          <p14:tracePt t="44725" x="4484688" y="1541463"/>
          <p14:tracePt t="44726" x="4481513" y="1541463"/>
          <p14:tracePt t="44736" x="4473575" y="1541463"/>
          <p14:tracePt t="44748" x="4465638" y="1541463"/>
          <p14:tracePt t="44758" x="4454525" y="1541463"/>
          <p14:tracePt t="44769" x="4446588" y="1541463"/>
          <p14:tracePt t="44781" x="4435475" y="1541463"/>
          <p14:tracePt t="44782" x="4432300" y="1541463"/>
          <p14:tracePt t="44791" x="4429125" y="1541463"/>
          <p14:tracePt t="44803" x="4421188" y="1546225"/>
          <p14:tracePt t="44814" x="4416425" y="1546225"/>
          <p14:tracePt t="44824" x="4413250" y="1549400"/>
          <p14:tracePt t="44837" x="4402138" y="1549400"/>
          <p14:tracePt t="44847" x="4398963" y="1552575"/>
          <p14:tracePt t="44858" x="4394200" y="1557338"/>
          <p14:tracePt t="44869" x="4391025" y="1557338"/>
          <p14:tracePt t="44880" x="4386263" y="1565275"/>
          <p14:tracePt t="44892" x="4383088" y="1568450"/>
          <p14:tracePt t="44905" x="4379913" y="1568450"/>
          <p14:tracePt t="44913" x="4379913" y="1571625"/>
          <p14:tracePt t="44926" x="4371975" y="1576388"/>
          <p14:tracePt t="44940" x="4367213" y="1579563"/>
          <p14:tracePt t="44954" x="4364038" y="1582738"/>
          <p14:tracePt t="44967" x="4364038" y="1587500"/>
          <p14:tracePt t="44974" x="4360863" y="1587500"/>
          <p14:tracePt t="44988" x="4356100" y="1595438"/>
          <p14:tracePt t="44995" x="4356100" y="1598613"/>
          <p14:tracePt t="45002" x="4352925" y="1601788"/>
          <p14:tracePt t="45013" x="4352925" y="1606550"/>
          <p14:tracePt t="45024" x="4349750" y="1609725"/>
          <p14:tracePt t="45037" x="4341813" y="1617663"/>
          <p14:tracePt t="45046" x="4341813" y="1625600"/>
          <p14:tracePt t="45058" x="4341813" y="1631950"/>
          <p14:tracePt t="45070" x="4337050" y="1631950"/>
          <p14:tracePt t="45071" x="4337050" y="1636713"/>
          <p14:tracePt t="45080" x="4337050" y="1639888"/>
          <p14:tracePt t="45091" x="4337050" y="1647825"/>
          <p14:tracePt t="45105" x="4333875" y="1655763"/>
          <p14:tracePt t="45113" x="4333875" y="1658938"/>
          <p14:tracePt t="45126" x="4333875" y="1662113"/>
          <p14:tracePt t="45127" x="4333875" y="1666875"/>
          <p14:tracePt t="45136" x="4333875" y="1670050"/>
          <p14:tracePt t="45147" x="4333875" y="1674813"/>
          <p14:tracePt t="45158" x="4333875" y="1677988"/>
          <p14:tracePt t="45169" x="4333875" y="1681163"/>
          <p14:tracePt t="45180" x="4333875" y="1689100"/>
          <p14:tracePt t="45194" x="4333875" y="1693863"/>
          <p14:tracePt t="45215" x="4333875" y="1697038"/>
          <p14:tracePt t="45228" x="4333875" y="1700213"/>
          <p14:tracePt t="45263" x="4337050" y="1704975"/>
          <p14:tracePt t="45277" x="4337050" y="1708150"/>
          <p14:tracePt t="45283" x="4344988" y="1708150"/>
          <p14:tracePt t="45298" x="4349750" y="1711325"/>
          <p14:tracePt t="45311" x="4349750" y="1719263"/>
          <p14:tracePt t="45332" x="4352925" y="1719263"/>
          <p14:tracePt t="45346" x="4356100" y="1724025"/>
          <p14:tracePt t="45359" x="4360863" y="1727200"/>
          <p14:tracePt t="45380" x="4364038" y="1730375"/>
          <p14:tracePt t="45394" x="4367213" y="1735138"/>
          <p14:tracePt t="45408" x="4375150" y="1738313"/>
          <p14:tracePt t="45435" x="4379913" y="1738313"/>
          <p14:tracePt t="45442" x="4379913" y="1741488"/>
          <p14:tracePt t="45449" x="4383088" y="1741488"/>
          <p14:tracePt t="45462" x="4386263" y="1749425"/>
          <p14:tracePt t="45476" x="4391025" y="1749425"/>
          <p14:tracePt t="45490" x="4391025" y="1754188"/>
          <p14:tracePt t="45497" x="4394200" y="1754188"/>
          <p14:tracePt t="45504" x="4394200" y="1757363"/>
          <p14:tracePt t="45513" x="4398963" y="1757363"/>
          <p14:tracePt t="45525" x="4402138" y="1760538"/>
          <p14:tracePt t="45538" x="4410075" y="1765300"/>
          <p14:tracePt t="45559" x="4413250" y="1768475"/>
          <p14:tracePt t="45572" x="4416425" y="1768475"/>
          <p14:tracePt t="45586" x="4421188" y="1768475"/>
          <p14:tracePt t="45607" x="4424363" y="1768475"/>
          <p14:tracePt t="45621" x="4429125" y="1768475"/>
          <p14:tracePt t="45635" x="4432300" y="1768475"/>
          <p14:tracePt t="45648" x="4440238" y="1768475"/>
          <p14:tracePt t="45655" x="4443413" y="1768475"/>
          <p14:tracePt t="45662" x="4446588" y="1768475"/>
          <p14:tracePt t="45669" x="4451350" y="1768475"/>
          <p14:tracePt t="45681" x="4454525" y="1768475"/>
          <p14:tracePt t="45691" x="4470400" y="1768475"/>
          <p14:tracePt t="45703" x="4473575" y="1768475"/>
          <p14:tracePt t="45704" x="4476750" y="1768475"/>
          <p14:tracePt t="45713" x="4484688" y="1768475"/>
          <p14:tracePt t="45725" x="4500563" y="1768475"/>
          <p14:tracePt t="45736" x="4503738" y="1768475"/>
          <p14:tracePt t="45738" x="4514850" y="1768475"/>
          <p14:tracePt t="45747" x="4519613" y="1768475"/>
          <p14:tracePt t="45759" x="4525963" y="1768475"/>
          <p14:tracePt t="45769" x="4533900" y="1768475"/>
          <p14:tracePt t="45780" x="4545013" y="1768475"/>
          <p14:tracePt t="45792" x="4549775" y="1768475"/>
          <p14:tracePt t="45793" x="4556125" y="1765300"/>
          <p14:tracePt t="45806" x="4568825" y="1765300"/>
          <p14:tracePt t="45814" x="4572000" y="1760538"/>
          <p14:tracePt t="45825" x="4575175" y="1760538"/>
          <p14:tracePt t="45835" x="4583113" y="1760538"/>
          <p14:tracePt t="45848" x="4594225" y="1757363"/>
          <p14:tracePt t="45858" x="4598988" y="1749425"/>
          <p14:tracePt t="45869" x="4602163" y="1749425"/>
          <p14:tracePt t="45880" x="4605338" y="1746250"/>
          <p14:tracePt t="45892" x="4613275" y="1741488"/>
          <p14:tracePt t="45904" x="4629150" y="1741488"/>
          <p14:tracePt t="45913" x="4632325" y="1738313"/>
          <p14:tracePt t="45924" x="4648200" y="1735138"/>
          <p14:tracePt t="45938" x="4651375" y="1730375"/>
          <p14:tracePt t="45947" x="4654550" y="1730375"/>
          <p14:tracePt t="45958" x="4662488" y="1724025"/>
          <p14:tracePt t="45969" x="4667250" y="1724025"/>
          <p14:tracePt t="45980" x="4673600" y="1719263"/>
          <p14:tracePt t="45992" x="4673600" y="1716088"/>
          <p14:tracePt t="46002" x="4678363" y="1711325"/>
          <p14:tracePt t="46014" x="4681538" y="1708150"/>
          <p14:tracePt t="46026" x="4681538" y="1704975"/>
          <p14:tracePt t="46061" x="4681538" y="1700213"/>
          <p14:tracePt t="46075" x="4681538" y="1697038"/>
          <p14:tracePt t="46158" x="4681538" y="1700213"/>
          <p14:tracePt t="46185" x="4678363" y="1700213"/>
          <p14:tracePt t="47534" x="4678363" y="1689100"/>
          <p14:tracePt t="47540" x="4681538" y="1674813"/>
          <p14:tracePt t="47569" x="4697413" y="1631950"/>
          <p14:tracePt t="47582" x="4700588" y="1617663"/>
          <p14:tracePt t="47591" x="4700588" y="1614488"/>
          <p14:tracePt t="47602" x="4700588" y="1606550"/>
          <p14:tracePt t="47614" x="4700588" y="1601788"/>
          <p14:tracePt t="47624" x="4700588" y="1595438"/>
          <p14:tracePt t="47637" x="4697413" y="1587500"/>
          <p14:tracePt t="47647" x="4692650" y="1582738"/>
          <p14:tracePt t="47658" x="4684713" y="1579563"/>
          <p14:tracePt t="47669" x="4681538" y="1576388"/>
          <p14:tracePt t="47681" x="4681538" y="1565275"/>
          <p14:tracePt t="47692" x="4670425" y="1560513"/>
          <p14:tracePt t="47702" x="4667250" y="1560513"/>
          <p14:tracePt t="47713" x="4654550" y="1552575"/>
          <p14:tracePt t="47726" x="4648200" y="1549400"/>
          <p14:tracePt t="47736" x="4643438" y="1549400"/>
          <p14:tracePt t="47747" x="4635500" y="1546225"/>
          <p14:tracePt t="47758" x="4632325" y="1546225"/>
          <p14:tracePt t="47769" x="4624388" y="1541463"/>
          <p14:tracePt t="47780" x="4621213" y="1541463"/>
          <p14:tracePt t="47781" x="4621213" y="1535113"/>
          <p14:tracePt t="47795" x="4613275" y="1530350"/>
          <p14:tracePt t="47809" x="4610100" y="1530350"/>
          <p14:tracePt t="47829" x="4605338" y="1530350"/>
          <p14:tracePt t="47843" x="4602163" y="1530350"/>
          <p14:tracePt t="47857" x="4598988" y="1530350"/>
          <p14:tracePt t="47863" x="4598988" y="1527175"/>
          <p14:tracePt t="47870" x="4594225" y="1527175"/>
          <p14:tracePt t="47892" x="4591050" y="1527175"/>
          <p14:tracePt t="47905" x="4583113" y="1527175"/>
          <p14:tracePt t="47918" x="4579938" y="1527175"/>
          <p14:tracePt t="47926" x="4575175" y="1527175"/>
          <p14:tracePt t="47946" x="4572000" y="1527175"/>
          <p14:tracePt t="47960" x="4568825" y="1527175"/>
          <p14:tracePt t="47974" x="4564063" y="1527175"/>
          <p14:tracePt t="47994" x="4560888" y="1527175"/>
          <p14:tracePt t="48008" x="4552950" y="1527175"/>
          <p14:tracePt t="48022" x="4549775" y="1527175"/>
          <p14:tracePt t="48187" x="4549775" y="1530350"/>
          <p14:tracePt t="48214" x="4549775" y="1538288"/>
          <p14:tracePt t="48257" x="4545013" y="1538288"/>
          <p14:tracePt t="48525" x="4541838" y="1538288"/>
          <p14:tracePt t="48627" x="4538663" y="1538288"/>
          <p14:tracePt t="48676" x="4533900" y="1538288"/>
          <p14:tracePt t="48752" x="4530725" y="1538288"/>
          <p14:tracePt t="49178" x="4522788" y="1538288"/>
          <p14:tracePt t="49198" x="4519613" y="1538288"/>
          <p14:tracePt t="49219" x="4514850" y="1538288"/>
          <p14:tracePt t="49240" x="4511675" y="1538288"/>
          <p14:tracePt t="49260" x="4508500" y="1538288"/>
          <p14:tracePt t="49501" x="4508500" y="1541463"/>
          <p14:tracePt t="49514" x="4508500" y="1546225"/>
          <p14:tracePt t="49536" x="4511675" y="1546225"/>
          <p14:tracePt t="49547" x="4514850" y="1549400"/>
          <p14:tracePt t="49563" x="4519613" y="1549400"/>
          <p14:tracePt t="49577" x="4525963" y="1552575"/>
          <p14:tracePt t="49583" x="4530725" y="1552575"/>
          <p14:tracePt t="49597" x="4533900" y="1557338"/>
          <p14:tracePt t="49604" x="4541838" y="1557338"/>
          <p14:tracePt t="49613" x="4545013" y="1557338"/>
          <p14:tracePt t="49625" x="4568825" y="1568450"/>
          <p14:tracePt t="49636" x="4575175" y="1571625"/>
          <p14:tracePt t="49647" x="4624388" y="1598613"/>
          <p14:tracePt t="49659" x="4670425" y="1620838"/>
          <p14:tracePt t="49660" x="4714875" y="1631950"/>
          <p14:tracePt t="49669" x="4749800" y="1655763"/>
          <p14:tracePt t="49680" x="4837113" y="1693863"/>
          <p14:tracePt t="49691" x="4870450" y="1704975"/>
          <p14:tracePt t="49702" x="4949825" y="1741488"/>
          <p14:tracePt t="49715" x="5029200" y="1768475"/>
          <p14:tracePt t="49725" x="5062538" y="1784350"/>
          <p14:tracePt t="49735" x="5168900" y="1814513"/>
          <p14:tracePt t="49747" x="5221288" y="1828800"/>
          <p14:tracePt t="49749" x="5294313" y="1836738"/>
          <p14:tracePt t="49758" x="5346700" y="1851025"/>
          <p14:tracePt t="49769" x="5440363" y="1866900"/>
          <p14:tracePt t="49781" x="5475288" y="1874838"/>
          <p14:tracePt t="49783" x="5505450" y="1878013"/>
          <p14:tracePt t="49791" x="5527675" y="1878013"/>
          <p14:tracePt t="49803" x="5581650" y="1885950"/>
          <p14:tracePt t="49814" x="5599113" y="1885950"/>
          <p14:tracePt t="49825" x="5637213" y="1893888"/>
          <p14:tracePt t="49836" x="5648325" y="1893888"/>
          <p14:tracePt t="49847" x="5667375" y="1893888"/>
          <p14:tracePt t="49858" x="5672138" y="1893888"/>
          <p14:tracePt t="49860" x="5675313" y="1893888"/>
          <p14:tracePt t="49869" x="5683250" y="1893888"/>
          <p14:tracePt t="49880" x="5694363" y="1889125"/>
          <p14:tracePt t="49893" x="5697538" y="1885950"/>
          <p14:tracePt t="49907" x="5702300" y="1885950"/>
          <p14:tracePt t="49914" x="5702300" y="1882775"/>
          <p14:tracePt t="50272" x="5697538" y="1882775"/>
          <p14:tracePt t="50278" x="5686425" y="1882775"/>
          <p14:tracePt t="50302" x="5656263" y="1878013"/>
          <p14:tracePt t="50314" x="5629275" y="1870075"/>
          <p14:tracePt t="50325" x="5622925" y="1870075"/>
          <p14:tracePt t="50326" x="5611813" y="1870075"/>
          <p14:tracePt t="50336" x="5603875" y="1870075"/>
          <p14:tracePt t="50348" x="5576888" y="1870075"/>
          <p14:tracePt t="50357" x="5565775" y="1870075"/>
          <p14:tracePt t="50369" x="5546725" y="1870075"/>
          <p14:tracePt t="50381" x="5532438" y="1870075"/>
          <p14:tracePt t="50391" x="5524500" y="1870075"/>
          <p14:tracePt t="50403" x="5508625" y="1870075"/>
          <p14:tracePt t="50414" x="5505450" y="1870075"/>
          <p14:tracePt t="50416" x="5502275" y="1870075"/>
          <p14:tracePt t="50424" x="5494338" y="1870075"/>
          <p14:tracePt t="50437" x="5483225" y="1870075"/>
          <p14:tracePt t="50447" x="5475288" y="1870075"/>
          <p14:tracePt t="50458" x="5470525" y="1870075"/>
          <p14:tracePt t="50469" x="5467350" y="1870075"/>
          <p14:tracePt t="50480" x="5456238" y="1870075"/>
          <p14:tracePt t="50492" x="5448300" y="1870075"/>
          <p14:tracePt t="50505" x="5445125" y="1870075"/>
          <p14:tracePt t="50519" x="5440363" y="1870075"/>
          <p14:tracePt t="50533" x="5437188" y="1870075"/>
          <p14:tracePt t="50547" x="5434013" y="1870075"/>
          <p14:tracePt t="50567" x="5426075" y="1870075"/>
          <p14:tracePt t="50581" x="5422900" y="1870075"/>
          <p14:tracePt t="50602" x="5418138" y="1870075"/>
          <p14:tracePt t="50622" x="5418138" y="1866900"/>
          <p14:tracePt t="50636" x="5414963" y="1866900"/>
          <p14:tracePt t="50650" x="5410200" y="1863725"/>
          <p14:tracePt t="50664" x="5407025" y="1863725"/>
          <p14:tracePt t="50684" x="5403850" y="1858963"/>
          <p14:tracePt t="50698" x="5399088" y="1858963"/>
          <p14:tracePt t="50712" x="5391150" y="1858963"/>
          <p14:tracePt t="50718" x="5391150" y="1855788"/>
          <p14:tracePt t="50739" x="5387975" y="1855788"/>
          <p14:tracePt t="50767" x="5384800" y="1855788"/>
          <p14:tracePt t="50788" x="5380038" y="1855788"/>
          <p14:tracePt t="50898" x="5384800" y="1855788"/>
          <p14:tracePt t="50904" x="5384800" y="1851025"/>
          <p14:tracePt t="52907" x="5399088" y="1844675"/>
          <p14:tracePt t="52913" x="5422900" y="1839913"/>
          <p14:tracePt t="52936" x="5494338" y="1828800"/>
          <p14:tracePt t="52948" x="5538788" y="1817688"/>
          <p14:tracePt t="52958" x="5573713" y="1809750"/>
          <p14:tracePt t="52969" x="5637213" y="1795463"/>
          <p14:tracePt t="52980" x="5686425" y="1795463"/>
          <p14:tracePt t="52982" x="5738813" y="1795463"/>
          <p14:tracePt t="52991" x="5781675" y="1795463"/>
          <p14:tracePt t="53003" x="5853113" y="1795463"/>
          <p14:tracePt t="53014" x="5883275" y="1795463"/>
          <p14:tracePt t="53024" x="5927725" y="1790700"/>
          <p14:tracePt t="53037" x="5946775" y="1784350"/>
          <p14:tracePt t="53038" x="5962650" y="1784350"/>
          <p14:tracePt t="53046" x="5976938" y="1784350"/>
          <p14:tracePt t="53058" x="6011863" y="1773238"/>
          <p14:tracePt t="53069" x="6026150" y="1768475"/>
          <p14:tracePt t="53080" x="6061075" y="1757363"/>
          <p14:tracePt t="53092" x="6102350" y="1754188"/>
          <p14:tracePt t="53102" x="6116638" y="1746250"/>
          <p14:tracePt t="53113" x="6148388" y="1746250"/>
          <p14:tracePt t="53125" x="6165850" y="1746250"/>
          <p14:tracePt t="53136" x="6184900" y="1746250"/>
          <p14:tracePt t="53148" x="6200775" y="1746250"/>
          <p14:tracePt t="53158" x="6208713" y="1746250"/>
          <p14:tracePt t="53169" x="6215063" y="1746250"/>
          <p14:tracePt t="53181" x="6219825" y="1746250"/>
          <p14:tracePt t="53182" x="6227763" y="1746250"/>
          <p14:tracePt t="53191" x="6230938" y="1746250"/>
          <p14:tracePt t="53202" x="6234113" y="1749425"/>
          <p14:tracePt t="53216" x="6238875" y="1749425"/>
          <p14:tracePt t="53230" x="6242050" y="1749425"/>
          <p14:tracePt t="53271" x="6242050" y="1754188"/>
          <p14:tracePt t="53285" x="6245225" y="1760538"/>
          <p14:tracePt t="53305" x="6245225" y="1765300"/>
          <p14:tracePt t="53319" x="6245225" y="1768475"/>
          <p14:tracePt t="53333" x="6245225" y="1773238"/>
          <p14:tracePt t="53354" x="6245225" y="1776413"/>
          <p14:tracePt t="53368" x="6245225" y="1779588"/>
          <p14:tracePt t="53388" x="6245225" y="1784350"/>
          <p14:tracePt t="53457" x="6245225" y="1779588"/>
          <p14:tracePt t="53463" x="6245225" y="1776413"/>
          <p14:tracePt t="53470" x="6245225" y="1773238"/>
          <p14:tracePt t="53480" x="6245225" y="1768475"/>
          <p14:tracePt t="53492" x="6245225" y="1757363"/>
          <p14:tracePt t="53503" x="6245225" y="1754188"/>
          <p14:tracePt t="53513" x="6245225" y="1741488"/>
          <p14:tracePt t="53526" x="6245225" y="1727200"/>
          <p14:tracePt t="53536" x="6245225" y="1719263"/>
          <p14:tracePt t="53546" x="6245225" y="1700213"/>
          <p14:tracePt t="53558" x="6253163" y="1689100"/>
          <p14:tracePt t="53569" x="6257925" y="1681163"/>
          <p14:tracePt t="53581" x="6261100" y="1670050"/>
          <p14:tracePt t="53592" x="6261100" y="1666875"/>
          <p14:tracePt t="53602" x="6261100" y="1658938"/>
          <p14:tracePt t="53614" x="6261100" y="1655763"/>
          <p14:tracePt t="53625" x="6257925" y="1651000"/>
          <p14:tracePt t="53636" x="6253163" y="1644650"/>
          <p14:tracePt t="53647" x="6249988" y="1644650"/>
          <p14:tracePt t="53658" x="6238875" y="1639888"/>
          <p14:tracePt t="53669" x="6234113" y="1639888"/>
          <p14:tracePt t="53671" x="6234113" y="1636713"/>
          <p14:tracePt t="53680" x="6230938" y="1636713"/>
          <p14:tracePt t="53691" x="6223000" y="1636713"/>
          <p14:tracePt t="53704" x="6219825" y="1636713"/>
          <p14:tracePt t="53713" x="6211888" y="1636713"/>
          <p14:tracePt t="53726" x="6203950" y="1636713"/>
          <p14:tracePt t="53736" x="6200775" y="1636713"/>
          <p14:tracePt t="53747" x="6192838" y="1636713"/>
          <p14:tracePt t="53758" x="6189663" y="1631950"/>
          <p14:tracePt t="53769" x="6181725" y="1631950"/>
          <p14:tracePt t="53781" x="6173788" y="1628775"/>
          <p14:tracePt t="53794" x="6170613" y="1628775"/>
          <p14:tracePt t="53808" x="6165850" y="1628775"/>
          <p14:tracePt t="53821" x="6162675" y="1628775"/>
          <p14:tracePt t="53871" x="6162675" y="1625600"/>
          <p14:tracePt t="53918" x="6162675" y="1620838"/>
          <p14:tracePt t="53959" x="6162675" y="1614488"/>
          <p14:tracePt t="53994" x="6162675" y="1609725"/>
          <p14:tracePt t="54014" x="6162675" y="1606550"/>
          <p14:tracePt t="54042" x="6162675" y="1601788"/>
          <p14:tracePt t="54138" x="6159500" y="1601788"/>
          <p14:tracePt t="54144" x="6154738" y="1601788"/>
          <p14:tracePt t="54180" x="6135688" y="1601788"/>
          <p14:tracePt t="54192" x="6132513" y="1601788"/>
          <p14:tracePt t="54193" x="6129338" y="1598613"/>
          <p14:tracePt t="54202" x="6124575" y="1598613"/>
          <p14:tracePt t="54214" x="6116638" y="1598613"/>
          <p14:tracePt t="54225" x="6113463" y="1598613"/>
          <p14:tracePt t="54236" x="6105525" y="1598613"/>
          <p14:tracePt t="54247" x="6102350" y="1598613"/>
          <p14:tracePt t="54249" x="6099175" y="1598613"/>
          <p14:tracePt t="54258" x="6094413" y="1598613"/>
          <p14:tracePt t="54269" x="6083300" y="1598613"/>
          <p14:tracePt t="54282" x="6080125" y="1598613"/>
          <p14:tracePt t="54291" x="6075363" y="1601788"/>
          <p14:tracePt t="54303" x="6072188" y="1601788"/>
          <p14:tracePt t="54313" x="6069013" y="1606550"/>
          <p14:tracePt t="54324" x="6064250" y="1609725"/>
          <p14:tracePt t="54336" x="6056313" y="1609725"/>
          <p14:tracePt t="54347" x="6053138" y="1617663"/>
          <p14:tracePt t="54358" x="6049963" y="1620838"/>
          <p14:tracePt t="54369" x="6045200" y="1620838"/>
          <p14:tracePt t="54380" x="6042025" y="1625600"/>
          <p14:tracePt t="54393" x="6042025" y="1628775"/>
          <p14:tracePt t="54403" x="6038850" y="1628775"/>
          <p14:tracePt t="54413" x="6038850" y="1631950"/>
          <p14:tracePt t="54427" x="6038850" y="1636713"/>
          <p14:tracePt t="54441" x="6038850" y="1639888"/>
          <p14:tracePt t="54462" x="6038850" y="1647825"/>
          <p14:tracePt t="54475" x="6038850" y="1651000"/>
          <p14:tracePt t="54489" x="6042025" y="1651000"/>
          <p14:tracePt t="54495" x="6042025" y="1655763"/>
          <p14:tracePt t="54509" x="6045200" y="1658938"/>
          <p14:tracePt t="54524" x="6049963" y="1662113"/>
          <p14:tracePt t="54537" x="6053138" y="1662113"/>
          <p14:tracePt t="54544" x="6053138" y="1666875"/>
          <p14:tracePt t="54558" x="6061075" y="1670050"/>
          <p14:tracePt t="54571" x="6064250" y="1677988"/>
          <p14:tracePt t="54592" x="6069013" y="1681163"/>
          <p14:tracePt t="54606" x="6072188" y="1685925"/>
          <p14:tracePt t="54613" x="6072188" y="1689100"/>
          <p14:tracePt t="54619" x="6072188" y="1693863"/>
          <p14:tracePt t="54626" x="6075363" y="1693863"/>
          <p14:tracePt t="54635" x="6075363" y="1697038"/>
          <p14:tracePt t="54648" x="6080125" y="1711325"/>
          <p14:tracePt t="54658" x="6080125" y="1719263"/>
          <p14:tracePt t="54669" x="6091238" y="1735138"/>
          <p14:tracePt t="54681" x="6094413" y="1746250"/>
          <p14:tracePt t="54682" x="6099175" y="1749425"/>
          <p14:tracePt t="54691" x="6102350" y="1757363"/>
          <p14:tracePt t="54702" x="6110288" y="1773238"/>
          <p14:tracePt t="54713" x="6113463" y="1776413"/>
          <p14:tracePt t="54724" x="6116638" y="1790700"/>
          <p14:tracePt t="54736" x="6116638" y="1795463"/>
          <p14:tracePt t="54747" x="6121400" y="1798638"/>
          <p14:tracePt t="54758" x="6124575" y="1803400"/>
          <p14:tracePt t="54769" x="6132513" y="1809750"/>
          <p14:tracePt t="54780" x="6135688" y="1814513"/>
          <p14:tracePt t="54792" x="6143625" y="1814513"/>
          <p14:tracePt t="54803" x="6148388" y="1817688"/>
          <p14:tracePt t="54813" x="6154738" y="1820863"/>
          <p14:tracePt t="54826" x="6170613" y="1820863"/>
          <p14:tracePt t="54836" x="6173788" y="1820863"/>
          <p14:tracePt t="54847" x="6178550" y="1820863"/>
          <p14:tracePt t="54858" x="6181725" y="1820863"/>
          <p14:tracePt t="54869" x="6189663" y="1820863"/>
          <p14:tracePt t="54882" x="6192838" y="1817688"/>
          <p14:tracePt t="54893" x="6196013" y="1817688"/>
          <p14:tracePt t="54903" x="6200775" y="1814513"/>
          <p14:tracePt t="54914" x="6203950" y="1814513"/>
          <p14:tracePt t="54916" x="6203950" y="1806575"/>
          <p14:tracePt t="54925" x="6208713" y="1806575"/>
          <p14:tracePt t="54936" x="6219825" y="1803400"/>
          <p14:tracePt t="54947" x="6219825" y="1798638"/>
          <p14:tracePt t="54958" x="6223000" y="1798638"/>
          <p14:tracePt t="54970" x="6223000" y="1795463"/>
          <p14:tracePt t="54971" x="6227763" y="1795463"/>
          <p14:tracePt t="55040" x="6223000" y="1795463"/>
          <p14:tracePt t="55047" x="6215063" y="1795463"/>
          <p14:tracePt t="55053" x="6211888" y="1795463"/>
          <p14:tracePt t="55060" x="6208713" y="1795463"/>
          <p14:tracePt t="55069" x="6208713" y="1798638"/>
          <p14:tracePt t="55081" x="6192838" y="1806575"/>
          <p14:tracePt t="55091" x="6189663" y="1806575"/>
          <p14:tracePt t="55102" x="6170613" y="1809750"/>
          <p14:tracePt t="55115" x="6135688" y="1814513"/>
          <p14:tracePt t="55125" x="6121400" y="1814513"/>
          <p14:tracePt t="55136" x="6075363" y="1820863"/>
          <p14:tracePt t="55147" x="6045200" y="1820863"/>
          <p14:tracePt t="55158" x="5970588" y="1828800"/>
          <p14:tracePt t="55170" x="5867400" y="1851025"/>
          <p14:tracePt t="55180" x="5811838" y="1866900"/>
          <p14:tracePt t="55191" x="5716588" y="1897063"/>
          <p14:tracePt t="55203" x="5664200" y="1912938"/>
          <p14:tracePt t="55204" x="5618163" y="1924050"/>
          <p14:tracePt t="55213" x="5565775" y="1938338"/>
          <p14:tracePt t="55226" x="5434013" y="1965325"/>
          <p14:tracePt t="55236" x="5360988" y="1979613"/>
          <p14:tracePt t="55246" x="5237163" y="2003425"/>
          <p14:tracePt t="55259" x="5184775" y="2017713"/>
          <p14:tracePt t="55260" x="5130800" y="2025650"/>
          <p14:tracePt t="55269" x="5078413" y="2041525"/>
          <p14:tracePt t="55280" x="4972050" y="2071688"/>
          <p14:tracePt t="55292" x="4919663" y="2085975"/>
          <p14:tracePt t="55302" x="4810125" y="2124075"/>
          <p14:tracePt t="55315" x="4722813" y="2154238"/>
          <p14:tracePt t="55325" x="4689475" y="2168525"/>
          <p14:tracePt t="55336" x="4624388" y="2187575"/>
          <p14:tracePt t="55347" x="4598988" y="2192338"/>
          <p14:tracePt t="55349" x="4575175" y="2200275"/>
          <p14:tracePt t="55358" x="4560888" y="2211388"/>
          <p14:tracePt t="55370" x="4525963" y="2222500"/>
          <p14:tracePt t="55380" x="4503738" y="2225675"/>
          <p14:tracePt t="55391" x="4462463" y="2236788"/>
          <p14:tracePt t="55404" x="4424363" y="2247900"/>
          <p14:tracePt t="55414" x="4405313" y="2260600"/>
          <p14:tracePt t="55425" x="4367213" y="2271713"/>
          <p14:tracePt t="55436" x="4349750" y="2282825"/>
          <p14:tracePt t="55447" x="4311650" y="2301875"/>
          <p14:tracePt t="55459" x="4262438" y="2324100"/>
          <p14:tracePt t="55469" x="4227513" y="2339975"/>
          <p14:tracePt t="55480" x="4178300" y="2365375"/>
          <p14:tracePt t="55492" x="4144963" y="2370138"/>
          <p14:tracePt t="55493" x="4117975" y="2384425"/>
          <p14:tracePt t="55502" x="4095750" y="2389188"/>
          <p14:tracePt t="55515" x="4054475" y="2406650"/>
          <p14:tracePt t="55525" x="4032250" y="2406650"/>
          <p14:tracePt t="55535" x="3986213" y="2419350"/>
          <p14:tracePt t="55548" x="3963988" y="2422525"/>
          <p14:tracePt t="55549" x="3948113" y="2430463"/>
          <p14:tracePt t="55558" x="3925888" y="2430463"/>
          <p14:tracePt t="55569" x="3892550" y="2433638"/>
          <p14:tracePt t="55580" x="3879850" y="2433638"/>
          <p14:tracePt t="55591" x="3849688" y="2441575"/>
          <p14:tracePt t="55603" x="3827463" y="2444750"/>
          <p14:tracePt t="55614" x="3819525" y="2444750"/>
          <p14:tracePt t="55625" x="3800475" y="2452688"/>
          <p14:tracePt t="55636" x="3794125" y="2452688"/>
          <p14:tracePt t="55638" x="3786188" y="2452688"/>
          <p14:tracePt t="55647" x="3775075" y="2452688"/>
          <p14:tracePt t="55659" x="3756025" y="2452688"/>
          <p14:tracePt t="55669" x="3748088" y="2452688"/>
          <p14:tracePt t="55680" x="3733800" y="2452688"/>
          <p14:tracePt t="55693" x="3717925" y="2449513"/>
          <p14:tracePt t="55702" x="3714750" y="2449513"/>
          <p14:tracePt t="55714" x="3703638" y="2444750"/>
          <p14:tracePt t="55725" x="3695700" y="2444750"/>
          <p14:tracePt t="55736" x="3687763" y="2441575"/>
          <p14:tracePt t="55748" x="3679825" y="2436813"/>
          <p14:tracePt t="55758" x="3676650" y="2436813"/>
          <p14:tracePt t="55769" x="3673475" y="2433638"/>
          <p14:tracePt t="55780" x="3665538" y="2433638"/>
          <p14:tracePt t="55796" x="3660775" y="2433638"/>
          <p14:tracePt t="55997" x="3668713" y="2433638"/>
          <p14:tracePt t="56016" x="3673475" y="2433638"/>
          <p14:tracePt t="56023" x="3673475" y="2436813"/>
          <p14:tracePt t="56051" x="3676650" y="2436813"/>
          <p14:tracePt t="56078" x="3679825" y="2436813"/>
          <p14:tracePt t="56106" x="3684588" y="2436813"/>
          <p14:tracePt t="56127" x="3687763" y="2436813"/>
          <p14:tracePt t="56140" x="3690938" y="2436813"/>
          <p14:tracePt t="56154" x="3698875" y="2436813"/>
          <p14:tracePt t="56175" x="3703638" y="2433638"/>
          <p14:tracePt t="56188" x="3706813" y="2433638"/>
          <p14:tracePt t="56195" x="3706813" y="2425700"/>
          <p14:tracePt t="56209" x="3709988" y="2422525"/>
          <p14:tracePt t="56215" x="3709988" y="2419350"/>
          <p14:tracePt t="56230" x="3709988" y="2414588"/>
          <p14:tracePt t="56237" x="3709988" y="2411413"/>
          <p14:tracePt t="56247" x="3709988" y="2406650"/>
          <p14:tracePt t="56258" x="3709988" y="2403475"/>
          <p14:tracePt t="56271" x="3709988" y="2400300"/>
          <p14:tracePt t="56291" x="3709988" y="2392363"/>
          <p14:tracePt t="56305" x="3709988" y="2389188"/>
          <p14:tracePt t="56326" x="3709988" y="2384425"/>
          <p14:tracePt t="56333" x="3709988" y="2381250"/>
          <p14:tracePt t="56346" x="3709988" y="2376488"/>
          <p14:tracePt t="56353" x="3709988" y="2373313"/>
          <p14:tracePt t="56360" x="3706813" y="2373313"/>
          <p14:tracePt t="56369" x="3706813" y="2370138"/>
          <p14:tracePt t="56381" x="3703638" y="2362200"/>
          <p14:tracePt t="56391" x="3703638" y="2357438"/>
          <p14:tracePt t="56403" x="3695700" y="2354263"/>
          <p14:tracePt t="56415" x="3690938" y="2351088"/>
          <p14:tracePt t="56429" x="3690938" y="2346325"/>
          <p14:tracePt t="56443" x="3687763" y="2346325"/>
          <p14:tracePt t="56449" x="3687763" y="2343150"/>
          <p14:tracePt t="56463" x="3687763" y="2339975"/>
          <p14:tracePt t="56484" x="3684588" y="2332038"/>
          <p14:tracePt t="56498" x="3684588" y="2327275"/>
          <p14:tracePt t="56505" x="3679825" y="2327275"/>
          <p14:tracePt t="56511" x="3679825" y="2324100"/>
          <p14:tracePt t="56518" x="3676650" y="2320925"/>
          <p14:tracePt t="56525" x="3676650" y="2316163"/>
          <p14:tracePt t="56536" x="3673475" y="2312988"/>
          <p14:tracePt t="56547" x="3660775" y="2297113"/>
          <p14:tracePt t="56558" x="3657600" y="2286000"/>
          <p14:tracePt t="56560" x="3654425" y="2282825"/>
          <p14:tracePt t="56569" x="3641725" y="2274888"/>
          <p14:tracePt t="56581" x="3635375" y="2263775"/>
          <p14:tracePt t="56591" x="3624263" y="2260600"/>
          <p14:tracePt t="56602" x="3616325" y="2252663"/>
          <p14:tracePt t="56615" x="3605213" y="2247900"/>
          <p14:tracePt t="56625" x="3597275" y="2247900"/>
          <p14:tracePt t="56635" x="3594100" y="2244725"/>
          <p14:tracePt t="56647" x="3589338" y="2244725"/>
          <p14:tracePt t="56658" x="3581400" y="2244725"/>
          <p14:tracePt t="56670" x="3578225" y="2244725"/>
          <p14:tracePt t="56671" x="3575050" y="2244725"/>
          <p14:tracePt t="56680" x="3567113" y="2244725"/>
          <p14:tracePt t="56692" x="3562350" y="2244725"/>
          <p14:tracePt t="56703" x="3562350" y="2247900"/>
          <p14:tracePt t="56713" x="3559175" y="2247900"/>
          <p14:tracePt t="56726" x="3556000" y="2252663"/>
          <p14:tracePt t="56736" x="3556000" y="2255838"/>
          <p14:tracePt t="56747" x="3551238" y="2263775"/>
          <p14:tracePt t="56759" x="3551238" y="2274888"/>
          <p14:tracePt t="56769" x="3551238" y="2279650"/>
          <p14:tracePt t="56780" x="3551238" y="2290763"/>
          <p14:tracePt t="56791" x="3556000" y="2301875"/>
          <p14:tracePt t="56802" x="3562350" y="2316163"/>
          <p14:tracePt t="56815" x="3562350" y="2324100"/>
          <p14:tracePt t="56825" x="3567113" y="2327275"/>
          <p14:tracePt t="56835" x="3570288" y="2343150"/>
          <p14:tracePt t="56848" x="3575050" y="2346325"/>
          <p14:tracePt t="56849" x="3575050" y="2351088"/>
          <p14:tracePt t="56858" x="3575050" y="2354263"/>
          <p14:tracePt t="56869" x="3586163" y="2370138"/>
          <p14:tracePt t="56880" x="3586163" y="2376488"/>
          <p14:tracePt t="56891" x="3589338" y="2392363"/>
          <p14:tracePt t="56904" x="3594100" y="2411413"/>
          <p14:tracePt t="56913" x="3594100" y="2414588"/>
          <p14:tracePt t="56925" x="3597275" y="2433638"/>
          <p14:tracePt t="56936" x="3605213" y="2436813"/>
          <p14:tracePt t="56947" x="3608388" y="2449513"/>
          <p14:tracePt t="56959" x="3608388" y="2455863"/>
          <p14:tracePt t="56972" x="3608388" y="2460625"/>
          <p14:tracePt t="56986" x="3611563" y="2460625"/>
          <p14:tracePt t="56993" x="3611563" y="2463800"/>
          <p14:tracePt t="57002" x="3616325" y="2463800"/>
          <p14:tracePt t="57014" x="3619500" y="2474913"/>
          <p14:tracePt t="57025" x="3624263" y="2479675"/>
          <p14:tracePt t="57036" x="3638550" y="2486025"/>
          <p14:tracePt t="57048" x="3641725" y="2498725"/>
          <p14:tracePt t="57049" x="3654425" y="2501900"/>
          <p14:tracePt t="57058" x="3657600" y="2505075"/>
          <p14:tracePt t="57069" x="3684588" y="2516188"/>
          <p14:tracePt t="57080" x="3695700" y="2528888"/>
          <p14:tracePt t="57091" x="3714750" y="2540000"/>
          <p14:tracePt t="57103" x="3744913" y="2554288"/>
          <p14:tracePt t="57113" x="3752850" y="2559050"/>
          <p14:tracePt t="57124" x="3794125" y="2570163"/>
          <p14:tracePt t="57137" x="3816350" y="2578100"/>
          <p14:tracePt t="57138" x="3849688" y="2584450"/>
          <p14:tracePt t="57147" x="3884613" y="2595563"/>
          <p14:tracePt t="57159" x="3978275" y="2619375"/>
          <p14:tracePt t="57169" x="4032250" y="2633663"/>
          <p14:tracePt t="57180" x="4137025" y="2649538"/>
          <p14:tracePt t="57192" x="4178300" y="2657475"/>
          <p14:tracePt t="57194" x="4221163" y="2663825"/>
          <p14:tracePt t="57202" x="4254500" y="2668588"/>
          <p14:tracePt t="57214" x="4300538" y="2674938"/>
          <p14:tracePt t="57225" x="4322763" y="2674938"/>
          <p14:tracePt t="57235" x="4375150" y="2674938"/>
          <p14:tracePt t="57248" x="4429125" y="2671763"/>
          <p14:tracePt t="57258" x="4470400" y="2671763"/>
          <p14:tracePt t="57269" x="4552950" y="2660650"/>
          <p14:tracePt t="57280" x="4587875" y="2652713"/>
          <p14:tracePt t="57282" x="4621213" y="2644775"/>
          <p14:tracePt t="57291" x="4643438" y="2644775"/>
          <p14:tracePt t="57303" x="4689475" y="2633663"/>
          <p14:tracePt t="57314" x="4703763" y="2630488"/>
          <p14:tracePt t="57324" x="4727575" y="2622550"/>
          <p14:tracePt t="57337" x="4733925" y="2619375"/>
          <p14:tracePt t="57338" x="4745038" y="2611438"/>
          <p14:tracePt t="57347" x="4749800" y="2611438"/>
          <p14:tracePt t="57358" x="4764088" y="2603500"/>
          <p14:tracePt t="57369" x="4768850" y="2603500"/>
          <p14:tracePt t="57380" x="4772025" y="2595563"/>
          <p14:tracePt t="57392" x="4776788" y="2592388"/>
          <p14:tracePt t="57394" x="4779963" y="2589213"/>
          <p14:tracePt t="57403" x="4787900" y="2589213"/>
          <p14:tracePt t="57414" x="4791075" y="2578100"/>
          <p14:tracePt t="57425" x="4794250" y="2573338"/>
          <p14:tracePt t="57427" x="4799013" y="2570163"/>
          <p14:tracePt t="57435" x="4802188" y="2565400"/>
          <p14:tracePt t="57448" x="4806950" y="2551113"/>
          <p14:tracePt t="57458" x="4810125" y="2547938"/>
          <p14:tracePt t="57469" x="4810125" y="2540000"/>
          <p14:tracePt t="57482" x="4818063" y="2532063"/>
          <p14:tracePt t="57491" x="4818063" y="2524125"/>
          <p14:tracePt t="57503" x="4818063" y="2520950"/>
          <p14:tracePt t="57514" x="4818063" y="2516188"/>
          <p14:tracePt t="57524" x="4818063" y="2509838"/>
          <p14:tracePt t="57537" x="4818063" y="2505075"/>
          <p14:tracePt t="57547" x="4813300" y="2505075"/>
          <p14:tracePt t="57558" x="4813300" y="2501900"/>
          <p14:tracePt t="57569" x="4810125" y="2501900"/>
          <p14:tracePt t="57580" x="4806950" y="2498725"/>
          <p14:tracePt t="57591" x="4806950" y="2490788"/>
          <p14:tracePt t="57603" x="4802188" y="2486025"/>
          <p14:tracePt t="57614" x="4799013" y="2482850"/>
          <p14:tracePt t="57625" x="4799013" y="2479675"/>
          <p14:tracePt t="57627" x="4794250" y="2474913"/>
          <p14:tracePt t="57636" x="4794250" y="2471738"/>
          <p14:tracePt t="57647" x="4791075" y="2460625"/>
          <p14:tracePt t="57660" x="4783138" y="2455863"/>
          <p14:tracePt t="57669" x="4783138" y="2452688"/>
          <p14:tracePt t="57681" x="4779963" y="2444750"/>
          <p14:tracePt t="57691" x="4779963" y="2441575"/>
          <p14:tracePt t="57702" x="4776788" y="2436813"/>
          <p14:tracePt t="57714" x="4772025" y="2430463"/>
          <p14:tracePt t="57716" x="4772025" y="2425700"/>
          <p14:tracePt t="57725" x="4772025" y="2422525"/>
          <p14:tracePt t="57737" x="4768850" y="2414588"/>
          <p14:tracePt t="57747" x="4764088" y="2403475"/>
          <p14:tracePt t="57758" x="4757738" y="2384425"/>
          <p14:tracePt t="57770" x="4757738" y="2376488"/>
          <p14:tracePt t="57771" x="4752975" y="2365375"/>
          <p14:tracePt t="57780" x="4752975" y="2354263"/>
          <p14:tracePt t="57791" x="4745038" y="2335213"/>
          <p14:tracePt t="57803" x="4741863" y="2332038"/>
          <p14:tracePt t="57813" x="4741863" y="2316163"/>
          <p14:tracePt t="57826" x="4738688" y="2309813"/>
          <p14:tracePt t="57836" x="4733925" y="2297113"/>
          <p14:tracePt t="57847" x="4730750" y="2290763"/>
          <p14:tracePt t="57858" x="4727575" y="2286000"/>
          <p14:tracePt t="57869" x="4714875" y="2271713"/>
          <p14:tracePt t="57881" x="4711700" y="2263775"/>
          <p14:tracePt t="57891" x="4708525" y="2252663"/>
          <p14:tracePt t="57902" x="4692650" y="2244725"/>
          <p14:tracePt t="57915" x="4681538" y="2241550"/>
          <p14:tracePt t="57916" x="4673600" y="2233613"/>
          <p14:tracePt t="57924" x="4662488" y="2222500"/>
          <p14:tracePt t="57936" x="4643438" y="2217738"/>
          <p14:tracePt t="57947" x="4632325" y="2214563"/>
          <p14:tracePt t="57958" x="4605338" y="2203450"/>
          <p14:tracePt t="57970" x="4594225" y="2203450"/>
          <p14:tracePt t="57971" x="4583113" y="2200275"/>
          <p14:tracePt t="57980" x="4575175" y="2200275"/>
          <p14:tracePt t="57991" x="4556125" y="2200275"/>
          <p14:tracePt t="58003" x="4545013" y="2200275"/>
          <p14:tracePt t="58005" x="4533900" y="2200275"/>
          <p14:tracePt t="58013" x="4530725" y="2200275"/>
          <p14:tracePt t="58026" x="4519613" y="2203450"/>
          <p14:tracePt t="58036" x="4514850" y="2206625"/>
          <p14:tracePt t="58046" x="4508500" y="2214563"/>
          <p14:tracePt t="58059" x="4503738" y="2222500"/>
          <p14:tracePt t="58060" x="4503738" y="2225675"/>
          <p14:tracePt t="58069" x="4500563" y="2225675"/>
          <p14:tracePt t="58080" x="4495800" y="2233613"/>
          <p14:tracePt t="58092" x="4495800" y="2236788"/>
          <p14:tracePt t="58103" x="4495800" y="2241550"/>
          <p14:tracePt t="58115" x="4495800" y="2252663"/>
          <p14:tracePt t="58125" x="4495800" y="2255838"/>
          <p14:tracePt t="58136" x="4495800" y="2263775"/>
          <p14:tracePt t="58149" x="4495800" y="2266950"/>
          <p14:tracePt t="58163" x="4495800" y="2271713"/>
          <p14:tracePt t="58183" x="4495800" y="2274888"/>
          <p14:tracePt t="58198" x="4495800" y="2279650"/>
          <p14:tracePt t="58211" x="4495800" y="2286000"/>
          <p14:tracePt t="58232" x="4495800" y="2290763"/>
          <p14:tracePt t="58238" x="4500563" y="2290763"/>
          <p14:tracePt t="58245" x="4500563" y="2293938"/>
          <p14:tracePt t="58252" x="4503738" y="2293938"/>
          <p14:tracePt t="58266" x="4503738" y="2297113"/>
          <p14:tracePt t="58273" x="4511675" y="2297113"/>
          <p14:tracePt t="58281" x="4511675" y="2301875"/>
          <p14:tracePt t="58293" x="4514850" y="2301875"/>
          <p14:tracePt t="58303" x="4514850" y="2305050"/>
          <p14:tracePt t="58321" x="4519613" y="2309813"/>
          <p14:tracePt t="58376" x="4522788" y="2305050"/>
          <p14:tracePt t="58390" x="4522788" y="2301875"/>
          <p14:tracePt t="58397" x="4522788" y="2297113"/>
          <p14:tracePt t="58763" x="4564063" y="2297113"/>
          <p14:tracePt t="58768" x="4635500" y="2309813"/>
          <p14:tracePt t="58792" x="4821238" y="2332038"/>
          <p14:tracePt t="58803" x="4903788" y="2346325"/>
          <p14:tracePt t="58814" x="4949825" y="2354263"/>
          <p14:tracePt t="58825" x="5002213" y="2362200"/>
          <p14:tracePt t="58837" x="5032375" y="2362200"/>
          <p14:tracePt t="58838" x="5067300" y="2365375"/>
          <p14:tracePt t="58847" x="5089525" y="2365375"/>
          <p14:tracePt t="58858" x="5135563" y="2373313"/>
          <p14:tracePt t="58869" x="5149850" y="2373313"/>
          <p14:tracePt t="58880" x="5187950" y="2376488"/>
          <p14:tracePt t="58893" x="5210175" y="2384425"/>
          <p14:tracePt t="58902" x="5226050" y="2384425"/>
          <p14:tracePt t="58913" x="5245100" y="2384425"/>
          <p14:tracePt t="58926" x="5256213" y="2384425"/>
          <p14:tracePt t="58927" x="5259388" y="2384425"/>
          <p14:tracePt t="58936" x="5267325" y="2384425"/>
          <p14:tracePt t="58947" x="5286375" y="2384425"/>
          <p14:tracePt t="58958" x="5289550" y="2384425"/>
          <p14:tracePt t="58969" x="5308600" y="2384425"/>
          <p14:tracePt t="58982" x="5324475" y="2381250"/>
          <p14:tracePt t="58991" x="5327650" y="2381250"/>
          <p14:tracePt t="59003" x="5343525" y="2373313"/>
          <p14:tracePt t="59014" x="5346700" y="2373313"/>
          <p14:tracePt t="59016" x="5349875" y="2370138"/>
          <p14:tracePt t="59024" x="5360988" y="2365375"/>
          <p14:tracePt t="59037" x="5368925" y="2354263"/>
          <p14:tracePt t="59047" x="5380038" y="2346325"/>
          <p14:tracePt t="59058" x="5387975" y="2335213"/>
          <p14:tracePt t="59069" x="5399088" y="2327275"/>
          <p14:tracePt t="59071" x="5403850" y="2324100"/>
          <p14:tracePt t="59080" x="5410200" y="2312988"/>
          <p14:tracePt t="59092" x="5434013" y="2279650"/>
          <p14:tracePt t="59103" x="5453063" y="2263775"/>
          <p14:tracePt t="59113" x="5483225" y="2225675"/>
          <p14:tracePt t="59125" x="5494338" y="2206625"/>
          <p14:tracePt t="59127" x="5505450" y="2192338"/>
          <p14:tracePt t="59136" x="5516563" y="2181225"/>
          <p14:tracePt t="59147" x="5524500" y="2165350"/>
          <p14:tracePt t="59158" x="5527675" y="2162175"/>
          <p14:tracePt t="59169" x="5532438" y="2154238"/>
          <p14:tracePt t="59181" x="5538788" y="2143125"/>
          <p14:tracePt t="59192" x="5538788" y="2138363"/>
          <p14:tracePt t="59202" x="5538788" y="2135188"/>
          <p14:tracePt t="59215" x="5535613" y="2132013"/>
          <p14:tracePt t="59229" x="5532438" y="2127250"/>
          <p14:tracePt t="59236" x="5527675" y="2127250"/>
          <p14:tracePt t="59248" x="5524500" y="2127250"/>
          <p14:tracePt t="59258" x="5505450" y="2124075"/>
          <p14:tracePt t="59270" x="5494338" y="2116138"/>
          <p14:tracePt t="59271" x="5478463" y="2112963"/>
          <p14:tracePt t="59280" x="5456238" y="2105025"/>
          <p14:tracePt t="59292" x="5414963" y="2101850"/>
          <p14:tracePt t="59303" x="5399088" y="2093913"/>
          <p14:tracePt t="59313" x="5357813" y="2082800"/>
          <p14:tracePt t="59326" x="5330825" y="2078038"/>
          <p14:tracePt t="59336" x="5327650" y="2078038"/>
          <p14:tracePt t="59346" x="5316538" y="2078038"/>
          <p14:tracePt t="59358" x="5313363" y="2078038"/>
          <p14:tracePt t="59360" x="5300663" y="2078038"/>
          <p14:tracePt t="59369" x="5297488" y="2078038"/>
          <p14:tracePt t="59380" x="5294313" y="2078038"/>
          <p14:tracePt t="59391" x="5289550" y="2082800"/>
          <p14:tracePt t="59402" x="5281613" y="2085975"/>
          <p14:tracePt t="59415" x="5270500" y="2089150"/>
          <p14:tracePt t="59428" x="5270500" y="2097088"/>
          <p14:tracePt t="59436" x="5267325" y="2097088"/>
          <p14:tracePt t="59449" x="5264150" y="2101850"/>
          <p14:tracePt t="59463" x="5259388" y="2105025"/>
          <p14:tracePt t="59477" x="5256213" y="2105025"/>
          <p14:tracePt t="59483" x="5256213" y="2108200"/>
          <p14:tracePt t="59497" x="5256213" y="2112963"/>
          <p14:tracePt t="59518" x="5256213" y="2116138"/>
          <p14:tracePt t="59532" x="5256213" y="2120900"/>
          <p14:tracePt t="59545" x="5256213" y="2127250"/>
          <p14:tracePt t="59559" x="5256213" y="2132013"/>
          <p14:tracePt t="59566" x="5256213" y="2135188"/>
          <p14:tracePt t="59573" x="5256213" y="2138363"/>
          <p14:tracePt t="59587" x="5256213" y="2143125"/>
          <p14:tracePt t="59593" x="5256213" y="2146300"/>
          <p14:tracePt t="59602" x="5256213" y="2151063"/>
          <p14:tracePt t="59614" x="5256213" y="2157413"/>
          <p14:tracePt t="59625" x="5256213" y="2162175"/>
          <p14:tracePt t="59636" x="5256213" y="2165350"/>
          <p14:tracePt t="59648" x="5256213" y="2168525"/>
          <p14:tracePt t="59662" x="5256213" y="2173288"/>
          <p14:tracePt t="59676" x="5256213" y="2176463"/>
          <p14:tracePt t="59697" x="5256213" y="2181225"/>
          <p14:tracePt t="59710" x="5256213" y="2184400"/>
          <p14:tracePt t="59731" x="5256213" y="2192338"/>
          <p14:tracePt t="59779" x="5256213" y="2195513"/>
          <p14:tracePt t="59793" x="5256213" y="2200275"/>
          <p14:tracePt t="59807" x="5256213" y="2203450"/>
          <p14:tracePt t="59814" x="5256213" y="2206625"/>
          <p14:tracePt t="59820" x="5251450" y="2211388"/>
          <p14:tracePt t="59827" x="5251450" y="2214563"/>
          <p14:tracePt t="59836" x="5245100" y="2222500"/>
          <p14:tracePt t="59848" x="5240338" y="2230438"/>
          <p14:tracePt t="59858" x="5240338" y="2233613"/>
          <p14:tracePt t="59869" x="5240338" y="2241550"/>
          <p14:tracePt t="59881" x="5240338" y="2247900"/>
          <p14:tracePt t="59891" x="5240338" y="2252663"/>
          <p14:tracePt t="59904" x="5240338" y="2255838"/>
          <p14:tracePt t="59914" x="5240338" y="2260600"/>
          <p14:tracePt t="59925" x="5240338" y="2266950"/>
          <p14:tracePt t="59936" x="5237163" y="2279650"/>
          <p14:tracePt t="59947" x="5233988" y="2286000"/>
          <p14:tracePt t="59959" x="5229225" y="2301875"/>
          <p14:tracePt t="59969" x="5229225" y="2305050"/>
          <p14:tracePt t="59980" x="5221288" y="2316163"/>
          <p14:tracePt t="59992" x="5221288" y="2320925"/>
          <p14:tracePt t="59994" x="5221288" y="2324100"/>
          <p14:tracePt t="60006" x="5221288" y="2327275"/>
          <p14:tracePt t="60020" x="5221288" y="2332038"/>
          <p14:tracePt t="60041" x="5226050" y="2335213"/>
          <p14:tracePt t="60055" x="5226050" y="2339975"/>
          <p14:tracePt t="60061" x="5229225" y="2339975"/>
          <p14:tracePt t="60069" x="5229225" y="2346325"/>
          <p14:tracePt t="60082" x="5233988" y="2351088"/>
          <p14:tracePt t="60083" x="5237163" y="2351088"/>
          <p14:tracePt t="60091" x="5240338" y="2354263"/>
          <p14:tracePt t="60103" x="5248275" y="2362200"/>
          <p14:tracePt t="60114" x="5248275" y="2365375"/>
          <p14:tracePt t="60124" x="5259388" y="2370138"/>
          <p14:tracePt t="60137" x="5267325" y="2381250"/>
          <p14:tracePt t="60147" x="5270500" y="2384425"/>
          <p14:tracePt t="60158" x="5278438" y="2392363"/>
          <p14:tracePt t="60171" x="5281613" y="2395538"/>
          <p14:tracePt t="60180" x="5289550" y="2400300"/>
          <p14:tracePt t="60193" x="5297488" y="2411413"/>
          <p14:tracePt t="60203" x="5300663" y="2414588"/>
          <p14:tracePt t="60213" x="5316538" y="2419350"/>
          <p14:tracePt t="60226" x="5319713" y="2422525"/>
          <p14:tracePt t="60227" x="5327650" y="2425700"/>
          <p14:tracePt t="60236" x="5330825" y="2430463"/>
          <p14:tracePt t="60247" x="5343525" y="2436813"/>
          <p14:tracePt t="60258" x="5349875" y="2436813"/>
          <p14:tracePt t="60269" x="5357813" y="2441575"/>
          <p14:tracePt t="60281" x="5368925" y="2444750"/>
          <p14:tracePt t="60283" x="5376863" y="2444750"/>
          <p14:tracePt t="60291" x="5387975" y="2449513"/>
          <p14:tracePt t="60302" x="5422900" y="2460625"/>
          <p14:tracePt t="60314" x="5437188" y="2468563"/>
          <p14:tracePt t="60316" x="5448300" y="2468563"/>
          <p14:tracePt t="60325" x="5464175" y="2468563"/>
          <p14:tracePt t="60337" x="5483225" y="2471738"/>
          <p14:tracePt t="60347" x="5502275" y="2479675"/>
          <p14:tracePt t="60358" x="5519738" y="2482850"/>
          <p14:tracePt t="60369" x="5532438" y="2482850"/>
          <p14:tracePt t="60380" x="5549900" y="2482850"/>
          <p14:tracePt t="60392" x="5562600" y="2482850"/>
          <p14:tracePt t="60402" x="5573713" y="2482850"/>
          <p14:tracePt t="60414" x="5584825" y="2482850"/>
          <p14:tracePt t="60425" x="5595938" y="2482850"/>
          <p14:tracePt t="60426" x="5607050" y="2482850"/>
          <p14:tracePt t="60436" x="5614988" y="2482850"/>
          <p14:tracePt t="60447" x="5629275" y="2482850"/>
          <p14:tracePt t="60458" x="5645150" y="2482850"/>
          <p14:tracePt t="60469" x="5672138" y="2482850"/>
          <p14:tracePt t="60482" x="5697538" y="2482850"/>
          <p14:tracePt t="60492" x="5713413" y="2482850"/>
          <p14:tracePt t="60502" x="5738813" y="2482850"/>
          <p14:tracePt t="60514" x="5746750" y="2482850"/>
          <p14:tracePt t="60516" x="5765800" y="2482850"/>
          <p14:tracePt t="60524" x="5781675" y="2482850"/>
          <p14:tracePt t="60537" x="5807075" y="2482850"/>
          <p14:tracePt t="60547" x="5815013" y="2482850"/>
          <p14:tracePt t="60558" x="5842000" y="2482850"/>
          <p14:tracePt t="60569" x="5853113" y="2482850"/>
          <p14:tracePt t="60571" x="5861050" y="2482850"/>
          <p14:tracePt t="60581" x="5872163" y="2482850"/>
          <p14:tracePt t="60592" x="5883275" y="2482850"/>
          <p14:tracePt t="60603" x="5894388" y="2482850"/>
          <p14:tracePt t="60613" x="5910263" y="2482850"/>
          <p14:tracePt t="60626" x="5921375" y="2482850"/>
          <p14:tracePt t="60636" x="5927725" y="2482850"/>
          <p14:tracePt t="60647" x="5951538" y="2482850"/>
          <p14:tracePt t="60658" x="5954713" y="2482850"/>
          <p14:tracePt t="60660" x="5962650" y="2482850"/>
          <p14:tracePt t="60669" x="5973763" y="2482850"/>
          <p14:tracePt t="60681" x="6003925" y="2482850"/>
          <p14:tracePt t="60692" x="6015038" y="2482850"/>
          <p14:tracePt t="60703" x="6042025" y="2482850"/>
          <p14:tracePt t="60714" x="6056313" y="2479675"/>
          <p14:tracePt t="60715" x="6069013" y="2479675"/>
          <p14:tracePt t="60724" x="6075363" y="2474913"/>
          <p14:tracePt t="60736" x="6091238" y="2471738"/>
          <p14:tracePt t="60747" x="6099175" y="2471738"/>
          <p14:tracePt t="60758" x="6110288" y="2468563"/>
          <p14:tracePt t="60770" x="6121400" y="2463800"/>
          <p14:tracePt t="60780" x="6124575" y="2463800"/>
          <p14:tracePt t="60791" x="6140450" y="2460625"/>
          <p14:tracePt t="60803" x="6143625" y="2460625"/>
          <p14:tracePt t="60804" x="6148388" y="2452688"/>
          <p14:tracePt t="60813" x="6159500" y="2452688"/>
          <p14:tracePt t="60825" x="6165850" y="2449513"/>
          <p14:tracePt t="60836" x="6173788" y="2449513"/>
          <p14:tracePt t="60847" x="6184900" y="2444750"/>
          <p14:tracePt t="60859" x="6189663" y="2444750"/>
          <p14:tracePt t="60861" x="6192838" y="2444750"/>
          <p14:tracePt t="60873" x="6196013" y="2444750"/>
          <p14:tracePt t="60881" x="6200775" y="2441575"/>
          <p14:tracePt t="60891" x="6203950" y="2441575"/>
          <p14:tracePt t="60902" x="6208713" y="2436813"/>
          <p14:tracePt t="60915" x="6219825" y="2433638"/>
          <p14:tracePt t="60925" x="6223000" y="2433638"/>
          <p14:tracePt t="60936" x="6227763" y="2433638"/>
          <p14:tracePt t="60937" x="6227763" y="2430463"/>
          <p14:tracePt t="60949" x="6230938" y="2422525"/>
          <p14:tracePt t="60958" x="6234113" y="2422525"/>
          <p14:tracePt t="60970" x="6238875" y="2419350"/>
          <p14:tracePt t="60983" x="6245225" y="2414588"/>
          <p14:tracePt t="60991" x="6249988" y="2411413"/>
          <p14:tracePt t="61003" x="6253163" y="2411413"/>
          <p14:tracePt t="61004" x="6257925" y="2406650"/>
          <p14:tracePt t="61014" x="6264275" y="2403475"/>
          <p14:tracePt t="61025" x="6280150" y="2392363"/>
          <p14:tracePt t="61036" x="6291263" y="2381250"/>
          <p14:tracePt t="61047" x="6305550" y="2373313"/>
          <p14:tracePt t="61059" x="6324600" y="2362200"/>
          <p14:tracePt t="61069" x="6332538" y="2357438"/>
          <p14:tracePt t="61080" x="6348413" y="2354263"/>
          <p14:tracePt t="61091" x="6351588" y="2351088"/>
          <p14:tracePt t="61102" x="6359525" y="2343150"/>
          <p14:tracePt t="61114" x="6370638" y="2335213"/>
          <p14:tracePt t="61125" x="6370638" y="2332038"/>
          <p14:tracePt t="61136" x="6373813" y="2327275"/>
          <p14:tracePt t="61148" x="6378575" y="2324100"/>
          <p14:tracePt t="61158" x="6378575" y="2320925"/>
          <p14:tracePt t="61170" x="6378575" y="2305050"/>
          <p14:tracePt t="61181" x="6378575" y="2297113"/>
          <p14:tracePt t="61191" x="6378575" y="2282825"/>
          <p14:tracePt t="61204" x="6378575" y="2263775"/>
          <p14:tracePt t="61214" x="6370638" y="2252663"/>
          <p14:tracePt t="61225" x="6367463" y="2233613"/>
          <p14:tracePt t="61236" x="6367463" y="2230438"/>
          <p14:tracePt t="61239" x="6367463" y="2217738"/>
          <p14:tracePt t="61247" x="6362700" y="2214563"/>
          <p14:tracePt t="61259" x="6359525" y="2206625"/>
          <p14:tracePt t="61269" x="6359525" y="2203450"/>
          <p14:tracePt t="61280" x="6354763" y="2200275"/>
          <p14:tracePt t="61293" x="6348413" y="2192338"/>
          <p14:tracePt t="61303" x="6348413" y="2184400"/>
          <p14:tracePt t="61313" x="6343650" y="2181225"/>
          <p14:tracePt t="61325" x="6340475" y="2181225"/>
          <p14:tracePt t="61336" x="6340475" y="2176463"/>
          <p14:tracePt t="61348" x="6332538" y="2173288"/>
          <p14:tracePt t="61358" x="6329363" y="2173288"/>
          <p14:tracePt t="61369" x="6318250" y="2168525"/>
          <p14:tracePt t="61380" x="6313488" y="2165350"/>
          <p14:tracePt t="61382" x="6310313" y="2165350"/>
          <p14:tracePt t="61391" x="6305550" y="2165350"/>
          <p14:tracePt t="61403" x="6291263" y="2162175"/>
          <p14:tracePt t="61413" x="6288088" y="2154238"/>
          <p14:tracePt t="61425" x="6280150" y="2154238"/>
          <p14:tracePt t="61437" x="6272213" y="2151063"/>
          <p14:tracePt t="61438" x="6264275" y="2151063"/>
          <p14:tracePt t="61447" x="6261100" y="2151063"/>
          <p14:tracePt t="61458" x="6249988" y="2151063"/>
          <p14:tracePt t="61469" x="6238875" y="2146300"/>
          <p14:tracePt t="61480" x="6211888" y="2146300"/>
          <p14:tracePt t="61493" x="6192838" y="2146300"/>
          <p14:tracePt t="61503" x="6184900" y="2146300"/>
          <p14:tracePt t="61514" x="6165850" y="2146300"/>
          <p14:tracePt t="61525" x="6148388" y="2146300"/>
          <p14:tracePt t="61527" x="6140450" y="2146300"/>
          <p14:tracePt t="61536" x="6129338" y="2146300"/>
          <p14:tracePt t="61548" x="6110288" y="2146300"/>
          <p14:tracePt t="61558" x="6102350" y="2146300"/>
          <p14:tracePt t="61569" x="6086475" y="2146300"/>
          <p14:tracePt t="61582" x="6072188" y="2146300"/>
          <p14:tracePt t="61591" x="6069013" y="2151063"/>
          <p14:tracePt t="61603" x="6061075" y="2151063"/>
          <p14:tracePt t="61614" x="6056313" y="2154238"/>
          <p14:tracePt t="61624" x="6045200" y="2162175"/>
          <p14:tracePt t="61637" x="6038850" y="2165350"/>
          <p14:tracePt t="61647" x="6034088" y="2165350"/>
          <p14:tracePt t="61658" x="6034088" y="2168525"/>
          <p14:tracePt t="61669" x="6030913" y="2173288"/>
          <p14:tracePt t="61680" x="6026150" y="2173288"/>
          <p14:tracePt t="61693" x="6022975" y="2176463"/>
          <p14:tracePt t="61702" x="6022975" y="2181225"/>
          <p14:tracePt t="61720" x="6022975" y="2184400"/>
          <p14:tracePt t="61767" x="6022975" y="2181225"/>
          <p14:tracePt t="62587" x="6026150" y="2187575"/>
          <p14:tracePt t="62593" x="6038850" y="2200275"/>
          <p14:tracePt t="62625" x="6173788" y="2312988"/>
          <p14:tracePt t="62636" x="6264275" y="2381250"/>
          <p14:tracePt t="62648" x="6367463" y="2449513"/>
          <p14:tracePt t="62658" x="6438900" y="2501900"/>
          <p14:tracePt t="62669" x="6589713" y="2600325"/>
          <p14:tracePt t="62681" x="6672263" y="2649538"/>
          <p14:tracePt t="62691" x="6831013" y="2732088"/>
          <p14:tracePt t="62703" x="7008813" y="2800350"/>
          <p14:tracePt t="62713" x="7129463" y="2849563"/>
          <p14:tracePt t="62725" x="7323138" y="2898775"/>
          <p14:tracePt t="62736" x="7424738" y="2925763"/>
          <p14:tracePt t="62738" x="7537450" y="2932113"/>
          <p14:tracePt t="62747" x="7666038" y="2951163"/>
          <p14:tracePt t="62758" x="7889875" y="2978150"/>
          <p14:tracePt t="62769" x="7999413" y="2986088"/>
          <p14:tracePt t="62780" x="8248650" y="3005138"/>
          <p14:tracePt t="62793" x="8429625" y="3019425"/>
          <p14:tracePt t="62803" x="8505825" y="3035300"/>
          <p14:tracePt t="62813" x="8596313" y="3041650"/>
          <p14:tracePt t="62825" x="8623300" y="3035300"/>
          <p14:tracePt t="62836" x="8629650" y="3035300"/>
          <p14:tracePt t="63200" x="8664575" y="3022600"/>
          <p14:tracePt t="63205" x="8705850" y="3008313"/>
          <p14:tracePt t="63236" x="8842375" y="2959100"/>
          <p14:tracePt t="63247" x="8909050" y="2940050"/>
          <p14:tracePt t="63258" x="8943975" y="2932113"/>
          <p14:tracePt t="63269" x="9001125" y="2906713"/>
          <p14:tracePt t="63281" x="9034463" y="2895600"/>
          <p14:tracePt t="63282" x="9067800" y="2879725"/>
          <p14:tracePt t="63291" x="9102725" y="2863850"/>
          <p14:tracePt t="64499" x="9048750" y="2660650"/>
          <p14:tracePt t="64506" x="8958263" y="2660650"/>
          <p14:tracePt t="64513" x="8878888" y="2660650"/>
          <p14:tracePt t="64525" x="8799513" y="2668588"/>
          <p14:tracePt t="64527" x="8709025" y="2668588"/>
          <p14:tracePt t="64536" x="8618538" y="2668588"/>
          <p14:tracePt t="64547" x="8407400" y="2674938"/>
          <p14:tracePt t="64558" x="8308975" y="2674938"/>
          <p14:tracePt t="64569" x="8116888" y="2687638"/>
          <p14:tracePt t="64581" x="8018463" y="2693988"/>
          <p14:tracePt t="64583" x="7927975" y="2701925"/>
          <p14:tracePt t="64591" x="7843838" y="2717800"/>
          <p14:tracePt t="64602" x="7720013" y="2743200"/>
          <p14:tracePt t="64614" x="7659688" y="2751138"/>
          <p14:tracePt t="64624" x="7553325" y="2773363"/>
          <p14:tracePt t="64639" x="7470775" y="2778125"/>
          <p14:tracePt t="64647" x="7435850" y="2778125"/>
          <p14:tracePt t="64658" x="7391400" y="2778125"/>
          <p14:tracePt t="64669" x="7372350" y="2767013"/>
          <p14:tracePt t="65249" x="7307263" y="2767013"/>
          <p14:tracePt t="65256" x="7216775" y="2786063"/>
          <p14:tracePt t="65281" x="6789738" y="2822575"/>
          <p14:tracePt t="65291" x="6502400" y="2852738"/>
          <p14:tracePt t="65304" x="6116638" y="2887663"/>
          <p14:tracePt t="65314" x="5970588" y="2898775"/>
          <p14:tracePt t="65325" x="5629275" y="2962275"/>
          <p14:tracePt t="65336" x="5467350" y="3005138"/>
          <p14:tracePt t="65347" x="5168900" y="3114675"/>
          <p14:tracePt t="65359" x="4892675" y="3205163"/>
          <p14:tracePt t="65369" x="4787900" y="3238500"/>
          <p14:tracePt t="65380" x="4621213" y="3298825"/>
          <p14:tracePt t="65392" x="4538663" y="3314700"/>
          <p14:tracePt t="65394" x="4476750" y="3328988"/>
          <p14:tracePt t="65402" x="4413250" y="3336925"/>
          <p14:tracePt t="65415" x="4322763" y="3344863"/>
          <p14:tracePt t="65425" x="4281488" y="3344863"/>
          <p14:tracePt t="65436" x="4235450" y="3344863"/>
          <p14:tracePt t="65448" x="4224338" y="3344863"/>
          <p14:tracePt t="65924" x="4224338" y="3322638"/>
          <p14:tracePt t="65930" x="4227513" y="3287713"/>
          <p14:tracePt t="65958" x="4292600" y="3016250"/>
          <p14:tracePt t="65969" x="4349750" y="2846388"/>
          <p14:tracePt t="65980" x="4459288" y="2532063"/>
          <p14:tracePt t="65993" x="4541838" y="2305050"/>
          <p14:tracePt t="66003" x="4564063" y="2252663"/>
          <p14:tracePt t="66014" x="4598988" y="2200275"/>
          <p14:tracePt t="66026" x="4605338" y="2192338"/>
          <p14:tracePt t="66027" x="4613275" y="2184400"/>
          <p14:tracePt t="66036" x="4621213" y="2181225"/>
          <p14:tracePt t="66047" x="4629150" y="2176463"/>
          <p14:tracePt t="66059" x="4632325" y="2173288"/>
          <p14:tracePt t="66069" x="4643438" y="2173288"/>
          <p14:tracePt t="66082" x="4651375" y="2173288"/>
          <p14:tracePt t="66091" x="4654550" y="2173288"/>
          <p14:tracePt t="66103" x="4667250" y="2176463"/>
          <p14:tracePt t="66114" x="4670425" y="2176463"/>
          <p14:tracePt t="66124" x="4684713" y="2192338"/>
          <p14:tracePt t="66137" x="4700588" y="2214563"/>
          <p14:tracePt t="66147" x="4703763" y="2222500"/>
          <p14:tracePt t="66158" x="4727575" y="2244725"/>
          <p14:tracePt t="66169" x="4738688" y="2255838"/>
          <p14:tracePt t="66171" x="4749800" y="2260600"/>
          <p14:tracePt t="66180" x="4752975" y="2271713"/>
          <p14:tracePt t="66192" x="4776788" y="2286000"/>
          <p14:tracePt t="66203" x="4779963" y="2297113"/>
          <p14:tracePt t="66214" x="4806950" y="2312988"/>
          <p14:tracePt t="66226" x="4840288" y="2335213"/>
          <p14:tracePt t="66236" x="4867275" y="2354263"/>
          <p14:tracePt t="66247" x="4965700" y="2406650"/>
          <p14:tracePt t="66258" x="5018088" y="2433638"/>
          <p14:tracePt t="66269" x="5251450" y="2516188"/>
          <p14:tracePt t="66281" x="5618163" y="2608263"/>
          <p14:tracePt t="66291" x="5807075" y="2668588"/>
          <p14:tracePt t="66302" x="6283325" y="2822575"/>
          <p14:tracePt t="66313" x="6453188" y="2890838"/>
          <p14:tracePt t="66325" x="6816725" y="3030538"/>
          <p14:tracePt t="66337" x="7073900" y="3140075"/>
          <p14:tracePt t="66347" x="7137400" y="3189288"/>
          <p14:tracePt t="66358" x="7197725" y="3260725"/>
          <p14:tracePt t="67444" x="7262813" y="3249613"/>
          <p14:tracePt t="67450" x="7334250" y="3227388"/>
          <p14:tracePt t="67458" x="7427913" y="3194050"/>
          <p14:tracePt t="67469" x="7512050" y="3170238"/>
          <p14:tracePt t="67480" x="7677150" y="3095625"/>
          <p14:tracePt t="67493" x="7854950" y="3027363"/>
          <p14:tracePt t="67503" x="7958138" y="2992438"/>
          <p14:tracePt t="67514" x="8123238" y="2943225"/>
          <p14:tracePt t="67526" x="8188325" y="2925763"/>
          <p14:tracePt t="67527" x="8229600" y="2921000"/>
          <p14:tracePt t="67536" x="8281988" y="2913063"/>
          <p14:tracePt t="67547" x="8372475" y="2906713"/>
          <p14:tracePt t="67558" x="8426450" y="2906713"/>
          <p14:tracePt t="67569" x="8497888" y="2906713"/>
          <p14:tracePt t="67581" x="8561388" y="2909888"/>
          <p14:tracePt t="67591" x="8577263" y="2913063"/>
          <p14:tracePt t="67602" x="8599488" y="2925763"/>
          <p14:tracePt t="67614" x="8607425" y="2925763"/>
          <p14:tracePt t="67616" x="8615363" y="2925763"/>
          <p14:tracePt t="67625" x="8618538" y="2928938"/>
          <p14:tracePt t="67636" x="8623300" y="2928938"/>
          <p14:tracePt t="68139" x="8607425" y="2928938"/>
          <p14:tracePt t="68145" x="8585200" y="2936875"/>
          <p14:tracePt t="68169" x="8509000" y="2967038"/>
          <p14:tracePt t="68180" x="8451850" y="2978150"/>
          <p14:tracePt t="68192" x="8429625" y="2989263"/>
          <p14:tracePt t="68194" x="8396288" y="2997200"/>
          <p14:tracePt t="68202" x="8372475" y="3005138"/>
          <p14:tracePt t="68215" x="8305800" y="3022600"/>
          <p14:tracePt t="68225" x="8251825" y="3030538"/>
          <p14:tracePt t="68236" x="8150225" y="3046413"/>
          <p14:tracePt t="68248" x="8089900" y="3054350"/>
          <p14:tracePt t="68249" x="8018463" y="3060700"/>
          <p14:tracePt t="68258" x="7953375" y="3068638"/>
          <p14:tracePt t="68269" x="7813675" y="3076575"/>
          <p14:tracePt t="68280" x="7742238" y="3076575"/>
          <p14:tracePt t="68291" x="7553325" y="3076575"/>
          <p14:tracePt t="68304" x="7391400" y="3076575"/>
          <p14:tracePt t="68313" x="7318375" y="3084513"/>
          <p14:tracePt t="68325" x="7189788" y="3084513"/>
          <p14:tracePt t="68336" x="7118350" y="3084513"/>
          <p14:tracePt t="68347" x="6997700" y="3090863"/>
          <p14:tracePt t="68359" x="6945313" y="3098800"/>
          <p14:tracePt t="68360" x="6915150" y="3098800"/>
          <p14:tracePt t="68370" x="6880225" y="3098800"/>
          <p14:tracePt t="68380" x="6838950" y="3098800"/>
          <p14:tracePt t="68392" x="6819900" y="3098800"/>
          <p14:tracePt t="68393" x="6805613" y="3098800"/>
          <p14:tracePt t="68402" x="6789738" y="3098800"/>
          <p14:tracePt t="68415" x="6748463" y="3098800"/>
          <p14:tracePt t="68425" x="6732588" y="3098800"/>
          <p14:tracePt t="68435" x="6702425" y="3098800"/>
          <p14:tracePt t="68448" x="6677025" y="3090863"/>
          <p14:tracePt t="68458" x="6665913" y="3090863"/>
          <p14:tracePt t="68469" x="6646863" y="3090863"/>
          <p14:tracePt t="68481" x="6635750" y="3090863"/>
          <p14:tracePt t="68491" x="6623050" y="3090863"/>
          <p14:tracePt t="68504" x="6597650" y="3090863"/>
          <p14:tracePt t="68514" x="6586538" y="3090863"/>
          <p14:tracePt t="68525" x="6567488" y="3090863"/>
          <p14:tracePt t="68537" x="6559550" y="3090863"/>
          <p14:tracePt t="68538" x="6540500" y="3090863"/>
          <p14:tracePt t="68547" x="6526213" y="3090863"/>
          <p14:tracePt t="68559" x="6499225" y="3087688"/>
          <p14:tracePt t="68569" x="6488113" y="3084513"/>
          <p14:tracePt t="68580" x="6457950" y="3076575"/>
          <p14:tracePt t="68592" x="6446838" y="3076575"/>
          <p14:tracePt t="68593" x="6430963" y="3076575"/>
          <p14:tracePt t="68603" x="6411913" y="3071813"/>
          <p14:tracePt t="68613" x="6389688" y="3071813"/>
          <p14:tracePt t="68625" x="6378575" y="3071813"/>
          <p14:tracePt t="68636" x="6343650" y="3065463"/>
          <p14:tracePt t="68648" x="6324600" y="3065463"/>
          <p14:tracePt t="68658" x="6310313" y="3060700"/>
          <p14:tracePt t="68669" x="6291263" y="3060700"/>
          <p14:tracePt t="68680" x="6288088" y="3057525"/>
          <p14:tracePt t="68682" x="6275388" y="3057525"/>
          <p14:tracePt t="68691" x="6272213" y="3054350"/>
          <p14:tracePt t="68703" x="6261100" y="3054350"/>
          <p14:tracePt t="68714" x="6253163" y="3054350"/>
          <p14:tracePt t="68725" x="6245225" y="3054350"/>
          <p14:tracePt t="68744" x="6242050" y="3054350"/>
          <p14:tracePt t="68841" x="6245225" y="3054350"/>
          <p14:tracePt t="68854" x="6249988" y="3054350"/>
          <p14:tracePt t="69550" x="6264275" y="3057525"/>
          <p14:tracePt t="69556" x="6299200" y="3071813"/>
          <p14:tracePt t="69580" x="6403975" y="3140075"/>
          <p14:tracePt t="69591" x="6488113" y="3216275"/>
          <p14:tracePt t="69603" x="6532563" y="3257550"/>
          <p14:tracePt t="69604" x="6581775" y="3303588"/>
          <p14:tracePt t="69614" x="6627813" y="3352800"/>
          <p14:tracePt t="69625" x="6710363" y="3416300"/>
          <p14:tracePt t="69636" x="6737350" y="3446463"/>
          <p14:tracePt t="69647" x="6770688" y="3468688"/>
          <p14:tracePt t="69659" x="6786563" y="3484563"/>
          <p14:tracePt t="69669" x="6797675" y="3484563"/>
          <p14:tracePt t="69680" x="6800850" y="3492500"/>
          <p14:tracePt t="69692" x="6805613" y="3492500"/>
          <p14:tracePt t="69694" x="6808788" y="3492500"/>
          <p14:tracePt t="69728" x="6808788" y="3487738"/>
          <p14:tracePt t="69735" x="6805613" y="3476625"/>
          <p14:tracePt t="69742" x="6794500" y="3462338"/>
          <p14:tracePt t="69749" x="6775450" y="3427413"/>
          <p14:tracePt t="69758" x="6721475" y="3352800"/>
          <p14:tracePt t="69769" x="6581775" y="3133725"/>
          <p14:tracePt t="69780" x="6513513" y="3057525"/>
          <p14:tracePt t="69791" x="6389688" y="2951163"/>
          <p14:tracePt t="69804" x="6269038" y="2863850"/>
          <p14:tracePt t="69814" x="6203950" y="2822575"/>
          <p14:tracePt t="69825" x="6121400" y="2754313"/>
          <p14:tracePt t="69836" x="6075363" y="2717800"/>
          <p14:tracePt t="69847" x="5976938" y="2652713"/>
          <p14:tracePt t="69859" x="5856288" y="2592388"/>
          <p14:tracePt t="69869" x="5784850" y="2559050"/>
          <p14:tracePt t="69880" x="5634038" y="2474913"/>
          <p14:tracePt t="69894" x="5494338" y="2392363"/>
          <p14:tracePt t="69902" x="5440363" y="2354263"/>
          <p14:tracePt t="69914" x="5365750" y="2312988"/>
          <p14:tracePt t="69925" x="5218113" y="2230438"/>
          <p14:tracePt t="69936" x="5086350" y="2157413"/>
          <p14:tracePt t="69948" x="4968875" y="2101850"/>
          <p14:tracePt t="69958" x="4903788" y="2078038"/>
          <p14:tracePt t="69969" x="4776788" y="2022475"/>
          <p14:tracePt t="69981" x="4703763" y="1992313"/>
          <p14:tracePt t="69983" x="4651375" y="1968500"/>
          <p14:tracePt t="69991" x="4594225" y="1935163"/>
          <p14:tracePt t="70004" x="4484688" y="1863725"/>
          <p14:tracePt t="70014" x="4440238" y="1844675"/>
          <p14:tracePt t="70025" x="4360863" y="1790700"/>
          <p14:tracePt t="70037" x="4314825" y="1768475"/>
          <p14:tracePt t="70039" x="4270375" y="1746250"/>
          <p14:tracePt t="70047" x="4235450" y="1735138"/>
          <p14:tracePt t="70058" x="4167188" y="1711325"/>
          <p14:tracePt t="70070" x="4144963" y="1708150"/>
          <p14:tracePt t="70080" x="4106863" y="1697038"/>
          <p14:tracePt t="70092" x="4087813" y="1697038"/>
          <p14:tracePt t="70094" x="4073525" y="1689100"/>
          <p14:tracePt t="70102" x="4057650" y="1685925"/>
          <p14:tracePt t="70114" x="4016375" y="1674813"/>
          <p14:tracePt t="70125" x="4002088" y="1666875"/>
          <p14:tracePt t="70127" x="3989388" y="1662113"/>
          <p14:tracePt t="70136" x="3978275" y="1658938"/>
          <p14:tracePt t="70148" x="3959225" y="1647825"/>
          <p14:tracePt t="70158" x="3948113" y="1647825"/>
          <p14:tracePt t="70169" x="3937000" y="1644650"/>
          <p14:tracePt t="70180" x="3929063" y="1636713"/>
          <p14:tracePt t="70182" x="3922713" y="1636713"/>
          <p14:tracePt t="70192" x="3917950" y="1631950"/>
          <p14:tracePt t="70203" x="3910013" y="1628775"/>
          <p14:tracePt t="70214" x="3903663" y="1625600"/>
          <p14:tracePt t="70225" x="3898900" y="1620838"/>
          <p14:tracePt t="70237" x="3898900" y="1617663"/>
          <p14:tracePt t="70238" x="3895725" y="1617663"/>
          <p14:tracePt t="70247" x="3895725" y="1614488"/>
          <p14:tracePt t="70265" x="3895725" y="1606550"/>
          <p14:tracePt t="70278" x="3895725" y="1601788"/>
          <p14:tracePt t="70285" x="3898900" y="1601788"/>
          <p14:tracePt t="70292" x="3906838" y="1601788"/>
          <p14:tracePt t="70302" x="3910013" y="1598613"/>
          <p14:tracePt t="70314" x="3929063" y="1595438"/>
          <p14:tracePt t="70326" x="3937000" y="1595438"/>
          <p14:tracePt t="70327" x="3956050" y="1595438"/>
          <p14:tracePt t="70336" x="3971925" y="1587500"/>
          <p14:tracePt t="70348" x="4008438" y="1587500"/>
          <p14:tracePt t="70358" x="4027488" y="1587500"/>
          <p14:tracePt t="70369" x="4057650" y="1590675"/>
          <p14:tracePt t="70381" x="4068763" y="1590675"/>
          <p14:tracePt t="70383" x="4076700" y="1590675"/>
          <p14:tracePt t="70391" x="4087813" y="1590675"/>
          <p14:tracePt t="70402" x="4103688" y="1590675"/>
          <p14:tracePt t="70414" x="4106863" y="1590675"/>
          <p14:tracePt t="70425" x="4117975" y="1590675"/>
          <p14:tracePt t="70436" x="4122738" y="1590675"/>
          <p14:tracePt t="70447" x="4130675" y="1590675"/>
          <p14:tracePt t="70458" x="4133850" y="1590675"/>
          <p14:tracePt t="70469" x="4133850" y="1587500"/>
          <p14:tracePt t="70506" x="4125913" y="1587500"/>
          <p14:tracePt t="70526" x="4122738" y="1587500"/>
          <p14:tracePt t="70533" x="4117975" y="1587500"/>
          <p14:tracePt t="70540" x="4114800" y="1587500"/>
          <p14:tracePt t="70547" x="4111625" y="1587500"/>
          <p14:tracePt t="70558" x="4106863" y="1587500"/>
          <p14:tracePt t="70569" x="4095750" y="1587500"/>
          <p14:tracePt t="70580" x="4092575" y="1587500"/>
          <p14:tracePt t="70592" x="4087813" y="1590675"/>
          <p14:tracePt t="70602" x="4081463" y="1590675"/>
          <p14:tracePt t="70614" x="4076700" y="1595438"/>
          <p14:tracePt t="70625" x="4062413" y="1598613"/>
          <p14:tracePt t="70636" x="4051300" y="1598613"/>
          <p14:tracePt t="70647" x="4046538" y="1601788"/>
          <p14:tracePt t="70658" x="4035425" y="1606550"/>
          <p14:tracePt t="70671" x="4024313" y="1617663"/>
          <p14:tracePt t="70680" x="4016375" y="1620838"/>
          <p14:tracePt t="70691" x="4008438" y="1625600"/>
          <p14:tracePt t="70703" x="4005263" y="1628775"/>
          <p14:tracePt t="70714" x="3997325" y="1636713"/>
          <p14:tracePt t="70725" x="3994150" y="1644650"/>
          <p14:tracePt t="70736" x="3989388" y="1647825"/>
          <p14:tracePt t="70747" x="3989388" y="1655763"/>
          <p14:tracePt t="70758" x="3989388" y="1658938"/>
          <p14:tracePt t="70760" x="3989388" y="1670050"/>
          <p14:tracePt t="70769" x="3989388" y="1674813"/>
          <p14:tracePt t="70781" x="3989388" y="1685925"/>
          <p14:tracePt t="70792" x="3989388" y="1697038"/>
          <p14:tracePt t="70795" x="3989388" y="1704975"/>
          <p14:tracePt t="70803" x="3989388" y="1708150"/>
          <p14:tracePt t="70815" x="3989388" y="1724025"/>
          <p14:tracePt t="70825" x="3989388" y="1730375"/>
          <p14:tracePt t="70836" x="3989388" y="1741488"/>
          <p14:tracePt t="70848" x="3989388" y="1746250"/>
          <p14:tracePt t="70858" x="3989388" y="1757363"/>
          <p14:tracePt t="70870" x="3989388" y="1760538"/>
          <p14:tracePt t="70880" x="3989388" y="1768475"/>
          <p14:tracePt t="70898" x="3989388" y="1773238"/>
          <p14:tracePt t="70911" x="3994150" y="1776413"/>
          <p14:tracePt t="70926" x="3997325" y="1779588"/>
          <p14:tracePt t="70932" x="4002088" y="1779588"/>
          <p14:tracePt t="70939" x="4002088" y="1784350"/>
          <p14:tracePt t="70947" x="4005263" y="1784350"/>
          <p14:tracePt t="70959" x="4008438" y="1787525"/>
          <p14:tracePt t="70960" x="4013200" y="1787525"/>
          <p14:tracePt t="70969" x="4019550" y="1787525"/>
          <p14:tracePt t="70980" x="4027488" y="1787525"/>
          <p14:tracePt t="70992" x="4032250" y="1787525"/>
          <p14:tracePt t="71002" x="4046538" y="1787525"/>
          <p14:tracePt t="71015" x="4051300" y="1787525"/>
          <p14:tracePt t="71016" x="4054475" y="1787525"/>
          <p14:tracePt t="71025" x="4062413" y="1787525"/>
          <p14:tracePt t="71036" x="4073525" y="1779588"/>
          <p14:tracePt t="71048" x="4076700" y="1779588"/>
          <p14:tracePt t="71049" x="4084638" y="1776413"/>
          <p14:tracePt t="71058" x="4087813" y="1768475"/>
          <p14:tracePt t="71070" x="4098925" y="1760538"/>
          <p14:tracePt t="71080" x="4103688" y="1760538"/>
          <p14:tracePt t="71091" x="4106863" y="1754188"/>
          <p14:tracePt t="71104" x="4111625" y="1749425"/>
          <p14:tracePt t="71105" x="4114800" y="1738313"/>
          <p14:tracePt t="71117" x="4117975" y="1735138"/>
          <p14:tracePt t="71125" x="4117975" y="1727200"/>
          <p14:tracePt t="71136" x="4125913" y="1727200"/>
          <p14:tracePt t="71147" x="4125913" y="1716088"/>
          <p14:tracePt t="71159" x="4130675" y="1708150"/>
          <p14:tracePt t="71169" x="4133850" y="1708150"/>
          <p14:tracePt t="71180" x="4133850" y="1700213"/>
          <p14:tracePt t="71193" x="4133850" y="1697038"/>
          <p14:tracePt t="71207" x="4133850" y="1693863"/>
          <p14:tracePt t="71221" x="4133850" y="1685925"/>
          <p14:tracePt t="71235" x="4130675" y="1685925"/>
          <p14:tracePt t="71241" x="4130675" y="1681163"/>
          <p14:tracePt t="71255" x="4122738" y="1677988"/>
          <p14:tracePt t="71269" x="4117975" y="1674813"/>
          <p14:tracePt t="71283" x="4114800" y="1670050"/>
          <p14:tracePt t="71289" x="4111625" y="1666875"/>
          <p14:tracePt t="71297" x="4106863" y="1662113"/>
          <p14:tracePt t="71303" x="4103688" y="1655763"/>
          <p14:tracePt t="71314" x="4092575" y="1655763"/>
          <p14:tracePt t="71324" x="4081463" y="1647825"/>
          <p14:tracePt t="71336" x="4076700" y="1644650"/>
          <p14:tracePt t="71347" x="4054475" y="1631950"/>
          <p14:tracePt t="71359" x="4043363" y="1628775"/>
          <p14:tracePt t="71369" x="4032250" y="1625600"/>
          <p14:tracePt t="71380" x="4016375" y="1625600"/>
          <p14:tracePt t="71392" x="4013200" y="1625600"/>
          <p14:tracePt t="71394" x="4008438" y="1625600"/>
          <p14:tracePt t="71403" x="4005263" y="1625600"/>
          <p14:tracePt t="71414" x="3997325" y="1625600"/>
          <p14:tracePt t="71425" x="3994150" y="1625600"/>
          <p14:tracePt t="71436" x="3986213" y="1628775"/>
          <p14:tracePt t="71448" x="3983038" y="1628775"/>
          <p14:tracePt t="71458" x="3983038" y="1631950"/>
          <p14:tracePt t="71469" x="3978275" y="1636713"/>
          <p14:tracePt t="71480" x="3975100" y="1636713"/>
          <p14:tracePt t="71491" x="3975100" y="1644650"/>
          <p14:tracePt t="71503" x="3975100" y="1647825"/>
          <p14:tracePt t="71517" x="3971925" y="1651000"/>
          <p14:tracePt t="71537" x="3971925" y="1655763"/>
          <p14:tracePt t="71551" x="3971925" y="1658938"/>
          <p14:tracePt t="71565" x="3971925" y="1662113"/>
          <p14:tracePt t="71571" x="3971925" y="1666875"/>
          <p14:tracePt t="71578" x="3971925" y="1674813"/>
          <p14:tracePt t="71585" x="3971925" y="1677988"/>
          <p14:tracePt t="71593" x="3971925" y="1681163"/>
          <p14:tracePt t="71606" x="3971925" y="1685925"/>
          <p14:tracePt t="71614" x="3975100" y="1689100"/>
          <p14:tracePt t="71625" x="3975100" y="1693863"/>
          <p14:tracePt t="71627" x="3978275" y="1697038"/>
          <p14:tracePt t="71636" x="3978275" y="1704975"/>
          <p14:tracePt t="71648" x="3983038" y="1708150"/>
          <p14:tracePt t="71658" x="3983038" y="1711325"/>
          <p14:tracePt t="71669" x="3989388" y="1719263"/>
          <p14:tracePt t="71681" x="3994150" y="1719263"/>
          <p14:tracePt t="71682" x="3994150" y="1724025"/>
          <p14:tracePt t="71692" x="3997325" y="1727200"/>
          <p14:tracePt t="71703" x="3997325" y="1738313"/>
          <p14:tracePt t="71714" x="3997325" y="1741488"/>
          <p14:tracePt t="71725" x="3997325" y="1746250"/>
          <p14:tracePt t="71737" x="3997325" y="1749425"/>
          <p14:tracePt t="71747" x="3997325" y="1754188"/>
          <p14:tracePt t="71758" x="4002088" y="1754188"/>
          <p14:tracePt t="71770" x="4002088" y="1757363"/>
          <p14:tracePt t="71780" x="4002088" y="1760538"/>
          <p14:tracePt t="71792" x="4005263" y="1760538"/>
          <p14:tracePt t="71803" x="4005263" y="1768475"/>
          <p14:tracePt t="71847" x="4008438" y="1768475"/>
          <p14:tracePt t="71875" x="4008438" y="1773238"/>
          <p14:tracePt t="72034" x="4013200" y="1773238"/>
          <p14:tracePt t="72053" x="4013200" y="1776413"/>
          <p14:tracePt t="72069" x="4019550" y="1776413"/>
          <p14:tracePt t="72095" x="4019550" y="1779588"/>
          <p14:tracePt t="72122" x="4024313" y="1784350"/>
          <p14:tracePt t="72136" x="4027488" y="1784350"/>
          <p14:tracePt t="72142" x="4027488" y="1787525"/>
          <p14:tracePt t="72157" x="4032250" y="1790700"/>
          <p14:tracePt t="72163" x="4035425" y="1798638"/>
          <p14:tracePt t="72171" x="4038600" y="1803400"/>
          <p14:tracePt t="72180" x="4038600" y="1806575"/>
          <p14:tracePt t="72191" x="4051300" y="1814513"/>
          <p14:tracePt t="72203" x="4054475" y="1825625"/>
          <p14:tracePt t="72205" x="4057650" y="1828800"/>
          <p14:tracePt t="72214" x="4062413" y="1833563"/>
          <p14:tracePt t="72226" x="4068763" y="1839913"/>
          <p14:tracePt t="72237" x="4068763" y="1844675"/>
          <p14:tracePt t="72247" x="4084638" y="1855788"/>
          <p14:tracePt t="72259" x="4087813" y="1855788"/>
          <p14:tracePt t="72261" x="4098925" y="1858963"/>
          <p14:tracePt t="72269" x="4103688" y="1863725"/>
          <p14:tracePt t="72280" x="4114800" y="1874838"/>
          <p14:tracePt t="72292" x="4122738" y="1878013"/>
          <p14:tracePt t="72302" x="4133850" y="1882775"/>
          <p14:tracePt t="72315" x="4148138" y="1889125"/>
          <p14:tracePt t="72325" x="4152900" y="1893888"/>
          <p14:tracePt t="72336" x="4164013" y="1900238"/>
          <p14:tracePt t="72348" x="4171950" y="1900238"/>
          <p14:tracePt t="72350" x="4175125" y="1905000"/>
          <p14:tracePt t="72358" x="4178300" y="1905000"/>
          <p14:tracePt t="72370" x="4186238" y="1908175"/>
          <p14:tracePt t="72383" x="4191000" y="1908175"/>
          <p14:tracePt t="72481" x="4191000" y="1905000"/>
          <p14:tracePt t="72501" x="4194175" y="1905000"/>
          <p14:tracePt t="72536" x="4194175" y="1897063"/>
          <p14:tracePt t="72549" x="4194175" y="1893888"/>
          <p14:tracePt t="72562" x="4194175" y="1889125"/>
          <p14:tracePt t="72583" x="4194175" y="1885950"/>
          <p14:tracePt t="72597" x="4194175" y="1882775"/>
          <p14:tracePt t="72617" x="4194175" y="1878013"/>
          <p14:tracePt t="72631" x="4194175" y="1874838"/>
          <p14:tracePt t="72645" x="4202113" y="1874838"/>
          <p14:tracePt t="72652" x="4202113" y="1866900"/>
          <p14:tracePt t="72659" x="4205288" y="1866900"/>
          <p14:tracePt t="72673" x="4210050" y="1866900"/>
          <p14:tracePt t="72693" x="4213225" y="1870075"/>
          <p14:tracePt t="72707" x="4216400" y="1874838"/>
          <p14:tracePt t="72714" x="4221163" y="1878013"/>
          <p14:tracePt t="72721" x="4227513" y="1885950"/>
          <p14:tracePt t="72727" x="4232275" y="1893888"/>
          <p14:tracePt t="72736" x="4235450" y="1900238"/>
          <p14:tracePt t="72748" x="4246563" y="1912938"/>
          <p14:tracePt t="72749" x="4251325" y="1924050"/>
          <p14:tracePt t="72758" x="4257675" y="1930400"/>
          <p14:tracePt t="72769" x="4273550" y="1954213"/>
          <p14:tracePt t="72780" x="4276725" y="1965325"/>
          <p14:tracePt t="72791" x="4287838" y="1984375"/>
          <p14:tracePt t="72803" x="4300538" y="2006600"/>
          <p14:tracePt t="72814" x="4303713" y="2022475"/>
          <p14:tracePt t="72825" x="4306888" y="2041525"/>
          <p14:tracePt t="72837" x="4314825" y="2052638"/>
          <p14:tracePt t="72838" x="4319588" y="2063750"/>
          <p14:tracePt t="72847" x="4319588" y="2071688"/>
          <p14:tracePt t="72858" x="4322763" y="2093913"/>
          <p14:tracePt t="72869" x="4330700" y="2108200"/>
          <p14:tracePt t="72880" x="4333875" y="2127250"/>
          <p14:tracePt t="72893" x="4344988" y="2154238"/>
          <p14:tracePt t="72903" x="4344988" y="2173288"/>
          <p14:tracePt t="72914" x="4352925" y="2200275"/>
          <p14:tracePt t="72925" x="4356100" y="2206625"/>
          <p14:tracePt t="72936" x="4367213" y="2233613"/>
          <p14:tracePt t="72948" x="4379913" y="2266950"/>
          <p14:tracePt t="72958" x="4383088" y="2286000"/>
          <p14:tracePt t="72969" x="4391025" y="2312988"/>
          <p14:tracePt t="72982" x="4391025" y="2320925"/>
          <p14:tracePt t="72983" x="4394200" y="2339975"/>
          <p14:tracePt t="72992" x="4394200" y="2343150"/>
          <p14:tracePt t="73003" x="4398963" y="2354263"/>
          <p14:tracePt t="73014" x="4405313" y="2357438"/>
          <p14:tracePt t="73025" x="4405313" y="2370138"/>
          <p14:tracePt t="73037" x="4405313" y="2373313"/>
          <p14:tracePt t="73047" x="4405313" y="2376488"/>
          <p14:tracePt t="73072" x="4402138" y="2376488"/>
          <p14:tracePt t="73085" x="4398963" y="2373313"/>
          <p14:tracePt t="73092" x="4394200" y="2370138"/>
          <p14:tracePt t="73099" x="4391025" y="2362200"/>
          <p14:tracePt t="73106" x="4379913" y="2357438"/>
          <p14:tracePt t="73114" x="4375150" y="2346325"/>
          <p14:tracePt t="73125" x="4371975" y="2339975"/>
          <p14:tracePt t="73126" x="4360863" y="2332038"/>
          <p14:tracePt t="73136" x="4356100" y="2324100"/>
          <p14:tracePt t="73148" x="4341813" y="2309813"/>
          <p14:tracePt t="73158" x="4333875" y="2297113"/>
          <p14:tracePt t="73169" x="4322763" y="2290763"/>
          <p14:tracePt t="73181" x="4314825" y="2286000"/>
          <p14:tracePt t="73183" x="4311650" y="2279650"/>
          <p14:tracePt t="73191" x="4306888" y="2271713"/>
          <p14:tracePt t="73203" x="4300538" y="2266950"/>
          <p14:tracePt t="73214" x="4292600" y="2255838"/>
          <p14:tracePt t="73225" x="4292600" y="2252663"/>
          <p14:tracePt t="73237" x="4284663" y="2236788"/>
          <p14:tracePt t="73247" x="4281488" y="2233613"/>
          <p14:tracePt t="73258" x="4276725" y="2225675"/>
          <p14:tracePt t="73269" x="4273550" y="2225675"/>
          <p14:tracePt t="73280" x="4257675" y="2211388"/>
          <p14:tracePt t="73293" x="4243388" y="2203450"/>
          <p14:tracePt t="73303" x="4235450" y="2192338"/>
          <p14:tracePt t="73314" x="4210050" y="2181225"/>
          <p14:tracePt t="73326" x="4186238" y="2165350"/>
          <p14:tracePt t="73336" x="4175125" y="2162175"/>
          <p14:tracePt t="73347" x="4148138" y="2143125"/>
          <p14:tracePt t="73358" x="4137025" y="2138363"/>
          <p14:tracePt t="73370" x="4117975" y="2127250"/>
          <p14:tracePt t="73381" x="4092575" y="2124075"/>
          <p14:tracePt t="73392" x="4081463" y="2124075"/>
          <p14:tracePt t="73402" x="4068763" y="2124075"/>
          <p14:tracePt t="73415" x="4057650" y="2124075"/>
          <p14:tracePt t="73416" x="4054475" y="2124075"/>
          <p14:tracePt t="73424" x="4051300" y="2124075"/>
          <p14:tracePt t="73437" x="4035425" y="2127250"/>
          <p14:tracePt t="73447" x="4032250" y="2132013"/>
          <p14:tracePt t="73458" x="4024313" y="2138363"/>
          <p14:tracePt t="73470" x="4024313" y="2143125"/>
          <p14:tracePt t="73471" x="4019550" y="2146300"/>
          <p14:tracePt t="73484" x="4016375" y="2146300"/>
          <p14:tracePt t="73492" x="4016375" y="2151063"/>
          <p14:tracePt t="73503" x="4013200" y="2151063"/>
          <p14:tracePt t="73514" x="4013200" y="2154238"/>
          <p14:tracePt t="73525" x="4005263" y="2154238"/>
          <p14:tracePt t="73536" x="4002088" y="2154238"/>
          <p14:tracePt t="73547" x="3997325" y="2154238"/>
          <p14:tracePt t="73558" x="3997325" y="2157413"/>
          <p14:tracePt t="73560" x="3994150" y="2157413"/>
          <p14:tracePt t="73569" x="3994150" y="2162175"/>
          <p14:tracePt t="73581" x="3989388" y="2168525"/>
          <p14:tracePt t="73591" x="3989388" y="2173288"/>
          <p14:tracePt t="73603" x="3986213" y="2176463"/>
          <p14:tracePt t="73615" x="3983038" y="2176463"/>
          <p14:tracePt t="73616" x="3983038" y="2181225"/>
          <p14:tracePt t="73625" x="3975100" y="2184400"/>
          <p14:tracePt t="73636" x="3975100" y="2192338"/>
          <p14:tracePt t="73647" x="3975100" y="2200275"/>
          <p14:tracePt t="73658" x="3975100" y="2203450"/>
          <p14:tracePt t="73670" x="3975100" y="2206625"/>
          <p14:tracePt t="73671" x="3975100" y="2211388"/>
          <p14:tracePt t="73681" x="3975100" y="2214563"/>
          <p14:tracePt t="73692" x="3975100" y="2217738"/>
          <p14:tracePt t="73703" x="3975100" y="2222500"/>
          <p14:tracePt t="73705" x="3975100" y="2225675"/>
          <p14:tracePt t="73714" x="3975100" y="2233613"/>
          <p14:tracePt t="73725" x="3975100" y="2236788"/>
          <p14:tracePt t="73736" x="3975100" y="2244725"/>
          <p14:tracePt t="73747" x="3975100" y="2252663"/>
          <p14:tracePt t="73759" x="3975100" y="2266950"/>
          <p14:tracePt t="73769" x="3975100" y="2279650"/>
          <p14:tracePt t="73780" x="3975100" y="2290763"/>
          <p14:tracePt t="73792" x="3975100" y="2301875"/>
          <p14:tracePt t="73803" x="3975100" y="2312988"/>
          <p14:tracePt t="73815" x="3975100" y="2324100"/>
          <p14:tracePt t="73816" x="3975100" y="2327275"/>
          <p14:tracePt t="73825" x="3975100" y="2332038"/>
          <p14:tracePt t="73836" x="3975100" y="2346325"/>
          <p14:tracePt t="73848" x="3975100" y="2351088"/>
          <p14:tracePt t="73849" x="3975100" y="2354263"/>
          <p14:tracePt t="73858" x="3975100" y="2362200"/>
          <p14:tracePt t="73870" x="3975100" y="2373313"/>
          <p14:tracePt t="73880" x="3975100" y="2376488"/>
          <p14:tracePt t="73891" x="3975100" y="2389188"/>
          <p14:tracePt t="73904" x="3975100" y="2392363"/>
          <p14:tracePt t="73905" x="3975100" y="2400300"/>
          <p14:tracePt t="73914" x="3975100" y="2406650"/>
          <p14:tracePt t="73925" x="3978275" y="2411413"/>
          <p14:tracePt t="73936" x="3978275" y="2414588"/>
          <p14:tracePt t="73947" x="3978275" y="2419350"/>
          <p14:tracePt t="73960" x="3978275" y="2425700"/>
          <p14:tracePt t="73973" x="3978275" y="2430463"/>
          <p14:tracePt t="74063" x="3978275" y="2422525"/>
          <p14:tracePt t="74076" x="3975100" y="2419350"/>
          <p14:tracePt t="74090" x="3975100" y="2414588"/>
          <p14:tracePt t="74097" x="3975100" y="2411413"/>
          <p14:tracePt t="74104" x="3975100" y="2406650"/>
          <p14:tracePt t="74114" x="3975100" y="2403475"/>
          <p14:tracePt t="74125" x="3978275" y="2400300"/>
          <p14:tracePt t="74137" x="3978275" y="2392363"/>
          <p14:tracePt t="74138" x="3983038" y="2392363"/>
          <p14:tracePt t="74147" x="3983038" y="2389188"/>
          <p14:tracePt t="74159" x="3989388" y="2389188"/>
          <p14:tracePt t="74169" x="3994150" y="2384425"/>
          <p14:tracePt t="74180" x="4002088" y="2384425"/>
          <p14:tracePt t="74193" x="4008438" y="2384425"/>
          <p14:tracePt t="74194" x="4013200" y="2381250"/>
          <p14:tracePt t="74202" x="4019550" y="2381250"/>
          <p14:tracePt t="74214" x="4027488" y="2381250"/>
          <p14:tracePt t="74225" x="4035425" y="2381250"/>
          <p14:tracePt t="74236" x="4046538" y="2376488"/>
          <p14:tracePt t="74248" x="4062413" y="2373313"/>
          <p14:tracePt t="74258" x="4065588" y="2373313"/>
          <p14:tracePt t="74269" x="4081463" y="2365375"/>
          <p14:tracePt t="74280" x="4084638" y="2365375"/>
          <p14:tracePt t="74291" x="4103688" y="2362200"/>
          <p14:tracePt t="74303" x="4117975" y="2357438"/>
          <p14:tracePt t="74314" x="4125913" y="2354263"/>
          <p14:tracePt t="74325" x="4148138" y="2343150"/>
          <p14:tracePt t="74337" x="4167188" y="2327275"/>
          <p14:tracePt t="74348" x="4178300" y="2320925"/>
          <p14:tracePt t="74358" x="4194175" y="2312988"/>
          <p14:tracePt t="74369" x="4202113" y="2301875"/>
          <p14:tracePt t="74380" x="4213225" y="2293938"/>
          <p14:tracePt t="74393" x="4216400" y="2290763"/>
          <p14:tracePt t="74394" x="4221163" y="2290763"/>
          <p14:tracePt t="74403" x="4224338" y="2282825"/>
          <p14:tracePt t="74413" x="4227513" y="2274888"/>
          <p14:tracePt t="74425" x="4227513" y="2271713"/>
          <p14:tracePt t="74436" x="4227513" y="2266950"/>
          <p14:tracePt t="74448" x="4227513" y="2260600"/>
          <p14:tracePt t="74458" x="4227513" y="2252663"/>
          <p14:tracePt t="74469" x="4227513" y="2247900"/>
          <p14:tracePt t="74489" x="4227513" y="2244725"/>
          <p14:tracePt t="74503" x="4227513" y="2241550"/>
          <p14:tracePt t="74509" x="4227513" y="2236788"/>
          <p14:tracePt t="74516" x="4227513" y="2233613"/>
          <p14:tracePt t="74524" x="4227513" y="2230438"/>
          <p14:tracePt t="74537" x="4224338" y="2217738"/>
          <p14:tracePt t="74547" x="4224338" y="2214563"/>
          <p14:tracePt t="74558" x="4221163" y="2203450"/>
          <p14:tracePt t="74570" x="4216400" y="2195513"/>
          <p14:tracePt t="74571" x="4205288" y="2192338"/>
          <p14:tracePt t="74581" x="4202113" y="2181225"/>
          <p14:tracePt t="74593" x="4178300" y="2165350"/>
          <p14:tracePt t="74603" x="4167188" y="2154238"/>
          <p14:tracePt t="74614" x="4125913" y="2124075"/>
          <p14:tracePt t="74625" x="4111625" y="2108200"/>
          <p14:tracePt t="74627" x="4084638" y="2097088"/>
          <p14:tracePt t="74636" x="4065588" y="2085975"/>
          <p14:tracePt t="74647" x="4038600" y="2066925"/>
          <p14:tracePt t="74658" x="4032250" y="2063750"/>
          <p14:tracePt t="74669" x="4008438" y="2063750"/>
          <p14:tracePt t="74682" x="3997325" y="2063750"/>
          <p14:tracePt t="74692" x="3994150" y="2063750"/>
          <p14:tracePt t="74703" x="3983038" y="2063750"/>
          <p14:tracePt t="74714" x="3978275" y="2066925"/>
          <p14:tracePt t="74716" x="3975100" y="2066925"/>
          <p14:tracePt t="74725" x="3975100" y="2071688"/>
          <p14:tracePt t="74737" x="3971925" y="2082800"/>
          <p14:tracePt t="74747" x="3967163" y="2085975"/>
          <p14:tracePt t="74758" x="3967163" y="2089150"/>
          <p14:tracePt t="74770" x="3967163" y="2093913"/>
          <p14:tracePt t="74771" x="3967163" y="2097088"/>
          <p14:tracePt t="74781" x="3967163" y="2101850"/>
          <p14:tracePt t="74792" x="3967163" y="2108200"/>
          <p14:tracePt t="74805" x="3967163" y="2116138"/>
          <p14:tracePt t="74814" x="3967163" y="2120900"/>
          <p14:tracePt t="74826" x="3967163" y="2127250"/>
          <p14:tracePt t="74839" x="3967163" y="2132013"/>
          <p14:tracePt t="74854" x="3967163" y="2135188"/>
          <p14:tracePt t="74867" x="3967163" y="2138363"/>
          <p14:tracePt t="74881" x="3967163" y="2146300"/>
          <p14:tracePt t="74895" x="3967163" y="2151063"/>
          <p14:tracePt t="74915" x="3967163" y="2154238"/>
          <p14:tracePt t="74929" x="3967163" y="2157413"/>
          <p14:tracePt t="74943" x="3967163" y="2162175"/>
          <p14:tracePt t="74964" x="3967163" y="2165350"/>
          <p14:tracePt t="74978" x="3967163" y="2168525"/>
          <p14:tracePt t="75081" x="3967163" y="2165350"/>
          <p14:tracePt t="75769" x="3967163" y="2173288"/>
          <p14:tracePt t="75775" x="3971925" y="2187575"/>
          <p14:tracePt t="75804" x="3986213" y="2222500"/>
          <p14:tracePt t="75814" x="3994150" y="2233613"/>
          <p14:tracePt t="75825" x="3997325" y="2244725"/>
          <p14:tracePt t="75837" x="4002088" y="2255838"/>
          <p14:tracePt t="75839" x="4005263" y="2260600"/>
          <p14:tracePt t="75847" x="4008438" y="2271713"/>
          <p14:tracePt t="75858" x="4019550" y="2290763"/>
          <p14:tracePt t="75869" x="4032250" y="2293938"/>
          <p14:tracePt t="75880" x="4043363" y="2316163"/>
          <p14:tracePt t="75893" x="4057650" y="2335213"/>
          <p14:tracePt t="75903" x="4062413" y="2346325"/>
          <p14:tracePt t="75913" x="4092575" y="2381250"/>
          <p14:tracePt t="75927" x="4125913" y="2419350"/>
          <p14:tracePt t="75936" x="4148138" y="2444750"/>
          <p14:tracePt t="75948" x="4202113" y="2498725"/>
          <p14:tracePt t="75959" x="4240213" y="2528888"/>
          <p14:tracePt t="75969" x="4300538" y="2578100"/>
          <p14:tracePt t="75981" x="4333875" y="2595563"/>
          <p14:tracePt t="75983" x="4360863" y="2614613"/>
          <p14:tracePt t="75992" x="4386263" y="2630488"/>
          <p14:tracePt t="76003" x="4429125" y="2649538"/>
          <p14:tracePt t="76014" x="4440238" y="2652713"/>
          <p14:tracePt t="76025" x="4459288" y="2668588"/>
          <p14:tracePt t="76037" x="4481513" y="2671763"/>
          <p14:tracePt t="76047" x="4495800" y="2682875"/>
          <p14:tracePt t="76058" x="4538663" y="2693988"/>
          <p14:tracePt t="76069" x="4579938" y="2709863"/>
          <p14:tracePt t="76081" x="4684713" y="2747963"/>
          <p14:tracePt t="76092" x="4813300" y="2789238"/>
          <p14:tracePt t="76103" x="4873625" y="2803525"/>
          <p14:tracePt t="76113" x="4991100" y="2827338"/>
          <p14:tracePt t="76126" x="5045075" y="2841625"/>
          <p14:tracePt t="76127" x="5105400" y="2857500"/>
          <p14:tracePt t="76136" x="5157788" y="2871788"/>
          <p14:tracePt t="76147" x="5256213" y="2901950"/>
          <p14:tracePt t="76158" x="5297488" y="2909888"/>
          <p14:tracePt t="76169" x="5354638" y="2928938"/>
          <p14:tracePt t="76182" x="5395913" y="2940050"/>
          <p14:tracePt t="76192" x="5418138" y="2947988"/>
          <p14:tracePt t="76203" x="5445125" y="2955925"/>
          <p14:tracePt t="76214" x="5464175" y="2955925"/>
          <p14:tracePt t="76216" x="5467350" y="2962275"/>
          <p14:tracePt t="76225" x="5475288" y="2962275"/>
          <p14:tracePt t="76236" x="5478463" y="2967038"/>
          <p14:tracePt t="76238" x="5489575" y="2967038"/>
          <p14:tracePt t="76247" x="5494338" y="2967038"/>
          <p14:tracePt t="76258" x="5497513" y="2967038"/>
          <p14:tracePt t="76270" x="5502275" y="2967038"/>
          <p14:tracePt t="76271" x="5505450" y="2967038"/>
          <p14:tracePt t="76292" x="5508625" y="2967038"/>
          <p14:tracePt t="76326" x="5508625" y="2970213"/>
          <p14:tracePt t="76339" x="5508625" y="2974975"/>
          <p14:tracePt t="76360" x="5508625" y="2978150"/>
          <p14:tracePt t="76367" x="5513388" y="2981325"/>
          <p14:tracePt t="76374" x="5513388" y="2986088"/>
          <p14:tracePt t="76381" x="5513388" y="2989263"/>
          <p14:tracePt t="76392" x="5513388" y="2997200"/>
          <p14:tracePt t="76403" x="5513388" y="3000375"/>
          <p14:tracePt t="76415" x="5513388" y="3005138"/>
          <p14:tracePt t="76416" x="5513388" y="3008313"/>
          <p14:tracePt t="76425" x="5513388" y="3011488"/>
          <p14:tracePt t="76437" x="5513388" y="3019425"/>
          <p14:tracePt t="76447" x="5513388" y="3030538"/>
          <p14:tracePt t="76458" x="5508625" y="3068638"/>
          <p14:tracePt t="76470" x="5502275" y="3095625"/>
          <p14:tracePt t="76471" x="5497513" y="3109913"/>
          <p14:tracePt t="76481" x="5497513" y="3133725"/>
          <p14:tracePt t="76492" x="5489575" y="3186113"/>
          <p14:tracePt t="76503" x="5489575" y="3208338"/>
          <p14:tracePt t="76504" x="5486400" y="3224213"/>
          <p14:tracePt t="76514" x="5486400" y="3246438"/>
          <p14:tracePt t="76526" x="5486400" y="3273425"/>
          <p14:tracePt t="76536" x="5486400" y="3284538"/>
          <p14:tracePt t="76547" x="5486400" y="3295650"/>
          <p14:tracePt t="76559" x="5486400" y="3306763"/>
          <p14:tracePt t="76560" x="5486400" y="3309938"/>
          <p14:tracePt t="76570" x="5486400" y="3317875"/>
          <p14:tracePt t="76581" x="5486400" y="3333750"/>
          <p14:tracePt t="76592" x="5486400" y="3344863"/>
          <p14:tracePt t="76603" x="5486400" y="3355975"/>
          <p14:tracePt t="76615" x="5489575" y="3378200"/>
          <p14:tracePt t="76625" x="5489575" y="3382963"/>
          <p14:tracePt t="76636" x="5497513" y="3402013"/>
          <p14:tracePt t="76648" x="5502275" y="3405188"/>
          <p14:tracePt t="76649" x="5505450" y="3413125"/>
          <p14:tracePt t="76658" x="5508625" y="3424238"/>
          <p14:tracePt t="76670" x="5519738" y="3438525"/>
          <p14:tracePt t="76681" x="5524500" y="3446463"/>
          <p14:tracePt t="76692" x="5546725" y="3468688"/>
          <p14:tracePt t="76703" x="5557838" y="3487738"/>
          <p14:tracePt t="76704" x="5562600" y="3495675"/>
          <p14:tracePt t="76714" x="5573713" y="3506788"/>
          <p14:tracePt t="76726" x="5599113" y="3536950"/>
          <p14:tracePt t="76736" x="5611813" y="3548063"/>
          <p14:tracePt t="76747" x="5629275" y="3575050"/>
          <p14:tracePt t="76760" x="5648325" y="3602038"/>
          <p14:tracePt t="76770" x="5656263" y="3613150"/>
          <p14:tracePt t="76780" x="5672138" y="3632200"/>
          <p14:tracePt t="76792" x="5683250" y="3643313"/>
          <p14:tracePt t="76803" x="5691188" y="3657600"/>
          <p14:tracePt t="76815" x="5705475" y="3681413"/>
          <p14:tracePt t="76825" x="5713413" y="3687763"/>
          <p14:tracePt t="76836" x="5724525" y="3711575"/>
          <p14:tracePt t="76848" x="5727700" y="3719513"/>
          <p14:tracePt t="76849" x="5732463" y="3725863"/>
          <p14:tracePt t="76858" x="5735638" y="3730625"/>
          <p14:tracePt t="76870" x="5738813" y="3741738"/>
          <p14:tracePt t="76881" x="5746750" y="3741738"/>
          <p14:tracePt t="76891" x="5751513" y="3749675"/>
          <p14:tracePt t="76925" x="5743575" y="3749675"/>
          <p14:tracePt t="76931" x="5738813" y="3749675"/>
          <p14:tracePt t="76945" x="5735638" y="3744913"/>
          <p14:tracePt t="76952" x="5732463" y="3744913"/>
          <p14:tracePt t="76959" x="5727700" y="3744913"/>
          <p14:tracePt t="76970" x="5724525" y="3744913"/>
          <p14:tracePt t="76980" x="5721350" y="3744913"/>
          <p14:tracePt t="76992" x="5713413" y="3744913"/>
          <p14:tracePt t="76994" x="5708650" y="3744913"/>
          <p14:tracePt t="77007" x="5705475" y="3741738"/>
          <p14:tracePt t="77014" x="5702300" y="3741738"/>
          <p14:tracePt t="77027" x="5697538" y="3741738"/>
          <p14:tracePt t="77041" x="5694363" y="3741738"/>
          <p14:tracePt t="77055" x="5691188" y="3741738"/>
          <p14:tracePt t="77062" x="5686425" y="3741738"/>
          <p14:tracePt t="77076" x="5678488" y="3741738"/>
          <p14:tracePt t="77082" x="5675313" y="3741738"/>
          <p14:tracePt t="77092" x="5672138" y="3741738"/>
          <p14:tracePt t="77104" x="5664200" y="3741738"/>
          <p14:tracePt t="77114" x="5659438" y="3741738"/>
          <p14:tracePt t="77125" x="5648325" y="3741738"/>
          <p14:tracePt t="77137" x="5641975" y="3741738"/>
          <p14:tracePt t="77139" x="5637213" y="3741738"/>
          <p14:tracePt t="77147" x="5626100" y="3741738"/>
          <p14:tracePt t="77159" x="5599113" y="3749675"/>
          <p14:tracePt t="77169" x="5592763" y="3749675"/>
          <p14:tracePt t="77181" x="5565775" y="3752850"/>
          <p14:tracePt t="77193" x="5538788" y="3760788"/>
          <p14:tracePt t="77203" x="5524500" y="3760788"/>
          <p14:tracePt t="77214" x="5497513" y="3763963"/>
          <p14:tracePt t="77225" x="5475288" y="3767138"/>
          <p14:tracePt t="77227" x="5456238" y="3767138"/>
          <p14:tracePt t="77236" x="5426075" y="3767138"/>
          <p14:tracePt t="77248" x="5373688" y="3767138"/>
          <p14:tracePt t="77258" x="5349875" y="3767138"/>
          <p14:tracePt t="77269" x="5297488" y="3767138"/>
          <p14:tracePt t="77281" x="5275263" y="3767138"/>
          <p14:tracePt t="77283" x="5259388" y="3767138"/>
          <p14:tracePt t="77292" x="5237163" y="3767138"/>
          <p14:tracePt t="77303" x="5202238" y="3767138"/>
          <p14:tracePt t="77314" x="5195888" y="3767138"/>
          <p14:tracePt t="77317" x="5191125" y="3767138"/>
          <p14:tracePt t="77325" x="5180013" y="3767138"/>
          <p14:tracePt t="77337" x="5168900" y="3767138"/>
          <p14:tracePt t="77347" x="5157788" y="3767138"/>
          <p14:tracePt t="77358" x="5149850" y="3767138"/>
          <p14:tracePt t="77370" x="5146675" y="3767138"/>
          <p14:tracePt t="77381" x="5141913" y="3767138"/>
          <p14:tracePt t="77399" x="5135563" y="3767138"/>
          <p14:tracePt t="77978" x="5138738" y="3775075"/>
          <p14:tracePt t="77983" x="5146675" y="3783013"/>
          <p14:tracePt t="77992" x="5157788" y="3786188"/>
          <p14:tracePt t="78003" x="5168900" y="3798888"/>
          <p14:tracePt t="78005" x="5184775" y="3816350"/>
          <p14:tracePt t="78013" x="5210175" y="3835400"/>
          <p14:tracePt t="78026" x="5264150" y="3876675"/>
          <p14:tracePt t="78037" x="5289550" y="3895725"/>
          <p14:tracePt t="78047" x="5349875" y="3930650"/>
          <p14:tracePt t="78059" x="5384800" y="3941763"/>
          <p14:tracePt t="78061" x="5403850" y="3952875"/>
          <p14:tracePt t="78069" x="5426075" y="3963988"/>
          <p14:tracePt t="78080" x="5459413" y="3987800"/>
          <p14:tracePt t="78092" x="5470525" y="3994150"/>
          <p14:tracePt t="78103" x="5489575" y="4002088"/>
          <p14:tracePt t="78115" x="5505450" y="4010025"/>
          <p14:tracePt t="78125" x="5513388" y="4013200"/>
          <p14:tracePt t="78136" x="5524500" y="4017963"/>
          <p14:tracePt t="78148" x="5527675" y="4017963"/>
          <p14:tracePt t="78149" x="5532438" y="4021138"/>
          <p14:tracePt t="78163" x="5535613" y="4021138"/>
          <p14:tracePt t="78177" x="5538788" y="4021138"/>
          <p14:tracePt t="78190" x="5543550" y="4021138"/>
          <p14:tracePt t="78246" x="5543550" y="4017963"/>
          <p14:tracePt t="78259" x="5543550" y="4013200"/>
          <p14:tracePt t="78273" x="5543550" y="4010025"/>
          <p14:tracePt t="78280" x="5543550" y="4002088"/>
          <p14:tracePt t="78287" x="5543550" y="3998913"/>
          <p14:tracePt t="78293" x="5543550" y="3990975"/>
          <p14:tracePt t="78303" x="5543550" y="3987800"/>
          <p14:tracePt t="78314" x="5549900" y="3968750"/>
          <p14:tracePt t="78325" x="5549900" y="3956050"/>
          <p14:tracePt t="78336" x="5562600" y="3914775"/>
          <p14:tracePt t="78348" x="5565775" y="3900488"/>
          <p14:tracePt t="78350" x="5573713" y="3876675"/>
          <p14:tracePt t="78358" x="5576888" y="3854450"/>
          <p14:tracePt t="78370" x="5584825" y="3813175"/>
          <p14:tracePt t="78381" x="5584825" y="3798888"/>
          <p14:tracePt t="78391" x="5588000" y="3786188"/>
          <p14:tracePt t="78404" x="5588000" y="3771900"/>
          <p14:tracePt t="78414" x="5588000" y="3767138"/>
          <p14:tracePt t="78425" x="5588000" y="3752850"/>
          <p14:tracePt t="78438" x="5588000" y="3749675"/>
          <p14:tracePt t="78447" x="5588000" y="3744913"/>
          <p14:tracePt t="78459" x="5588000" y="3741738"/>
          <p14:tracePt t="78472" x="5588000" y="3736975"/>
          <p14:tracePt t="78480" x="5584825" y="3736975"/>
          <p14:tracePt t="78492" x="5584825" y="3730625"/>
          <p14:tracePt t="78494" x="5581650" y="3725863"/>
          <p14:tracePt t="78503" x="5573713" y="3725863"/>
          <p14:tracePt t="78514" x="5568950" y="3722688"/>
          <p14:tracePt t="78525" x="5565775" y="3719513"/>
          <p14:tracePt t="78536" x="5549900" y="3714750"/>
          <p14:tracePt t="78549" x="5543550" y="3706813"/>
          <p14:tracePt t="78558" x="5535613" y="3706813"/>
          <p14:tracePt t="78569" x="5524500" y="3700463"/>
          <p14:tracePt t="78581" x="5516563" y="3695700"/>
          <p14:tracePt t="78583" x="5513388" y="3695700"/>
          <p14:tracePt t="78591" x="5508625" y="3692525"/>
          <p14:tracePt t="78603" x="5505450" y="3692525"/>
          <p14:tracePt t="78613" x="5497513" y="3687763"/>
          <p14:tracePt t="78625" x="5494338" y="3684588"/>
          <p14:tracePt t="78637" x="5489575" y="3684588"/>
          <p14:tracePt t="78651" x="5486400" y="3684588"/>
          <p14:tracePt t="78665" x="5483225" y="3684588"/>
          <p14:tracePt t="78686" x="5478463" y="3684588"/>
          <p14:tracePt t="78706" x="5478463" y="3681413"/>
          <p14:tracePt t="78714" x="5475288" y="3681413"/>
          <p14:tracePt t="78892" x="5467350" y="3681413"/>
          <p14:tracePt t="79071" x="5464175" y="3681413"/>
          <p14:tracePt t="79105" x="5459413" y="3681413"/>
          <p14:tracePt t="79133" x="5456238" y="3681413"/>
          <p14:tracePt t="79154" x="5453063" y="3681413"/>
          <p14:tracePt t="79181" x="5448300" y="3681413"/>
          <p14:tracePt t="79194" x="5445125" y="3681413"/>
          <p14:tracePt t="79209" x="5440363" y="3681413"/>
          <p14:tracePt t="79229" x="5434013" y="3681413"/>
          <p14:tracePt t="79236" x="5429250" y="3681413"/>
          <p14:tracePt t="79243" x="5426075" y="3681413"/>
          <p14:tracePt t="79249" x="5422900" y="3681413"/>
          <p14:tracePt t="79258" x="5418138" y="3681413"/>
          <p14:tracePt t="79270" x="5414963" y="3681413"/>
          <p14:tracePt t="79271" x="5403850" y="3681413"/>
          <p14:tracePt t="79281" x="5395913" y="3681413"/>
          <p14:tracePt t="79291" x="5376863" y="3681413"/>
          <p14:tracePt t="79303" x="5365750" y="3681413"/>
          <p14:tracePt t="79305" x="5354638" y="3681413"/>
          <p14:tracePt t="79314" x="5338763" y="3681413"/>
          <p14:tracePt t="79326" x="5313363" y="3681413"/>
          <p14:tracePt t="79336" x="5297488" y="3681413"/>
          <p14:tracePt t="79347" x="5270500" y="3681413"/>
          <p14:tracePt t="79359" x="5256213" y="3681413"/>
          <p14:tracePt t="79360" x="5245100" y="3681413"/>
          <p14:tracePt t="79369" x="5237163" y="3681413"/>
          <p14:tracePt t="79381" x="5214938" y="3681413"/>
          <p14:tracePt t="79392" x="5207000" y="3681413"/>
          <p14:tracePt t="79402" x="5187950" y="3681413"/>
          <p14:tracePt t="79415" x="5160963" y="3681413"/>
          <p14:tracePt t="79425" x="5154613" y="3681413"/>
          <p14:tracePt t="79436" x="5130800" y="3681413"/>
          <p14:tracePt t="79448" x="5116513" y="3681413"/>
          <p14:tracePt t="79449" x="5100638" y="3681413"/>
          <p14:tracePt t="79458" x="5089525" y="3681413"/>
          <p14:tracePt t="79470" x="5062538" y="3681413"/>
          <p14:tracePt t="79481" x="5048250" y="3681413"/>
          <p14:tracePt t="79492" x="5021263" y="3681413"/>
          <p14:tracePt t="79504" x="5006975" y="3681413"/>
          <p14:tracePt t="79505" x="4995863" y="3684588"/>
          <p14:tracePt t="79514" x="4979988" y="3684588"/>
          <p14:tracePt t="79526" x="4953000" y="3692525"/>
          <p14:tracePt t="79536" x="4938713" y="3692525"/>
          <p14:tracePt t="79547" x="4919663" y="3692525"/>
          <p14:tracePt t="79559" x="4897438" y="3695700"/>
          <p14:tracePt t="79570" x="4889500" y="3695700"/>
          <p14:tracePt t="79581" x="4873625" y="3695700"/>
          <p14:tracePt t="79592" x="4867275" y="3695700"/>
          <p14:tracePt t="79603" x="4851400" y="3700463"/>
          <p14:tracePt t="79615" x="4843463" y="3700463"/>
          <p14:tracePt t="79625" x="4832350" y="3700463"/>
          <p14:tracePt t="79636" x="4824413" y="3703638"/>
          <p14:tracePt t="79648" x="4818063" y="3703638"/>
          <p14:tracePt t="79650" x="4810125" y="3703638"/>
          <p14:tracePt t="79662" x="4806950" y="3703638"/>
          <p14:tracePt t="79670" x="4802188" y="3703638"/>
          <p14:tracePt t="79681" x="4799013" y="3703638"/>
          <p14:tracePt t="79739" x="4802188" y="3703638"/>
          <p14:tracePt t="79745" x="4806950" y="3703638"/>
          <p14:tracePt t="79759" x="4813300" y="3703638"/>
          <p14:tracePt t="79765" x="4818063" y="3703638"/>
          <p14:tracePt t="79772" x="4824413" y="3703638"/>
          <p14:tracePt t="79780" x="4829175" y="3703638"/>
          <p14:tracePt t="79793" x="4840288" y="3700463"/>
          <p14:tracePt t="79794" x="4848225" y="3700463"/>
          <p14:tracePt t="79803" x="4859338" y="3692525"/>
          <p14:tracePt t="79814" x="4903788" y="3681413"/>
          <p14:tracePt t="79825" x="4949825" y="3673475"/>
          <p14:tracePt t="79836" x="5051425" y="3662363"/>
          <p14:tracePt t="79848" x="5157788" y="3640138"/>
          <p14:tracePt t="79858" x="5191125" y="3632200"/>
          <p14:tracePt t="79869" x="5256213" y="3608388"/>
          <p14:tracePt t="79881" x="5281613" y="3605213"/>
          <p14:tracePt t="79883" x="5316538" y="3590925"/>
          <p14:tracePt t="79893" x="5338763" y="3586163"/>
          <p14:tracePt t="79904" x="5373688" y="3575050"/>
          <p14:tracePt t="79914" x="5387975" y="3567113"/>
          <p14:tracePt t="79925" x="5414963" y="3560763"/>
          <p14:tracePt t="79936" x="5426075" y="3552825"/>
          <p14:tracePt t="79938" x="5429250" y="3552825"/>
          <p14:tracePt t="79947" x="5440363" y="3548063"/>
          <p14:tracePt t="79959" x="5448300" y="3544888"/>
          <p14:tracePt t="79969" x="5456238" y="3544888"/>
          <p14:tracePt t="79981" x="5459413" y="3541713"/>
          <p14:tracePt t="79993" x="5470525" y="3536950"/>
          <p14:tracePt t="80003" x="5475288" y="3536950"/>
          <p14:tracePt t="80014" x="5483225" y="3529013"/>
          <p14:tracePt t="80025" x="5486400" y="3529013"/>
          <p14:tracePt t="80036" x="5489575" y="3529013"/>
          <p14:tracePt t="80048" x="5497513" y="3525838"/>
          <p14:tracePt t="80058" x="5502275" y="3525838"/>
          <p14:tracePt t="80069" x="5505450" y="3525838"/>
          <p14:tracePt t="80082" x="5508625" y="3525838"/>
          <p14:tracePt t="80103" x="5513388" y="3525838"/>
          <p14:tracePt t="80116" x="5516563" y="3525838"/>
          <p14:tracePt t="80489" x="5516563" y="3522663"/>
          <p14:tracePt t="80516" x="5516563" y="3517900"/>
          <p14:tracePt t="80529" x="5519738" y="3517900"/>
          <p14:tracePt t="80543" x="5519738" y="3514725"/>
          <p14:tracePt t="80564" x="5519738" y="3511550"/>
          <p14:tracePt t="80578" x="5519738" y="3506788"/>
          <p14:tracePt t="80599" x="5519738" y="3498850"/>
          <p14:tracePt t="80695" x="5516563" y="3498850"/>
          <p14:tracePt t="80708" x="5513388" y="3498850"/>
          <p14:tracePt t="80736" x="5494338" y="3498850"/>
          <p14:tracePt t="80747" x="5486400" y="3498850"/>
          <p14:tracePt t="80758" x="5478463" y="3498850"/>
          <p14:tracePt t="80771" x="5459413" y="3498850"/>
          <p14:tracePt t="80781" x="5448300" y="3498850"/>
          <p14:tracePt t="80791" x="5437188" y="3498850"/>
          <p14:tracePt t="80803" x="5426075" y="3498850"/>
          <p14:tracePt t="80805" x="5414963" y="3498850"/>
          <p14:tracePt t="80814" x="5407025" y="3498850"/>
          <p14:tracePt t="80826" x="5380038" y="3495675"/>
          <p14:tracePt t="80836" x="5368925" y="3495675"/>
          <p14:tracePt t="80847" x="5346700" y="3495675"/>
          <p14:tracePt t="80859" x="5324475" y="3495675"/>
          <p14:tracePt t="80860" x="5289550" y="3498850"/>
          <p14:tracePt t="80869" x="5248275" y="3498850"/>
          <p14:tracePt t="80881" x="5135563" y="3514725"/>
          <p14:tracePt t="80894" x="5002213" y="3529013"/>
          <p14:tracePt t="80903" x="4941888" y="3529013"/>
          <p14:tracePt t="80914" x="4900613" y="3536950"/>
          <p14:tracePt t="80925" x="4806950" y="3560763"/>
          <p14:tracePt t="80936" x="4730750" y="3571875"/>
          <p14:tracePt t="80947" x="4708525" y="3578225"/>
          <p14:tracePt t="80950" x="4681538" y="3590925"/>
          <p14:tracePt t="80958" x="4659313" y="3597275"/>
          <p14:tracePt t="80970" x="4635500" y="3605213"/>
          <p14:tracePt t="80980" x="4629150" y="3605213"/>
          <p14:tracePt t="80992" x="4613275" y="3616325"/>
          <p14:tracePt t="81003" x="4610100" y="3616325"/>
          <p14:tracePt t="81005" x="4605338" y="3616325"/>
          <p14:tracePt t="81013" x="4598988" y="3621088"/>
          <p14:tracePt t="81025" x="4594225" y="3624263"/>
          <p14:tracePt t="81036" x="4591050" y="3624263"/>
          <p14:tracePt t="81039" x="4587875" y="3627438"/>
          <p14:tracePt t="81047" x="4583113" y="3632200"/>
          <p14:tracePt t="81059" x="4575175" y="3635375"/>
          <p14:tracePt t="81069" x="4575175" y="3643313"/>
          <p14:tracePt t="81081" x="4560888" y="3651250"/>
          <p14:tracePt t="81091" x="4556125" y="3654425"/>
          <p14:tracePt t="81103" x="4541838" y="3654425"/>
          <p14:tracePt t="81115" x="4533900" y="3657600"/>
          <p14:tracePt t="81125" x="4530725" y="3662363"/>
          <p14:tracePt t="81136" x="4522788" y="3670300"/>
          <p14:tracePt t="81149" x="4514850" y="3670300"/>
          <p14:tracePt t="81158" x="4514850" y="3673475"/>
          <p14:tracePt t="81170" x="4511675" y="3676650"/>
          <p14:tracePt t="81183" x="4508500" y="3676650"/>
          <p14:tracePt t="81192" x="4508500" y="3681413"/>
          <p14:tracePt t="81202" x="4503738" y="3681413"/>
          <p14:tracePt t="81214" x="4500563" y="3681413"/>
          <p14:tracePt t="81232" x="4495800" y="3681413"/>
          <p14:tracePt t="81245" x="4492625" y="3681413"/>
          <p14:tracePt t="81259" x="4484688" y="3681413"/>
          <p14:tracePt t="81279" x="4481513" y="3681413"/>
          <p14:tracePt t="81293" x="4476750" y="3676650"/>
          <p14:tracePt t="81307" x="4473575" y="3673475"/>
          <p14:tracePt t="81321" x="4470400" y="3673475"/>
          <p14:tracePt t="81327" x="4465638" y="3665538"/>
          <p14:tracePt t="81334" x="4462463" y="3665538"/>
          <p14:tracePt t="81341" x="4459288" y="3662363"/>
          <p14:tracePt t="81348" x="4451350" y="3662363"/>
          <p14:tracePt t="81358" x="4443413" y="3662363"/>
          <p14:tracePt t="81370" x="4435475" y="3662363"/>
          <p14:tracePt t="81380" x="4424363" y="3662363"/>
          <p14:tracePt t="81392" x="4416425" y="3662363"/>
          <p14:tracePt t="81404" x="4402138" y="3662363"/>
          <p14:tracePt t="81414" x="4398963" y="3662363"/>
          <p14:tracePt t="81425" x="4386263" y="3662363"/>
          <p14:tracePt t="81437" x="4383088" y="3662363"/>
          <p14:tracePt t="81438" x="4371975" y="3665538"/>
          <p14:tracePt t="81447" x="4364038" y="3665538"/>
          <p14:tracePt t="81459" x="4349750" y="3670300"/>
          <p14:tracePt t="81469" x="4337050" y="3670300"/>
          <p14:tracePt t="81481" x="4319588" y="3673475"/>
          <p14:tracePt t="81493" x="4303713" y="3676650"/>
          <p14:tracePt t="81503" x="4295775" y="3676650"/>
          <p14:tracePt t="81514" x="4281488" y="3684588"/>
          <p14:tracePt t="81526" x="4270375" y="3687763"/>
          <p14:tracePt t="81527" x="4265613" y="3687763"/>
          <p14:tracePt t="81536" x="4257675" y="3692525"/>
          <p14:tracePt t="81548" x="4251325" y="3695700"/>
          <p14:tracePt t="81559" x="4240213" y="3695700"/>
          <p14:tracePt t="81569" x="4235450" y="3703638"/>
          <p14:tracePt t="81581" x="4232275" y="3703638"/>
          <p14:tracePt t="81583" x="4227513" y="3706813"/>
          <p14:tracePt t="81591" x="4224338" y="3706813"/>
          <p14:tracePt t="81603" x="4216400" y="3711575"/>
          <p14:tracePt t="81614" x="4213225" y="3711575"/>
          <p14:tracePt t="81625" x="4205288" y="3711575"/>
          <p14:tracePt t="81638" x="4191000" y="3711575"/>
          <p14:tracePt t="81647" x="4183063" y="3711575"/>
          <p14:tracePt t="81659" x="4164013" y="3711575"/>
          <p14:tracePt t="81669" x="4152900" y="3711575"/>
          <p14:tracePt t="81680" x="4133850" y="3714750"/>
          <p14:tracePt t="81693" x="4106863" y="3722688"/>
          <p14:tracePt t="81703" x="4098925" y="3722688"/>
          <p14:tracePt t="81714" x="4084638" y="3725863"/>
          <p14:tracePt t="81725" x="4073525" y="3725863"/>
          <p14:tracePt t="81727" x="4068763" y="3730625"/>
          <p14:tracePt t="81736" x="4065588" y="3730625"/>
          <p14:tracePt t="81748" x="4057650" y="3733800"/>
          <p14:tracePt t="81758" x="4054475" y="3736975"/>
          <p14:tracePt t="81769" x="4043363" y="3749675"/>
          <p14:tracePt t="81781" x="4038600" y="3752850"/>
          <p14:tracePt t="81783" x="4035425" y="3756025"/>
          <p14:tracePt t="81792" x="4032250" y="3763963"/>
          <p14:tracePt t="81803" x="4027488" y="3775075"/>
          <p14:tracePt t="81814" x="4024313" y="3779838"/>
          <p14:tracePt t="81816" x="4016375" y="3786188"/>
          <p14:tracePt t="81825" x="4013200" y="3794125"/>
          <p14:tracePt t="81837" x="4005263" y="3798888"/>
          <p14:tracePt t="81847" x="4002088" y="3805238"/>
          <p14:tracePt t="81858" x="4002088" y="3810000"/>
          <p14:tracePt t="81869" x="3994150" y="3813175"/>
          <p14:tracePt t="81871" x="3994150" y="3821113"/>
          <p14:tracePt t="81880" x="3994150" y="3824288"/>
          <p14:tracePt t="81892" x="3994150" y="3829050"/>
          <p14:tracePt t="81903" x="3994150" y="3832225"/>
          <p14:tracePt t="81914" x="3994150" y="3840163"/>
          <p14:tracePt t="81927" x="3994150" y="3843338"/>
          <p14:tracePt t="81947" x="3994150" y="3851275"/>
          <p14:tracePt t="81960" x="3997325" y="3854450"/>
          <p14:tracePt t="81974" x="3997325" y="3859213"/>
          <p14:tracePt t="81981" x="4002088" y="3859213"/>
          <p14:tracePt t="81995" x="4005263" y="3862388"/>
          <p14:tracePt t="82009" x="4008438" y="3865563"/>
          <p14:tracePt t="82022" x="4013200" y="3865563"/>
          <p14:tracePt t="82029" x="4013200" y="3870325"/>
          <p14:tracePt t="82043" x="4013200" y="3873500"/>
          <p14:tracePt t="82126" x="4016375" y="3873500"/>
          <p14:tracePt t="82139" x="4019550" y="3873500"/>
          <p14:tracePt t="82153" x="4027488" y="3873500"/>
          <p14:tracePt t="82167" x="4032250" y="3873500"/>
          <p14:tracePt t="82173" x="4035425" y="3873500"/>
          <p14:tracePt t="82181" x="4038600" y="3873500"/>
          <p14:tracePt t="82192" x="4043363" y="3876675"/>
          <p14:tracePt t="82203" x="4057650" y="3884613"/>
          <p14:tracePt t="82215" x="4062413" y="3889375"/>
          <p14:tracePt t="82216" x="4065588" y="3892550"/>
          <p14:tracePt t="82225" x="4068763" y="3895725"/>
          <p14:tracePt t="82236" x="4087813" y="3903663"/>
          <p14:tracePt t="82248" x="4098925" y="3908425"/>
          <p14:tracePt t="82250" x="4111625" y="3911600"/>
          <p14:tracePt t="82258" x="4122738" y="3919538"/>
          <p14:tracePt t="82270" x="4144963" y="3922713"/>
          <p14:tracePt t="82281" x="4156075" y="3925888"/>
          <p14:tracePt t="82292" x="4183063" y="3933825"/>
          <p14:tracePt t="82304" x="4194175" y="3933825"/>
          <p14:tracePt t="82305" x="4210050" y="3933825"/>
          <p14:tracePt t="82314" x="4221163" y="3938588"/>
          <p14:tracePt t="82326" x="4246563" y="3944938"/>
          <p14:tracePt t="82336" x="4262438" y="3944938"/>
          <p14:tracePt t="82347" x="4287838" y="3944938"/>
          <p14:tracePt t="82359" x="4303713" y="3944938"/>
          <p14:tracePt t="82360" x="4314825" y="3944938"/>
          <p14:tracePt t="82369" x="4337050" y="3944938"/>
          <p14:tracePt t="82381" x="4367213" y="3941763"/>
          <p14:tracePt t="82392" x="4386263" y="3938588"/>
          <p14:tracePt t="82394" x="4402138" y="3938588"/>
          <p14:tracePt t="82403" x="4416425" y="3938588"/>
          <p14:tracePt t="82415" x="4443413" y="3930650"/>
          <p14:tracePt t="82425" x="4454525" y="3925888"/>
          <p14:tracePt t="82436" x="4470400" y="3922713"/>
          <p14:tracePt t="82448" x="4476750" y="3919538"/>
          <p14:tracePt t="82449" x="4481513" y="3919538"/>
          <p14:tracePt t="82458" x="4484688" y="3911600"/>
          <p14:tracePt t="82470" x="4495800" y="3903663"/>
          <p14:tracePt t="82481" x="4495800" y="3900488"/>
          <p14:tracePt t="82492" x="4500563" y="3895725"/>
          <p14:tracePt t="82504" x="4503738" y="3892550"/>
          <p14:tracePt t="82505" x="4503738" y="3889375"/>
          <p14:tracePt t="82514" x="4503738" y="3884613"/>
          <p14:tracePt t="82525" x="4503738" y="3876675"/>
          <p14:tracePt t="82537" x="4503738" y="3873500"/>
          <p14:tracePt t="82538" x="4503738" y="3870325"/>
          <p14:tracePt t="82547" x="4503738" y="3865563"/>
          <p14:tracePt t="82559" x="4500563" y="3862388"/>
          <p14:tracePt t="82570" x="4500563" y="3859213"/>
          <p14:tracePt t="82580" x="4495800" y="3846513"/>
          <p14:tracePt t="82592" x="4489450" y="3843338"/>
          <p14:tracePt t="82603" x="4484688" y="3843338"/>
          <p14:tracePt t="82615" x="4484688" y="3840163"/>
          <p14:tracePt t="82625" x="4481513" y="3835400"/>
          <p14:tracePt t="82636" x="4476750" y="3832225"/>
          <p14:tracePt t="82655" x="4476750" y="3829050"/>
          <p14:tracePt t="82669" x="4476750" y="3824288"/>
          <p14:tracePt t="82689" x="4476750" y="3816350"/>
          <p14:tracePt t="82732" x="4476750" y="3813175"/>
          <p14:tracePt t="82752" x="4481513" y="3813175"/>
          <p14:tracePt t="82779" x="4481513" y="3810000"/>
          <p14:tracePt t="82821" x="4481513" y="3805238"/>
          <p14:tracePt t="82827" x="4476750" y="3805238"/>
          <p14:tracePt t="82834" x="4473575" y="3805238"/>
          <p14:tracePt t="82841" x="4470400" y="3805238"/>
          <p14:tracePt t="82848" x="4459288" y="3802063"/>
          <p14:tracePt t="82858" x="4451350" y="3794125"/>
          <p14:tracePt t="82870" x="4402138" y="3771900"/>
          <p14:tracePt t="82881" x="4367213" y="3756025"/>
          <p14:tracePt t="82882" x="4330700" y="3736975"/>
          <p14:tracePt t="82893" x="4284663" y="3714750"/>
          <p14:tracePt t="82903" x="4224338" y="3681413"/>
          <p14:tracePt t="82914" x="4210050" y="3676650"/>
          <p14:tracePt t="82925" x="4183063" y="3670300"/>
          <p14:tracePt t="82937" x="4175125" y="3670300"/>
          <p14:tracePt t="82938" x="4167188" y="3670300"/>
          <p14:tracePt t="82947" x="4164013" y="3670300"/>
          <p14:tracePt t="82958" x="4156075" y="3673475"/>
          <p14:tracePt t="82972" x="4156075" y="3681413"/>
          <p14:tracePt t="82981" x="4156075" y="3684588"/>
          <p14:tracePt t="82993" x="4156075" y="3692525"/>
          <p14:tracePt t="83006" x="4156075" y="3695700"/>
          <p14:tracePt t="83061" x="4156075" y="3692525"/>
          <p14:tracePt t="83324" x="4235450" y="3692525"/>
          <p14:tracePt t="83329" x="4344988" y="3692525"/>
          <p14:tracePt t="83358" x="5078413" y="3613150"/>
          <p14:tracePt t="83370" x="5278438" y="3578225"/>
          <p14:tracePt t="83372" x="5519738" y="3529013"/>
          <p14:tracePt t="83381" x="5746750" y="3449638"/>
          <p14:tracePt t="83392" x="6215063" y="3325813"/>
          <p14:tracePt t="83403" x="6464300" y="3246438"/>
          <p14:tracePt t="83414" x="6907213" y="3084513"/>
          <p14:tracePt t="83426" x="7342188" y="2863850"/>
          <p14:tracePt t="83436" x="7504113" y="2759075"/>
          <p14:tracePt t="83447" x="7915275" y="2573338"/>
          <p14:tracePt t="83459" x="8104188" y="2501900"/>
          <p14:tracePt t="83460" x="8281988" y="2419350"/>
          <p14:tracePt t="83469" x="8456613" y="2339975"/>
          <p14:tracePt t="83481" x="8793163" y="2165350"/>
          <p14:tracePt t="83492" x="8894763" y="2101850"/>
          <p14:tracePt t="83503" x="9023350" y="2025650"/>
          <p14:tracePt t="83515" x="9067800" y="2003425"/>
          <p14:tracePt t="83516" x="9110663" y="1992313"/>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614780" y="33224"/>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64969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Job Configuration</a:t>
            </a:r>
            <a:endParaRPr sz="2000" b="1" dirty="0">
              <a:latin typeface="Rubik"/>
              <a:ea typeface="Rubik"/>
              <a:cs typeface="Rubik"/>
              <a:sym typeface="Rubik"/>
            </a:endParaRPr>
          </a:p>
        </p:txBody>
      </p:sp>
      <p:pic>
        <p:nvPicPr>
          <p:cNvPr id="7" name="Picture 6">
            <a:extLst>
              <a:ext uri="{FF2B5EF4-FFF2-40B4-BE49-F238E27FC236}">
                <a16:creationId xmlns:a16="http://schemas.microsoft.com/office/drawing/2014/main" id="{822E3FB5-4B9D-B67E-846F-ACE85EE703B2}"/>
              </a:ext>
            </a:extLst>
          </p:cNvPr>
          <p:cNvPicPr>
            <a:picLocks noChangeAspect="1"/>
          </p:cNvPicPr>
          <p:nvPr/>
        </p:nvPicPr>
        <p:blipFill>
          <a:blip r:embed="rId5"/>
          <a:stretch>
            <a:fillRect/>
          </a:stretch>
        </p:blipFill>
        <p:spPr>
          <a:xfrm>
            <a:off x="1383483" y="1185851"/>
            <a:ext cx="6377034" cy="2771795"/>
          </a:xfrm>
          <a:prstGeom prst="rect">
            <a:avLst/>
          </a:prstGeom>
        </p:spPr>
      </p:pic>
    </p:spTree>
    <p:extLst>
      <p:ext uri="{BB962C8B-B14F-4D97-AF65-F5344CB8AC3E}">
        <p14:creationId xmlns:p14="http://schemas.microsoft.com/office/powerpoint/2010/main" val="2977658012"/>
      </p:ext>
    </p:extLst>
  </p:cSld>
  <p:clrMapOvr>
    <a:masterClrMapping/>
  </p:clrMapOvr>
  <mc:AlternateContent xmlns:mc="http://schemas.openxmlformats.org/markup-compatibility/2006" xmlns:p14="http://schemas.microsoft.com/office/powerpoint/2010/main">
    <mc:Choice Requires="p14">
      <p:transition spd="slow" p14:dur="2000" advTm="8569"/>
    </mc:Choice>
    <mc:Fallback xmlns="">
      <p:transition spd="slow" advTm="8569"/>
    </mc:Fallback>
  </mc:AlternateContent>
  <p:extLst>
    <p:ext uri="{3A86A75C-4F4B-4683-9AE1-C65F6400EC91}">
      <p14:laserTraceLst xmlns:p14="http://schemas.microsoft.com/office/powerpoint/2010/main">
        <p14:tracePtLst>
          <p14:tracePt t="460" x="8818563" y="2414588"/>
          <p14:tracePt t="469" x="8604250" y="2392363"/>
          <p14:tracePt t="480" x="8347075" y="2351088"/>
          <p14:tracePt t="492" x="7824788" y="2260600"/>
          <p14:tracePt t="503" x="7318375" y="2146300"/>
          <p14:tracePt t="514" x="7096125" y="2082800"/>
          <p14:tracePt t="515" x="6891338" y="2033588"/>
          <p14:tracePt t="525" x="6688138" y="1973263"/>
          <p14:tracePt t="537" x="6378575" y="1889125"/>
          <p14:tracePt t="547" x="6294438" y="1855788"/>
          <p14:tracePt t="558" x="6170613" y="1817688"/>
          <p14:tracePt t="570" x="6113463" y="1803400"/>
          <p14:tracePt t="572" x="6083300" y="1795463"/>
          <p14:tracePt t="580" x="6061075" y="1790700"/>
          <p14:tracePt t="591" x="6026150" y="1784350"/>
          <p14:tracePt t="1197" x="5954713" y="1784350"/>
          <p14:tracePt t="1203" x="5886450" y="1784350"/>
          <p14:tracePt t="1225" x="5672138" y="1776413"/>
          <p14:tracePt t="1236" x="5611813" y="1776413"/>
          <p14:tracePt t="1238" x="5549900" y="1776413"/>
          <p14:tracePt t="1247" x="5483225" y="1776413"/>
          <p14:tracePt t="1259" x="5259388" y="1757363"/>
          <p14:tracePt t="1270" x="5135563" y="1749425"/>
          <p14:tracePt t="1280" x="4851400" y="1719263"/>
          <p14:tracePt t="1292" x="4673600" y="1697038"/>
          <p14:tracePt t="1294" x="4552950" y="1670050"/>
          <p14:tracePt t="1303" x="4462463" y="1655763"/>
          <p14:tracePt t="1314" x="4287838" y="1595438"/>
          <p14:tracePt t="1324" x="4213225" y="1571625"/>
          <p14:tracePt t="1336" x="4106863" y="1541463"/>
          <p14:tracePt t="1348" x="4057650" y="1522413"/>
          <p14:tracePt t="1358" x="4046538" y="1516063"/>
          <p14:tracePt t="1369" x="4038600" y="1511300"/>
          <p14:tracePt t="1381" x="4035425" y="1511300"/>
          <p14:tracePt t="1382" x="4035425" y="1508125"/>
          <p14:tracePt t="1392" x="4027488" y="1508125"/>
          <p14:tracePt t="1403" x="4027488" y="1503363"/>
          <p14:tracePt t="4252" x="4019550" y="1503363"/>
          <p14:tracePt t="4257" x="4008438" y="1503363"/>
          <p14:tracePt t="4280" x="3963988" y="1503363"/>
          <p14:tracePt t="4292" x="3917950" y="1503363"/>
          <p14:tracePt t="4303" x="3895725" y="1503363"/>
          <p14:tracePt t="4314" x="3849688" y="1503363"/>
          <p14:tracePt t="4325" x="3827463" y="1497013"/>
          <p14:tracePt t="4327" x="3794125" y="1497013"/>
          <p14:tracePt t="4335" x="3770313" y="1497013"/>
          <p14:tracePt t="4348" x="3725863" y="1497013"/>
          <p14:tracePt t="4358" x="3695700" y="1497013"/>
          <p14:tracePt t="4369" x="3646488" y="1497013"/>
          <p14:tracePt t="4381" x="3619500" y="1500188"/>
          <p14:tracePt t="4383" x="3597275" y="1500188"/>
          <p14:tracePt t="4391" x="3567113" y="1500188"/>
          <p14:tracePt t="4402" x="3514725" y="1511300"/>
          <p14:tracePt t="4414" x="3479800" y="1511300"/>
          <p14:tracePt t="4424" x="3416300" y="1527175"/>
          <p14:tracePt t="4436" x="3392488" y="1530350"/>
          <p14:tracePt t="4438" x="3359150" y="1538288"/>
          <p14:tracePt t="4447" x="3343275" y="1541463"/>
          <p14:tracePt t="4458" x="3317875" y="1549400"/>
          <p14:tracePt t="4470" x="3306763" y="1552575"/>
          <p14:tracePt t="4472" x="3295650" y="1552575"/>
          <p14:tracePt t="4480" x="3295650" y="1557338"/>
          <p14:tracePt t="4492" x="3290888" y="1557338"/>
          <p14:tracePt t="4503" x="3290888" y="1560513"/>
          <p14:tracePt t="4513" x="3290888" y="1568450"/>
          <p14:tracePt t="4527" x="3290888" y="1571625"/>
          <p14:tracePt t="4536" x="3298825" y="1576388"/>
          <p14:tracePt t="4547" x="3309938" y="1582738"/>
          <p14:tracePt t="4558" x="3321050" y="1590675"/>
          <p14:tracePt t="4569" x="3355975" y="1606550"/>
          <p14:tracePt t="4582" x="3446463" y="1651000"/>
          <p14:tracePt t="4592" x="3498850" y="1674813"/>
          <p14:tracePt t="4603" x="3657600" y="1749425"/>
          <p14:tracePt t="4614" x="3740150" y="1790700"/>
          <p14:tracePt t="4616" x="3816350" y="1833563"/>
          <p14:tracePt t="4625" x="3887788" y="1874838"/>
          <p14:tracePt t="4637" x="4016375" y="1946275"/>
          <p14:tracePt t="4647" x="4081463" y="1976438"/>
          <p14:tracePt t="4658" x="4227513" y="2025650"/>
          <p14:tracePt t="4670" x="4303713" y="2058988"/>
          <p14:tracePt t="4672" x="4386263" y="2093913"/>
          <p14:tracePt t="4680" x="4459288" y="2127250"/>
          <p14:tracePt t="4692" x="4651375" y="2203450"/>
          <p14:tracePt t="4703" x="4783138" y="2266950"/>
          <p14:tracePt t="4714" x="5002213" y="2376488"/>
          <p14:tracePt t="4726" x="5154613" y="2479675"/>
          <p14:tracePt t="4736" x="5218113" y="2509838"/>
          <p14:tracePt t="4747" x="5305425" y="2554288"/>
          <p14:tracePt t="4758" x="5330825" y="2565400"/>
          <p14:tracePt t="4760" x="5354638" y="2581275"/>
          <p14:tracePt t="4769" x="5380038" y="2584450"/>
          <p14:tracePt t="4781" x="5399088" y="2595563"/>
          <p14:tracePt t="4792" x="5410200" y="2595563"/>
          <p14:tracePt t="4803" x="5418138" y="2595563"/>
          <p14:tracePt t="5256" x="5387975" y="2595563"/>
          <p14:tracePt t="5262" x="5327650" y="2595563"/>
          <p14:tracePt t="5291" x="5111750" y="2614613"/>
          <p14:tracePt t="5303" x="5070475" y="2622550"/>
          <p14:tracePt t="5304" x="5037138" y="2627313"/>
          <p14:tracePt t="5314" x="5002213" y="2641600"/>
          <p14:tracePt t="5325" x="4933950" y="2652713"/>
          <p14:tracePt t="5336" x="4900613" y="2668588"/>
          <p14:tracePt t="5347" x="4837113" y="2687638"/>
          <p14:tracePt t="5359" x="4783138" y="2713038"/>
          <p14:tracePt t="5370" x="4760913" y="2724150"/>
          <p14:tracePt t="5380" x="4738688" y="2740025"/>
          <p14:tracePt t="5392" x="4727575" y="2747963"/>
          <p14:tracePt t="5394" x="4722813" y="2747963"/>
          <p14:tracePt t="5403" x="4719638" y="2751138"/>
          <p14:tracePt t="5414" x="4711700" y="2754313"/>
          <p14:tracePt t="5427" x="4711700" y="2759075"/>
          <p14:tracePt t="5441" x="4711700" y="2762250"/>
          <p14:tracePt t="5462" x="4711700" y="2770188"/>
          <p14:tracePt t="5469" x="4714875" y="2773363"/>
          <p14:tracePt t="5475" x="4719638" y="2773363"/>
          <p14:tracePt t="5482" x="4722813" y="2778125"/>
          <p14:tracePt t="5492" x="4733925" y="2786063"/>
          <p14:tracePt t="5504" x="4776788" y="2803525"/>
          <p14:tracePt t="5514" x="4810125" y="2827338"/>
          <p14:tracePt t="5525" x="4919663" y="2871788"/>
          <p14:tracePt t="5537" x="4979988" y="2895600"/>
          <p14:tracePt t="5538" x="5056188" y="2921000"/>
          <p14:tracePt t="5547" x="5127625" y="2943225"/>
          <p14:tracePt t="5558" x="5300663" y="2986088"/>
          <p14:tracePt t="5570" x="5395913" y="3000375"/>
          <p14:tracePt t="5580" x="5538788" y="3027363"/>
          <p14:tracePt t="5593" x="5708650" y="3041650"/>
          <p14:tracePt t="5603" x="5800725" y="3041650"/>
          <p14:tracePt t="5613" x="6019800" y="3046413"/>
          <p14:tracePt t="5625" x="6121400" y="3046413"/>
          <p14:tracePt t="5636" x="6340475" y="3030538"/>
          <p14:tracePt t="5648" x="6570663" y="3005138"/>
          <p14:tracePt t="5658" x="6661150" y="2992438"/>
          <p14:tracePt t="5669" x="6854825" y="2978150"/>
          <p14:tracePt t="5682" x="6964363" y="2970213"/>
          <p14:tracePt t="5683" x="7054850" y="2959100"/>
          <p14:tracePt t="5691" x="7134225" y="2951163"/>
          <p14:tracePt t="5703" x="7307263" y="2928938"/>
          <p14:tracePt t="5714" x="7397750" y="2909888"/>
          <p14:tracePt t="5725" x="7553325" y="2879725"/>
          <p14:tracePt t="5737" x="7605713" y="2857500"/>
          <p14:tracePt t="5738" x="7651750" y="2833688"/>
          <p14:tracePt t="5747" x="7685088" y="2811463"/>
          <p14:tracePt t="5758" x="7731125" y="2781300"/>
          <p14:tracePt t="5770" x="7742238" y="2770188"/>
          <p14:tracePt t="5771" x="7753350" y="2759075"/>
          <p14:tracePt t="5781" x="7756525" y="2751138"/>
          <p14:tracePt t="5792" x="7764463" y="2736850"/>
          <p14:tracePt t="5803" x="7764463" y="2732088"/>
          <p14:tracePt t="5813" x="7764463" y="2717800"/>
          <p14:tracePt t="5826" x="7764463" y="2701925"/>
          <p14:tracePt t="5827" x="7764463" y="2693988"/>
          <p14:tracePt t="5836" x="7764463" y="2674938"/>
          <p14:tracePt t="5847" x="7764463" y="2638425"/>
          <p14:tracePt t="5859" x="7764463" y="2622550"/>
          <p14:tracePt t="5869" x="7753350" y="2595563"/>
          <p14:tracePt t="5882" x="7742238" y="2562225"/>
          <p14:tracePt t="5893" x="7739063" y="2551113"/>
          <p14:tracePt t="5903" x="7726363" y="2524125"/>
          <p14:tracePt t="5914" x="7715250" y="2505075"/>
          <p14:tracePt t="5916" x="7704138" y="2490788"/>
          <p14:tracePt t="5924" x="7693025" y="2471738"/>
          <p14:tracePt t="5936" x="7646988" y="2422525"/>
          <p14:tracePt t="5947" x="7621588" y="2392363"/>
          <p14:tracePt t="5958" x="7545388" y="2335213"/>
          <p14:tracePt t="5969" x="7512050" y="2312988"/>
          <p14:tracePt t="5971" x="7477125" y="2293938"/>
          <p14:tracePt t="5981" x="7432675" y="2279650"/>
          <p14:tracePt t="5992" x="7364413" y="2244725"/>
          <p14:tracePt t="6003" x="7318375" y="2230438"/>
          <p14:tracePt t="6014" x="7213600" y="2206625"/>
          <p14:tracePt t="6026" x="7050088" y="2173288"/>
          <p14:tracePt t="6036" x="6959600" y="2157413"/>
          <p14:tracePt t="6047" x="6824663" y="2135188"/>
          <p14:tracePt t="6059" x="6762750" y="2116138"/>
          <p14:tracePt t="6060" x="6691313" y="2108200"/>
          <p14:tracePt t="6070" x="6630988" y="2101850"/>
          <p14:tracePt t="6081" x="6507163" y="2078038"/>
          <p14:tracePt t="6092" x="6453188" y="2071688"/>
          <p14:tracePt t="6103" x="6329363" y="2055813"/>
          <p14:tracePt t="6114" x="6288088" y="2047875"/>
          <p14:tracePt t="6116" x="6245225" y="2047875"/>
          <p14:tracePt t="6125" x="6203950" y="2047875"/>
          <p14:tracePt t="6136" x="6113463" y="2052638"/>
          <p14:tracePt t="6147" x="6080125" y="2058988"/>
          <p14:tracePt t="6158" x="6022975" y="2071688"/>
          <p14:tracePt t="6170" x="5976938" y="2082800"/>
          <p14:tracePt t="6181" x="5954713" y="2082800"/>
          <p14:tracePt t="6191" x="5927725" y="2101850"/>
          <p14:tracePt t="6203" x="5916613" y="2101850"/>
          <p14:tracePt t="6205" x="5905500" y="2105025"/>
          <p14:tracePt t="6214" x="5897563" y="2108200"/>
          <p14:tracePt t="6226" x="5886450" y="2120900"/>
          <p14:tracePt t="6235" x="5880100" y="2124075"/>
          <p14:tracePt t="6247" x="5872163" y="2127250"/>
          <p14:tracePt t="6259" x="5861050" y="2127250"/>
          <p14:tracePt t="6260" x="5861050" y="2132013"/>
          <p14:tracePt t="6270" x="5856288" y="2132013"/>
          <p14:tracePt t="6281" x="5848350" y="2135188"/>
          <p14:tracePt t="6292" x="5845175" y="2138363"/>
          <p14:tracePt t="6303" x="5834063" y="2138363"/>
          <p14:tracePt t="6314" x="5834063" y="2146300"/>
          <p14:tracePt t="6325" x="5830888" y="2146300"/>
          <p14:tracePt t="6336" x="5822950" y="2146300"/>
          <p14:tracePt t="6347" x="5818188" y="2146300"/>
          <p14:tracePt t="6927" x="5864225" y="2176463"/>
          <p14:tracePt t="6934" x="5927725" y="2225675"/>
          <p14:tracePt t="6958" x="6154738" y="2357438"/>
          <p14:tracePt t="6969" x="6348413" y="2455863"/>
          <p14:tracePt t="6981" x="6438900" y="2498725"/>
          <p14:tracePt t="6982" x="6532563" y="2540000"/>
          <p14:tracePt t="6992" x="6627813" y="2573338"/>
          <p14:tracePt t="7004" x="6835775" y="2644775"/>
          <p14:tracePt t="7014" x="6940550" y="2679700"/>
          <p14:tracePt t="7025" x="7134225" y="2720975"/>
          <p14:tracePt t="7037" x="7246938" y="2740025"/>
          <p14:tracePt t="7038" x="7383463" y="2759075"/>
          <p14:tracePt t="7047" x="7481888" y="2767013"/>
          <p14:tracePt t="7058" x="7654925" y="2773363"/>
          <p14:tracePt t="7070" x="7745413" y="2773363"/>
          <p14:tracePt t="7072" x="7843838" y="2773363"/>
          <p14:tracePt t="7080" x="7945438" y="2770188"/>
          <p14:tracePt t="7093" x="8128000" y="2751138"/>
          <p14:tracePt t="7103" x="8229600" y="2736850"/>
          <p14:tracePt t="7114" x="8456613" y="2701925"/>
          <p14:tracePt t="7125" x="8550275" y="2682875"/>
          <p14:tracePt t="7127" x="8629650" y="2668588"/>
          <p14:tracePt t="7135" x="8713788" y="2652713"/>
          <p14:tracePt t="7148" x="8826500" y="2627313"/>
          <p14:tracePt t="7159" x="8872538" y="2614613"/>
          <p14:tracePt t="7169" x="8875713" y="2611438"/>
          <p14:tracePt t="7485" x="8928100" y="2611438"/>
          <p14:tracePt t="7491" x="9001125" y="2600325"/>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618395" y="17189"/>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Data Transformation 1</a:t>
            </a:r>
            <a:endParaRPr sz="2000" b="1" dirty="0">
              <a:latin typeface="Rubik"/>
              <a:ea typeface="Rubik"/>
              <a:cs typeface="Rubik"/>
              <a:sym typeface="Rubik"/>
            </a:endParaRPr>
          </a:p>
        </p:txBody>
      </p:sp>
      <p:sp>
        <p:nvSpPr>
          <p:cNvPr id="8" name="Google Shape;103;p17">
            <a:extLst>
              <a:ext uri="{FF2B5EF4-FFF2-40B4-BE49-F238E27FC236}">
                <a16:creationId xmlns:a16="http://schemas.microsoft.com/office/drawing/2014/main" id="{8D5E3C0D-3DC2-4692-BDE4-6B23A4AB3164}"/>
              </a:ext>
            </a:extLst>
          </p:cNvPr>
          <p:cNvSpPr txBox="1"/>
          <p:nvPr/>
        </p:nvSpPr>
        <p:spPr>
          <a:xfrm>
            <a:off x="142017" y="1020380"/>
            <a:ext cx="2887147" cy="2123628"/>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lvl="0" algn="just">
              <a:lnSpc>
                <a:spcPct val="150000"/>
              </a:lnSpc>
              <a:defRPr/>
            </a:pPr>
            <a:r>
              <a:rPr lang="en-ID" sz="1200" dirty="0" err="1">
                <a:solidFill>
                  <a:schemeClr val="tx1"/>
                </a:solidFill>
                <a:latin typeface="Rubik"/>
                <a:ea typeface="Rubik"/>
                <a:cs typeface="Rubik"/>
                <a:sym typeface="Rubik"/>
              </a:rPr>
              <a:t>Untuk</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transformasi</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kolom</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first_name</a:t>
            </a:r>
            <a:r>
              <a:rPr lang="en-ID" sz="1200" dirty="0">
                <a:solidFill>
                  <a:schemeClr val="tx1"/>
                </a:solidFill>
                <a:latin typeface="Rubik"/>
                <a:ea typeface="Rubik"/>
                <a:cs typeface="Rubik"/>
                <a:sym typeface="Rubik"/>
              </a:rPr>
              <a:t>’ dan </a:t>
            </a:r>
            <a:r>
              <a:rPr lang="en-ID" sz="1200" dirty="0" err="1">
                <a:solidFill>
                  <a:schemeClr val="tx1"/>
                </a:solidFill>
                <a:latin typeface="Rubik"/>
                <a:ea typeface="Rubik"/>
                <a:cs typeface="Rubik"/>
                <a:sym typeface="Rubik"/>
              </a:rPr>
              <a:t>kolom</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last_name</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digabung</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menjadi</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CustomerName</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lalu</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ubah</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semua</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huruf</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menjadi</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huruf</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kapital</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dengan</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fungsi</a:t>
            </a:r>
            <a:r>
              <a:rPr lang="en-ID" sz="1200" dirty="0">
                <a:solidFill>
                  <a:schemeClr val="tx1"/>
                </a:solidFill>
                <a:latin typeface="Rubik"/>
                <a:ea typeface="Rubik"/>
                <a:cs typeface="Rubik"/>
                <a:sym typeface="Rubik"/>
              </a:rPr>
              <a:t> UPCASE(), </a:t>
            </a:r>
            <a:r>
              <a:rPr lang="en-ID" sz="1200" dirty="0" err="1">
                <a:solidFill>
                  <a:schemeClr val="tx1"/>
                </a:solidFill>
                <a:latin typeface="Rubik"/>
                <a:ea typeface="Rubik"/>
                <a:cs typeface="Rubik"/>
                <a:sym typeface="Rubik"/>
              </a:rPr>
              <a:t>kemudian</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lakukan</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ujicoba</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tranformasi</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seperti</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gambar</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disamping</a:t>
            </a:r>
            <a:r>
              <a:rPr lang="en-ID" sz="1200" dirty="0">
                <a:solidFill>
                  <a:schemeClr val="tx1"/>
                </a:solidFill>
                <a:latin typeface="Rubik"/>
                <a:ea typeface="Rubik"/>
                <a:cs typeface="Rubik"/>
                <a:sym typeface="Rubik"/>
              </a:rPr>
              <a:t>.</a:t>
            </a:r>
          </a:p>
        </p:txBody>
      </p:sp>
      <p:pic>
        <p:nvPicPr>
          <p:cNvPr id="9" name="Picture 8">
            <a:extLst>
              <a:ext uri="{FF2B5EF4-FFF2-40B4-BE49-F238E27FC236}">
                <a16:creationId xmlns:a16="http://schemas.microsoft.com/office/drawing/2014/main" id="{C8F3FDCF-FD43-69A7-87C6-97C8CDE84F57}"/>
              </a:ext>
            </a:extLst>
          </p:cNvPr>
          <p:cNvPicPr>
            <a:picLocks noChangeAspect="1"/>
          </p:cNvPicPr>
          <p:nvPr/>
        </p:nvPicPr>
        <p:blipFill>
          <a:blip r:embed="rId5"/>
          <a:stretch>
            <a:fillRect/>
          </a:stretch>
        </p:blipFill>
        <p:spPr>
          <a:xfrm>
            <a:off x="3404936" y="1020380"/>
            <a:ext cx="4337394" cy="3474510"/>
          </a:xfrm>
          <a:prstGeom prst="rect">
            <a:avLst/>
          </a:prstGeom>
        </p:spPr>
      </p:pic>
    </p:spTree>
    <p:extLst>
      <p:ext uri="{BB962C8B-B14F-4D97-AF65-F5344CB8AC3E}">
        <p14:creationId xmlns:p14="http://schemas.microsoft.com/office/powerpoint/2010/main" val="1920350208"/>
      </p:ext>
    </p:extLst>
  </p:cSld>
  <p:clrMapOvr>
    <a:masterClrMapping/>
  </p:clrMapOvr>
  <mc:AlternateContent xmlns:mc="http://schemas.openxmlformats.org/markup-compatibility/2006" xmlns:p14="http://schemas.microsoft.com/office/powerpoint/2010/main">
    <mc:Choice Requires="p14">
      <p:transition spd="slow" p14:dur="2000" advTm="70764"/>
    </mc:Choice>
    <mc:Fallback xmlns="">
      <p:transition spd="slow" advTm="70764"/>
    </mc:Fallback>
  </mc:AlternateContent>
  <p:extLst>
    <p:ext uri="{3A86A75C-4F4B-4683-9AE1-C65F6400EC91}">
      <p14:laserTraceLst xmlns:p14="http://schemas.microsoft.com/office/powerpoint/2010/main">
        <p14:tracePtLst>
          <p14:tracePt t="285" x="8812213" y="2293938"/>
          <p14:tracePt t="292" x="8604250" y="2222500"/>
          <p14:tracePt t="300" x="8410575" y="2151063"/>
          <p14:tracePt t="311" x="8202613" y="2074863"/>
          <p14:tracePt t="313" x="7958138" y="2009775"/>
          <p14:tracePt t="322" x="7734300" y="1962150"/>
          <p14:tracePt t="334" x="7378700" y="1893888"/>
          <p14:tracePt t="344" x="7224713" y="1874838"/>
          <p14:tracePt t="355" x="7024688" y="1847850"/>
          <p14:tracePt t="367" x="6964363" y="1833563"/>
          <p14:tracePt t="369" x="6921500" y="1825625"/>
          <p14:tracePt t="377" x="6888163" y="1817688"/>
          <p14:tracePt t="389" x="6854825" y="1806575"/>
          <p14:tracePt t="400" x="6842125" y="1803400"/>
          <p14:tracePt t="411" x="6831013" y="1790700"/>
          <p14:tracePt t="423" x="6824663" y="1787525"/>
          <p14:tracePt t="424" x="6819900" y="1784350"/>
          <p14:tracePt t="433" x="6819900" y="1779588"/>
          <p14:tracePt t="975" x="6767513" y="1779588"/>
          <p14:tracePt t="980" x="6707188" y="1779588"/>
          <p14:tracePt t="1010" x="6238875" y="1730375"/>
          <p14:tracePt t="1022" x="5943600" y="1681163"/>
          <p14:tracePt t="1033" x="5762625" y="1636713"/>
          <p14:tracePt t="1035" x="5557838" y="1587500"/>
          <p14:tracePt t="1044" x="5373688" y="1530350"/>
          <p14:tracePt t="1056" x="5202238" y="1473200"/>
          <p14:tracePt t="1058" x="5013325" y="1401763"/>
          <p14:tracePt t="1067" x="4824413" y="1341438"/>
          <p14:tracePt t="1077" x="4602163" y="1250950"/>
          <p14:tracePt t="1089" x="4519613" y="1223963"/>
          <p14:tracePt t="1090" x="4446588" y="1201738"/>
          <p14:tracePt t="1100" x="4394200" y="1187450"/>
          <p14:tracePt t="1111" x="4314825" y="1155700"/>
          <p14:tracePt t="1122" x="4292600" y="1155700"/>
          <p14:tracePt t="1133" x="4265613" y="1149350"/>
          <p14:tracePt t="1145" x="4257675" y="1149350"/>
          <p14:tracePt t="1147" x="4246563" y="1141413"/>
          <p14:tracePt t="1155" x="4235450" y="1141413"/>
          <p14:tracePt t="1641" x="4175125" y="1141413"/>
          <p14:tracePt t="1647" x="4111625" y="1144588"/>
          <p14:tracePt t="1677" x="3876675" y="1168400"/>
          <p14:tracePt t="1689" x="3714750" y="1187450"/>
          <p14:tracePt t="1700" x="3635375" y="1187450"/>
          <p14:tracePt t="1711" x="3471863" y="1187450"/>
          <p14:tracePt t="1723" x="3362325" y="1187450"/>
          <p14:tracePt t="1724" x="3241675" y="1187450"/>
          <p14:tracePt t="1733" x="3087688" y="1168400"/>
          <p14:tracePt t="1744" x="2844800" y="1149350"/>
          <p14:tracePt t="1756" x="2735263" y="1141413"/>
          <p14:tracePt t="1758" x="2633663" y="1133475"/>
          <p14:tracePt t="1766" x="2543175" y="1133475"/>
          <p14:tracePt t="1779" x="2392363" y="1119188"/>
          <p14:tracePt t="1789" x="2332038" y="1111250"/>
          <p14:tracePt t="1799" x="2228850" y="1103313"/>
          <p14:tracePt t="1811" x="2176463" y="1103313"/>
          <p14:tracePt t="1813" x="2127250" y="1103313"/>
          <p14:tracePt t="1822" x="2085975" y="1103313"/>
          <p14:tracePt t="1834" x="2009775" y="1103313"/>
          <p14:tracePt t="1844" x="1979613" y="1103313"/>
          <p14:tracePt t="1855" x="1935163" y="1103313"/>
          <p14:tracePt t="1867" x="1919288" y="1103313"/>
          <p14:tracePt t="1869" x="1900238" y="1103313"/>
          <p14:tracePt t="1877" x="1892300" y="1103313"/>
          <p14:tracePt t="1888" x="1870075" y="1103313"/>
          <p14:tracePt t="1900" x="1862138" y="1103313"/>
          <p14:tracePt t="1911" x="1858963" y="1103313"/>
          <p14:tracePt t="2570" x="1897063" y="1092200"/>
          <p14:tracePt t="2576" x="1968500" y="1076325"/>
          <p14:tracePt t="2600" x="2195513" y="1035050"/>
          <p14:tracePt t="2611" x="2357438" y="1009650"/>
          <p14:tracePt t="2622" x="2436813" y="993775"/>
          <p14:tracePt t="2633" x="2603500" y="960438"/>
          <p14:tracePt t="2645" x="2674938" y="944563"/>
          <p14:tracePt t="2647" x="2746375" y="930275"/>
          <p14:tracePt t="2655" x="2830513" y="911225"/>
          <p14:tracePt t="2666" x="2973388" y="881063"/>
          <p14:tracePt t="2677" x="3057525" y="865188"/>
          <p14:tracePt t="2688" x="3200400" y="838200"/>
          <p14:tracePt t="2701" x="3362325" y="815975"/>
          <p14:tracePt t="2711" x="3441700" y="808038"/>
          <p14:tracePt t="2722" x="3578225" y="793750"/>
          <p14:tracePt t="2734" x="3619500" y="785813"/>
          <p14:tracePt t="2735" x="3649663" y="777875"/>
          <p14:tracePt t="2744" x="3684588" y="777875"/>
          <p14:tracePt t="2756" x="3709988" y="771525"/>
          <p14:tracePt t="2766" x="3717925" y="771525"/>
          <p14:tracePt t="2777" x="3740150" y="766763"/>
          <p14:tracePt t="2789" x="3744913" y="763588"/>
          <p14:tracePt t="2790" x="3748088" y="763588"/>
          <p14:tracePt t="2800" x="3752850" y="763588"/>
          <p14:tracePt t="2811" x="3756025" y="760413"/>
          <p14:tracePt t="2822" x="3756025" y="755650"/>
          <p14:tracePt t="2824" x="3759200" y="755650"/>
          <p14:tracePt t="2833" x="3759200" y="752475"/>
          <p14:tracePt t="2852" x="3759200" y="744538"/>
          <p14:tracePt t="2866" x="3759200" y="741363"/>
          <p14:tracePt t="2879" x="3756025" y="736600"/>
          <p14:tracePt t="2886" x="3756025" y="733425"/>
          <p14:tracePt t="2893" x="3752850" y="728663"/>
          <p14:tracePt t="2900" x="3748088" y="725488"/>
          <p14:tracePt t="5226" x="3733800" y="725488"/>
          <p14:tracePt t="5232" x="3709988" y="725488"/>
          <p14:tracePt t="5255" x="3646488" y="717550"/>
          <p14:tracePt t="5267" x="3608388" y="714375"/>
          <p14:tracePt t="5278" x="3594100" y="714375"/>
          <p14:tracePt t="5289" x="3559175" y="703263"/>
          <p14:tracePt t="5301" x="3540125" y="695325"/>
          <p14:tracePt t="5311" x="3529013" y="695325"/>
          <p14:tracePt t="5322" x="3509963" y="692150"/>
          <p14:tracePt t="5334" x="3495675" y="687388"/>
          <p14:tracePt t="5335" x="3484563" y="687388"/>
          <p14:tracePt t="5344" x="3471863" y="681038"/>
          <p14:tracePt t="5356" x="3452813" y="676275"/>
          <p14:tracePt t="5366" x="3441700" y="676275"/>
          <p14:tracePt t="5378" x="3430588" y="673100"/>
          <p14:tracePt t="5388" x="3427413" y="673100"/>
          <p14:tracePt t="5400" x="3411538" y="668338"/>
          <p14:tracePt t="5411" x="3405188" y="661988"/>
          <p14:tracePt t="5422" x="3400425" y="661988"/>
          <p14:tracePt t="5433" x="3392488" y="657225"/>
          <p14:tracePt t="5452" x="3389313" y="657225"/>
          <p14:tracePt t="5466" x="3386138" y="657225"/>
          <p14:tracePt t="5514" x="3386138" y="654050"/>
          <p14:tracePt t="5583" x="3389313" y="654050"/>
          <p14:tracePt t="5604" x="3397250" y="654050"/>
          <p14:tracePt t="5618" x="3400425" y="654050"/>
          <p14:tracePt t="5645" x="3405188" y="654050"/>
          <p14:tracePt t="5672" x="3408363" y="654050"/>
          <p14:tracePt t="5707" x="3411538" y="654050"/>
          <p14:tracePt t="5721" x="3416300" y="654050"/>
          <p14:tracePt t="5755" x="3419475" y="654050"/>
          <p14:tracePt t="5782" x="3427413" y="654050"/>
          <p14:tracePt t="5818" x="3430588" y="654050"/>
          <p14:tracePt t="5873" x="3435350" y="654050"/>
          <p14:tracePt t="6003" x="3430588" y="654050"/>
          <p14:tracePt t="6037" x="3422650" y="654050"/>
          <p14:tracePt t="6065" x="3419475" y="654050"/>
          <p14:tracePt t="6078" x="3416300" y="654050"/>
          <p14:tracePt t="6092" x="3411538" y="654050"/>
          <p14:tracePt t="6113" x="3408363" y="654050"/>
          <p14:tracePt t="6126" x="3405188" y="654050"/>
          <p14:tracePt t="6140" x="3400425" y="654050"/>
          <p14:tracePt t="6154" x="3392488" y="654050"/>
          <p14:tracePt t="6182" x="3389313" y="654050"/>
          <p14:tracePt t="6189" x="3389313" y="657225"/>
          <p14:tracePt t="6195" x="3386138" y="657225"/>
          <p14:tracePt t="6209" x="3381375" y="657225"/>
          <p14:tracePt t="6216" x="3381375" y="665163"/>
          <p14:tracePt t="6229" x="3378200" y="668338"/>
          <p14:tracePt t="6244" x="3373438" y="668338"/>
          <p14:tracePt t="6250" x="3370263" y="673100"/>
          <p14:tracePt t="6257" x="3367088" y="673100"/>
          <p14:tracePt t="6266" x="3359150" y="676275"/>
          <p14:tracePt t="6278" x="3351213" y="681038"/>
          <p14:tracePt t="6289" x="3348038" y="681038"/>
          <p14:tracePt t="6299" x="3332163" y="684213"/>
          <p14:tracePt t="6311" x="3325813" y="684213"/>
          <p14:tracePt t="6312" x="3313113" y="692150"/>
          <p14:tracePt t="6322" x="3306763" y="695325"/>
          <p14:tracePt t="6333" x="3263900" y="706438"/>
          <p14:tracePt t="6344" x="3241675" y="711200"/>
          <p14:tracePt t="6355" x="3184525" y="725488"/>
          <p14:tracePt t="6368" x="3140075" y="728663"/>
          <p14:tracePt t="6378" x="3117850" y="736600"/>
          <p14:tracePt t="6388" x="3068638" y="747713"/>
          <p14:tracePt t="6401" x="3044825" y="752475"/>
          <p14:tracePt t="6402" x="3022600" y="766763"/>
          <p14:tracePt t="6411" x="2995613" y="771525"/>
          <p14:tracePt t="6422" x="2959100" y="782638"/>
          <p14:tracePt t="6433" x="2940050" y="793750"/>
          <p14:tracePt t="6444" x="2909888" y="804863"/>
          <p14:tracePt t="6457" x="2890838" y="804863"/>
          <p14:tracePt t="6458" x="2886075" y="808038"/>
          <p14:tracePt t="6466" x="2879725" y="808038"/>
          <p14:tracePt t="6478" x="2863850" y="808038"/>
          <p14:tracePt t="6489" x="2860675" y="808038"/>
          <p14:tracePt t="14817" x="2894013" y="835025"/>
          <p14:tracePt t="14822" x="2940050" y="873125"/>
          <p14:tracePt t="14844" x="3068638" y="985838"/>
          <p14:tracePt t="14856" x="3105150" y="1031875"/>
          <p14:tracePt t="14857" x="3154363" y="1073150"/>
          <p14:tracePt t="14866" x="3208338" y="1111250"/>
          <p14:tracePt t="14878" x="3317875" y="1182688"/>
          <p14:tracePt t="14889" x="3392488" y="1217613"/>
          <p14:tracePt t="14900" x="3509963" y="1270000"/>
          <p14:tracePt t="14912" x="3567113" y="1300163"/>
          <p14:tracePt t="14913" x="3627438" y="1319213"/>
          <p14:tracePt t="14922" x="3690938" y="1341438"/>
          <p14:tracePt t="14933" x="3827463" y="1371600"/>
          <p14:tracePt t="14945" x="3879850" y="1393825"/>
          <p14:tracePt t="14955" x="3967163" y="1409700"/>
          <p14:tracePt t="14967" x="4024313" y="1428750"/>
          <p14:tracePt t="14978" x="4038600" y="1436688"/>
          <p14:tracePt t="14989" x="4092575" y="1439863"/>
          <p14:tracePt t="15000" x="4117975" y="1447800"/>
          <p14:tracePt t="15002" x="4148138" y="1447800"/>
          <p14:tracePt t="15011" x="4183063" y="1455738"/>
          <p14:tracePt t="15023" x="4254500" y="1455738"/>
          <p14:tracePt t="15033" x="4295775" y="1458913"/>
          <p14:tracePt t="15044" x="4367213" y="1466850"/>
          <p14:tracePt t="15056" x="4391025" y="1473200"/>
          <p14:tracePt t="15058" x="4424363" y="1481138"/>
          <p14:tracePt t="15067" x="4446588" y="1485900"/>
          <p14:tracePt t="15078" x="4495800" y="1503363"/>
          <p14:tracePt t="15089" x="4519613" y="1511300"/>
          <p14:tracePt t="15100" x="4575175" y="1522413"/>
          <p14:tracePt t="15111" x="4610100" y="1530350"/>
          <p14:tracePt t="15113" x="4651375" y="1535113"/>
          <p14:tracePt t="15122" x="4692650" y="1541463"/>
          <p14:tracePt t="15133" x="4787900" y="1557338"/>
          <p14:tracePt t="15145" x="4829175" y="1565275"/>
          <p14:tracePt t="15146" x="4886325" y="1579563"/>
          <p14:tracePt t="15156" x="4938713" y="1595438"/>
          <p14:tracePt t="15167" x="5051425" y="1631950"/>
          <p14:tracePt t="15178" x="5108575" y="1655763"/>
          <p14:tracePt t="15189" x="5195888" y="1685925"/>
          <p14:tracePt t="15200" x="5218113" y="1693863"/>
          <p14:tracePt t="15201" x="5233988" y="1697038"/>
          <p14:tracePt t="15211" x="5251450" y="1708150"/>
          <p14:tracePt t="15222" x="5267325" y="1716088"/>
          <p14:tracePt t="15234" x="5270500" y="1716088"/>
          <p14:tracePt t="15236" x="5275263" y="1719263"/>
          <p14:tracePt t="15244" x="5278438" y="1719263"/>
          <p14:tracePt t="15257" x="5286375" y="1724025"/>
          <p14:tracePt t="15266" x="5294313" y="1724025"/>
          <p14:tracePt t="15278" x="5294313" y="1727200"/>
          <p14:tracePt t="15289" x="5297488" y="1730375"/>
          <p14:tracePt t="15346" x="5297488" y="1727200"/>
          <p14:tracePt t="17011" x="5289550" y="1727200"/>
          <p14:tracePt t="17024" x="5286375" y="1727200"/>
          <p14:tracePt t="17044" x="5281613" y="1727200"/>
          <p14:tracePt t="17056" x="5278438" y="1727200"/>
          <p14:tracePt t="17066" x="5275263" y="1727200"/>
          <p14:tracePt t="17078" x="5270500" y="1727200"/>
          <p14:tracePt t="17079" x="5267325" y="1724025"/>
          <p14:tracePt t="17089" x="5259388" y="1724025"/>
          <p14:tracePt t="17101" x="5251450" y="1719263"/>
          <p14:tracePt t="17111" x="5245100" y="1719263"/>
          <p14:tracePt t="17122" x="5229225" y="1711325"/>
          <p14:tracePt t="17134" x="5210175" y="1708150"/>
          <p14:tracePt t="17144" x="5199063" y="1708150"/>
          <p14:tracePt t="17156" x="5180013" y="1704975"/>
          <p14:tracePt t="17167" x="5168900" y="1704975"/>
          <p14:tracePt t="17169" x="5154613" y="1704975"/>
          <p14:tracePt t="17177" x="5146675" y="1704975"/>
          <p14:tracePt t="17190" x="5124450" y="1697038"/>
          <p14:tracePt t="17200" x="5116513" y="1697038"/>
          <p14:tracePt t="17211" x="5105400" y="1697038"/>
          <p14:tracePt t="17223" x="5100638" y="1697038"/>
          <p14:tracePt t="17224" x="5092700" y="1697038"/>
          <p14:tracePt t="17233" x="5089525" y="1697038"/>
          <p14:tracePt t="17245" x="5081588" y="1697038"/>
          <p14:tracePt t="17256" x="5075238" y="1693863"/>
          <p14:tracePt t="17266" x="5067300" y="1693863"/>
          <p14:tracePt t="17279" x="5062538" y="1693863"/>
          <p14:tracePt t="17280" x="5059363" y="1693863"/>
          <p14:tracePt t="17289" x="5056188" y="1693863"/>
          <p14:tracePt t="17300" x="5045075" y="1693863"/>
          <p14:tracePt t="17311" x="5040313" y="1693863"/>
          <p14:tracePt t="17322" x="5032375" y="1693863"/>
          <p14:tracePt t="17334" x="5026025" y="1693863"/>
          <p14:tracePt t="17344" x="5021263" y="1693863"/>
          <p14:tracePt t="17356" x="5013325" y="1693863"/>
          <p14:tracePt t="17367" x="5010150" y="1693863"/>
          <p14:tracePt t="17382" x="5006975" y="1693863"/>
          <p14:tracePt t="17396" x="5002213" y="1693863"/>
          <p14:tracePt t="17417" x="4999038" y="1693863"/>
          <p14:tracePt t="17499" x="4995863" y="1693863"/>
          <p14:tracePt t="17512" x="4991100" y="1693863"/>
          <p14:tracePt t="17545" x="4983163" y="1704975"/>
          <p14:tracePt t="17556" x="4979988" y="1708150"/>
          <p14:tracePt t="17567" x="4976813" y="1708150"/>
          <p14:tracePt t="17578" x="4972050" y="1711325"/>
          <p14:tracePt t="17589" x="4968875" y="1711325"/>
          <p14:tracePt t="17609" x="4965700" y="1711325"/>
          <p14:tracePt t="17623" x="4960938" y="1716088"/>
          <p14:tracePt t="17657" x="4960938" y="1719263"/>
          <p14:tracePt t="17726" x="4960938" y="1724025"/>
          <p14:tracePt t="17754" x="4960938" y="1727200"/>
          <p14:tracePt t="17781" x="4960938" y="1735138"/>
          <p14:tracePt t="17795" x="4960938" y="1738313"/>
          <p14:tracePt t="17815" x="4960938" y="1741488"/>
          <p14:tracePt t="17829" x="4960938" y="1746250"/>
          <p14:tracePt t="17843" x="4957763" y="1749425"/>
          <p14:tracePt t="17863" x="4949825" y="1754188"/>
          <p14:tracePt t="17877" x="4946650" y="1757363"/>
          <p14:tracePt t="17891" x="4941888" y="1757363"/>
          <p14:tracePt t="17897" x="4938713" y="1765300"/>
          <p14:tracePt t="17904" x="4933950" y="1765300"/>
          <p14:tracePt t="17912" x="4930775" y="1768475"/>
          <p14:tracePt t="17925" x="4927600" y="1768475"/>
          <p14:tracePt t="17946" x="4919663" y="1768475"/>
          <p14:tracePt t="17959" x="4916488" y="1768475"/>
          <p14:tracePt t="17973" x="4911725" y="1768475"/>
          <p14:tracePt t="18043" x="4908550" y="1768475"/>
          <p14:tracePt t="18063" x="4903788" y="1768475"/>
          <p14:tracePt t="18097" x="4900613" y="1768475"/>
          <p14:tracePt t="18160" x="4897438" y="1768475"/>
          <p14:tracePt t="18201" x="4889500" y="1768475"/>
          <p14:tracePt t="18228" x="4886325" y="1768475"/>
          <p14:tracePt t="18234" x="4886325" y="1760538"/>
          <p14:tracePt t="18245" x="4881563" y="1760538"/>
          <p14:tracePt t="18263" x="4878388" y="1760538"/>
          <p14:tracePt t="18276" x="4873625" y="1760538"/>
          <p14:tracePt t="18290" x="4870450" y="1760538"/>
          <p14:tracePt t="18303" x="4867275" y="1760538"/>
          <p14:tracePt t="18324" x="4862513" y="1760538"/>
          <p14:tracePt t="18331" x="4856163" y="1760538"/>
          <p14:tracePt t="18338" x="4851400" y="1760538"/>
          <p14:tracePt t="18345" x="4848225" y="1760538"/>
          <p14:tracePt t="18355" x="4843463" y="1760538"/>
          <p14:tracePt t="18367" x="4829175" y="1760538"/>
          <p14:tracePt t="18379" x="4824413" y="1760538"/>
          <p14:tracePt t="18380" x="4821238" y="1760538"/>
          <p14:tracePt t="18388" x="4818063" y="1760538"/>
          <p14:tracePt t="18400" x="4810125" y="1765300"/>
          <p14:tracePt t="18413" x="4806950" y="1768475"/>
          <p14:tracePt t="18422" x="4799013" y="1768475"/>
          <p14:tracePt t="18434" x="4794250" y="1768475"/>
          <p14:tracePt t="18435" x="4791075" y="1768475"/>
          <p14:tracePt t="18445" x="4787900" y="1768475"/>
          <p14:tracePt t="18455" x="4779963" y="1773238"/>
          <p14:tracePt t="18468" x="4776788" y="1773238"/>
          <p14:tracePt t="18477" x="4768850" y="1776413"/>
          <p14:tracePt t="18490" x="4760913" y="1779588"/>
          <p14:tracePt t="18500" x="4757738" y="1779588"/>
          <p14:tracePt t="18511" x="4752975" y="1784350"/>
          <p14:tracePt t="18524" x="4749800" y="1787525"/>
          <p14:tracePt t="18537" x="4745038" y="1787525"/>
          <p14:tracePt t="18544" x="4745038" y="1790700"/>
          <p14:tracePt t="18555" x="4741863" y="1790700"/>
          <p14:tracePt t="18566" x="4733925" y="1798638"/>
          <p14:tracePt t="18579" x="4733925" y="1803400"/>
          <p14:tracePt t="18588" x="4730750" y="1803400"/>
          <p14:tracePt t="18600" x="4727575" y="1806575"/>
          <p14:tracePt t="18611" x="4727575" y="1809750"/>
          <p14:tracePt t="18627" x="4727575" y="1814513"/>
          <p14:tracePt t="18641" x="4727575" y="1817688"/>
          <p14:tracePt t="18647" x="4722813" y="1817688"/>
          <p14:tracePt t="18655" x="4722813" y="1820863"/>
          <p14:tracePt t="18675" x="4722813" y="1828800"/>
          <p14:tracePt t="18689" x="4719638" y="1833563"/>
          <p14:tracePt t="18709" x="4714875" y="1836738"/>
          <p14:tracePt t="18724" x="4711700" y="1839913"/>
          <p14:tracePt t="18737" x="4703763" y="1839913"/>
          <p14:tracePt t="18745" x="4703763" y="1844675"/>
          <p14:tracePt t="18758" x="4700588" y="1847850"/>
          <p14:tracePt t="22597" x="4700588" y="1844675"/>
          <p14:tracePt t="22603" x="4700588" y="1839913"/>
          <p14:tracePt t="22633" x="4700588" y="1820863"/>
          <p14:tracePt t="22646" x="4700588" y="1814513"/>
          <p14:tracePt t="22666" x="4700588" y="1809750"/>
          <p14:tracePt t="22679" x="4700588" y="1806575"/>
          <p14:tracePt t="22735" x="4697413" y="1798638"/>
          <p14:tracePt t="22748" x="4692650" y="1795463"/>
          <p14:tracePt t="22762" x="4689475" y="1790700"/>
          <p14:tracePt t="22768" x="4684713" y="1790700"/>
          <p14:tracePt t="22776" x="4681538" y="1787525"/>
          <p14:tracePt t="22782" x="4673600" y="1784350"/>
          <p14:tracePt t="22790" x="4673600" y="1776413"/>
          <p14:tracePt t="22800" x="4670425" y="1768475"/>
          <p14:tracePt t="22811" x="4654550" y="1754188"/>
          <p14:tracePt t="22823" x="4651375" y="1749425"/>
          <p14:tracePt t="22824" x="4643438" y="1741488"/>
          <p14:tracePt t="22833" x="4640263" y="1738313"/>
          <p14:tracePt t="22845" x="4629150" y="1724025"/>
          <p14:tracePt t="22856" x="4621213" y="1719263"/>
          <p14:tracePt t="22867" x="4610100" y="1708150"/>
          <p14:tracePt t="22878" x="4602163" y="1708150"/>
          <p14:tracePt t="22880" x="4591050" y="1704975"/>
          <p14:tracePt t="22889" x="4583113" y="1700213"/>
          <p14:tracePt t="22900" x="4568825" y="1697038"/>
          <p14:tracePt t="22911" x="4564063" y="1689100"/>
          <p14:tracePt t="22922" x="4545013" y="1685925"/>
          <p14:tracePt t="22935" x="4533900" y="1685925"/>
          <p14:tracePt t="22945" x="4530725" y="1681163"/>
          <p14:tracePt t="22955" x="4519613" y="1677988"/>
          <p14:tracePt t="22967" x="4514850" y="1677988"/>
          <p14:tracePt t="22968" x="4503738" y="1670050"/>
          <p14:tracePt t="22978" x="4500563" y="1670050"/>
          <p14:tracePt t="22989" x="4492625" y="1666875"/>
          <p14:tracePt t="23000" x="4489450" y="1666875"/>
          <p14:tracePt t="23011" x="4473575" y="1662113"/>
          <p14:tracePt t="23023" x="4470400" y="1662113"/>
          <p14:tracePt t="23024" x="4459288" y="1658938"/>
          <p14:tracePt t="23033" x="4454525" y="1658938"/>
          <p14:tracePt t="23044" x="4435475" y="1655763"/>
          <p14:tracePt t="23056" x="4424363" y="1647825"/>
          <p14:tracePt t="23058" x="4410075" y="1644650"/>
          <p14:tracePt t="23067" x="4394200" y="1644650"/>
          <p14:tracePt t="23078" x="4375150" y="1636713"/>
          <p14:tracePt t="23080" x="4360863" y="1636713"/>
          <p14:tracePt t="23089" x="4344988" y="1636713"/>
          <p14:tracePt t="23100" x="4311650" y="1631950"/>
          <p14:tracePt t="23111" x="4295775" y="1625600"/>
          <p14:tracePt t="23113" x="4284663" y="1625600"/>
          <p14:tracePt t="23122" x="4276725" y="1625600"/>
          <p14:tracePt t="23134" x="4254500" y="1620838"/>
          <p14:tracePt t="23144" x="4251325" y="1620838"/>
          <p14:tracePt t="23156" x="4243388" y="1620838"/>
          <p14:tracePt t="23168" x="4235450" y="1620838"/>
          <p14:tracePt t="23181" x="4227513" y="1620838"/>
          <p14:tracePt t="23202" x="4224338" y="1620838"/>
          <p14:tracePt t="23209" x="4224338" y="1625600"/>
          <p14:tracePt t="23237" x="4221163" y="1625600"/>
          <p14:tracePt t="23250" x="4216400" y="1625600"/>
          <p14:tracePt t="23264" x="4213225" y="1625600"/>
          <p14:tracePt t="23286" x="4210050" y="1625600"/>
          <p14:tracePt t="23293" x="4205288" y="1625600"/>
          <p14:tracePt t="23300" x="4197350" y="1625600"/>
          <p14:tracePt t="23312" x="4194175" y="1628775"/>
          <p14:tracePt t="23313" x="4191000" y="1628775"/>
          <p14:tracePt t="23322" x="4186238" y="1628775"/>
          <p14:tracePt t="23334" x="4183063" y="1628775"/>
          <p14:tracePt t="23345" x="4178300" y="1636713"/>
          <p14:tracePt t="23355" x="4167188" y="1636713"/>
          <p14:tracePt t="23367" x="4167188" y="1639888"/>
          <p14:tracePt t="23378" x="4164013" y="1639888"/>
          <p14:tracePt t="23389" x="4164013" y="1644650"/>
          <p14:tracePt t="23408" x="4164013" y="1647825"/>
          <p14:tracePt t="23437" x="4171950" y="1647825"/>
          <p14:tracePt t="23450" x="4175125" y="1647825"/>
          <p14:tracePt t="23464" x="4178300" y="1647825"/>
          <p14:tracePt t="23478" x="4183063" y="1647825"/>
          <p14:tracePt t="23498" x="4186238" y="1647825"/>
          <p14:tracePt t="23512" x="4191000" y="1644650"/>
          <p14:tracePt t="23518" x="4194175" y="1644650"/>
          <p14:tracePt t="23533" x="4202113" y="1644650"/>
          <p14:tracePt t="23539" x="4205288" y="1644650"/>
          <p14:tracePt t="23546" x="4210050" y="1644650"/>
          <p14:tracePt t="23556" x="4213225" y="1644650"/>
          <p14:tracePt t="23567" x="4221163" y="1644650"/>
          <p14:tracePt t="23577" x="4224338" y="1644650"/>
          <p14:tracePt t="23589" x="4235450" y="1644650"/>
          <p14:tracePt t="23601" x="4240213" y="1644650"/>
          <p14:tracePt t="23602" x="4243388" y="1644650"/>
          <p14:tracePt t="23615" x="4243388" y="1647825"/>
          <p14:tracePt t="23622" x="4246563" y="1651000"/>
          <p14:tracePt t="23635" x="4246563" y="1655763"/>
          <p14:tracePt t="23644" x="4246563" y="1658938"/>
          <p14:tracePt t="23657" x="4246563" y="1670050"/>
          <p14:tracePt t="23667" x="4246563" y="1674813"/>
          <p14:tracePt t="23677" x="4240213" y="1674813"/>
          <p14:tracePt t="23689" x="4235450" y="1677988"/>
          <p14:tracePt t="23691" x="4227513" y="1677988"/>
          <p14:tracePt t="23700" x="4221163" y="1681163"/>
          <p14:tracePt t="23712" x="4178300" y="1693863"/>
          <p14:tracePt t="23722" x="4137025" y="1700213"/>
          <p14:tracePt t="23733" x="3933825" y="1735138"/>
          <p14:tracePt t="23745" x="3797300" y="1754188"/>
          <p14:tracePt t="23747" x="3687763" y="1765300"/>
          <p14:tracePt t="23756" x="3586163" y="1779588"/>
          <p14:tracePt t="23767" x="3441700" y="1803400"/>
          <p14:tracePt t="23778" x="3397250" y="1817688"/>
          <p14:tracePt t="23789" x="3343275" y="1833563"/>
          <p14:tracePt t="23801" x="3313113" y="1839913"/>
          <p14:tracePt t="23811" x="3298825" y="1851025"/>
          <p14:tracePt t="23822" x="3276600" y="1874838"/>
          <p14:tracePt t="24269" x="3203575" y="1889125"/>
          <p14:tracePt t="24275" x="3124200" y="1905000"/>
          <p14:tracePt t="24300" x="2833688" y="1912938"/>
          <p14:tracePt t="24311" x="2647950" y="1900238"/>
          <p14:tracePt t="24323" x="2570163" y="1893888"/>
          <p14:tracePt t="24324" x="2486025" y="1878013"/>
          <p14:tracePt t="24333" x="2406650" y="1866900"/>
          <p14:tracePt t="24345" x="2252663" y="1844675"/>
          <p14:tracePt t="24356" x="2198688" y="1836738"/>
          <p14:tracePt t="24367" x="2116138" y="1820863"/>
          <p14:tracePt t="24379" x="2058988" y="1809750"/>
          <p14:tracePt t="24388" x="2036763" y="1806575"/>
          <p14:tracePt t="24399" x="1990725" y="1798638"/>
          <p14:tracePt t="24411" x="1971675" y="1795463"/>
          <p14:tracePt t="24413" x="1957388" y="1787525"/>
          <p14:tracePt t="24422" x="1941513" y="1787525"/>
          <p14:tracePt t="24434" x="1916113" y="1784350"/>
          <p14:tracePt t="24445" x="1900238" y="1784350"/>
          <p14:tracePt t="24455" x="1878013" y="1776413"/>
          <p14:tracePt t="24467" x="1870075" y="1773238"/>
          <p14:tracePt t="24469" x="1858963" y="1773238"/>
          <p14:tracePt t="24477" x="1847850" y="1773238"/>
          <p14:tracePt t="24489" x="1828800" y="1768475"/>
          <p14:tracePt t="24500" x="1820863" y="1760538"/>
          <p14:tracePt t="24511" x="1795463" y="1760538"/>
          <p14:tracePt t="24522" x="1782763" y="1757363"/>
          <p14:tracePt t="24524" x="1768475" y="1754188"/>
          <p14:tracePt t="24534" x="1749425" y="1746250"/>
          <p14:tracePt t="24544" x="1703388" y="1727200"/>
          <p14:tracePt t="24556" x="1677988" y="1716088"/>
          <p14:tracePt t="24557" x="1655763" y="1708150"/>
          <p14:tracePt t="24566" x="1628775" y="1697038"/>
          <p14:tracePt t="24579" x="1571625" y="1677988"/>
          <p14:tracePt t="24589" x="1557338" y="1666875"/>
          <p14:tracePt t="24600" x="1508125" y="1644650"/>
          <p14:tracePt t="24611" x="1481138" y="1628775"/>
          <p14:tracePt t="24613" x="1462088" y="1614488"/>
          <p14:tracePt t="24622" x="1447800" y="1601788"/>
          <p14:tracePt t="24633" x="1412875" y="1579563"/>
          <p14:tracePt t="24645" x="1401763" y="1571625"/>
          <p14:tracePt t="24655" x="1387475" y="1557338"/>
          <p14:tracePt t="24668" x="1374775" y="1549400"/>
          <p14:tracePt t="24678" x="1363663" y="1546225"/>
          <p14:tracePt t="24688" x="1355725" y="1541463"/>
          <p14:tracePt t="24700" x="1352550" y="1535113"/>
          <p14:tracePt t="24702" x="1349375" y="1530350"/>
          <p14:tracePt t="24711" x="1341438" y="1527175"/>
          <p14:tracePt t="24723" x="1333500" y="1522413"/>
          <p14:tracePt t="24733" x="1330325" y="1522413"/>
          <p14:tracePt t="24744" x="1325563" y="1519238"/>
          <p14:tracePt t="24756" x="1325563" y="1516063"/>
          <p14:tracePt t="24757" x="1322388" y="1516063"/>
          <p14:tracePt t="24770" x="1322388" y="1511300"/>
          <p14:tracePt t="24784" x="1322388" y="1508125"/>
          <p14:tracePt t="24798" x="1322388" y="1500188"/>
          <p14:tracePt t="24812" x="1325563" y="1500188"/>
          <p14:tracePt t="24818" x="1325563" y="1497013"/>
          <p14:tracePt t="24833" x="1330325" y="1492250"/>
          <p14:tracePt t="24839" x="1333500" y="1492250"/>
          <p14:tracePt t="24846" x="1338263" y="1492250"/>
          <p14:tracePt t="24855" x="1344613" y="1489075"/>
          <p14:tracePt t="24867" x="1349375" y="1485900"/>
          <p14:tracePt t="24878" x="1352550" y="1485900"/>
          <p14:tracePt t="24889" x="1360488" y="1485900"/>
          <p14:tracePt t="24901" x="1363663" y="1481138"/>
          <p14:tracePt t="24902" x="1368425" y="1481138"/>
          <p14:tracePt t="24911" x="1379538" y="1473200"/>
          <p14:tracePt t="24922" x="1393825" y="1470025"/>
          <p14:tracePt t="24934" x="1401763" y="1470025"/>
          <p14:tracePt t="24944" x="1420813" y="1466850"/>
          <p14:tracePt t="24957" x="1454150" y="1458913"/>
          <p14:tracePt t="24967" x="1470025" y="1458913"/>
          <p14:tracePt t="24977" x="1519238" y="1447800"/>
          <p14:tracePt t="24989" x="1541463" y="1443038"/>
          <p14:tracePt t="25000" x="1571625" y="1436688"/>
          <p14:tracePt t="25012" x="1598613" y="1431925"/>
          <p14:tracePt t="25023" x="1609725" y="1431925"/>
          <p14:tracePt t="25033" x="1624013" y="1423988"/>
          <p14:tracePt t="25045" x="1628775" y="1423988"/>
          <p14:tracePt t="25047" x="1636713" y="1423988"/>
          <p14:tracePt t="25056" x="1643063" y="1423988"/>
          <p14:tracePt t="25067" x="1655763" y="1423988"/>
          <p14:tracePt t="25078" x="1658938" y="1423988"/>
          <p14:tracePt t="25089" x="1666875" y="1423988"/>
          <p14:tracePt t="25101" x="1673225" y="1428750"/>
          <p14:tracePt t="25111" x="1677988" y="1428750"/>
          <p14:tracePt t="25122" x="1685925" y="1431925"/>
          <p14:tracePt t="25135" x="1689100" y="1436688"/>
          <p14:tracePt t="25149" x="1692275" y="1436688"/>
          <p14:tracePt t="25163" x="1697038" y="1436688"/>
          <p14:tracePt t="25177" x="1703388" y="1436688"/>
          <p14:tracePt t="25197" x="1708150" y="1436688"/>
          <p14:tracePt t="25204" x="1711325" y="1436688"/>
          <p14:tracePt t="25211" x="1716088" y="1439863"/>
          <p14:tracePt t="25222" x="1719263" y="1439863"/>
          <p14:tracePt t="25233" x="1733550" y="1443038"/>
          <p14:tracePt t="25245" x="1752600" y="1450975"/>
          <p14:tracePt t="25256" x="1765300" y="1450975"/>
          <p14:tracePt t="25266" x="1787525" y="1450975"/>
          <p14:tracePt t="25277" x="1798638" y="1450975"/>
          <p14:tracePt t="25289" x="1817688" y="1455738"/>
          <p14:tracePt t="25301" x="1831975" y="1455738"/>
          <p14:tracePt t="25311" x="1839913" y="1455738"/>
          <p14:tracePt t="25322" x="1855788" y="1455738"/>
          <p14:tracePt t="25334" x="1866900" y="1455738"/>
          <p14:tracePt t="25335" x="1870075" y="1455738"/>
          <p14:tracePt t="25344" x="1874838" y="1455738"/>
          <p14:tracePt t="25356" x="1881188" y="1455738"/>
          <p14:tracePt t="25367" x="1885950" y="1455738"/>
          <p14:tracePt t="25377" x="1889125" y="1458913"/>
          <p14:tracePt t="25389" x="1897063" y="1458913"/>
          <p14:tracePt t="25411" x="1897063" y="1462088"/>
          <p14:tracePt t="25431" x="1897063" y="1466850"/>
          <p14:tracePt t="25438" x="1892300" y="1466850"/>
          <p14:tracePt t="25445" x="1892300" y="1473200"/>
          <p14:tracePt t="25459" x="1889125" y="1473200"/>
          <p14:tracePt t="25466" x="1889125" y="1477963"/>
          <p14:tracePt t="25479" x="1885950" y="1481138"/>
          <p14:tracePt t="25489" x="1881188" y="1481138"/>
          <p14:tracePt t="25500" x="1881188" y="1485900"/>
          <p14:tracePt t="25511" x="1878013" y="1485900"/>
          <p14:tracePt t="25522" x="1874838" y="1489075"/>
          <p14:tracePt t="25534" x="1870075" y="1492250"/>
          <p14:tracePt t="25544" x="1862138" y="1492250"/>
          <p14:tracePt t="25555" x="1855788" y="1492250"/>
          <p14:tracePt t="25569" x="1851025" y="1497013"/>
          <p14:tracePt t="25583" x="1851025" y="1503363"/>
          <p14:tracePt t="25589" x="1847850" y="1503363"/>
          <p14:tracePt t="25600" x="1844675" y="1503363"/>
          <p14:tracePt t="25611" x="1839913" y="1508125"/>
          <p14:tracePt t="25623" x="1831975" y="1511300"/>
          <p14:tracePt t="25633" x="1828800" y="1511300"/>
          <p14:tracePt t="25644" x="1820863" y="1516063"/>
          <p14:tracePt t="25655" x="1817688" y="1519238"/>
          <p14:tracePt t="25666" x="1809750" y="1522413"/>
          <p14:tracePt t="25679" x="1801813" y="1530350"/>
          <p14:tracePt t="25688" x="1798638" y="1538288"/>
          <p14:tracePt t="25700" x="1790700" y="1541463"/>
          <p14:tracePt t="25711" x="1787525" y="1546225"/>
          <p14:tracePt t="25722" x="1779588" y="1552575"/>
          <p14:tracePt t="25734" x="1776413" y="1557338"/>
          <p14:tracePt t="25745" x="1768475" y="1560513"/>
          <p14:tracePt t="25756" x="1760538" y="1560513"/>
          <p14:tracePt t="25767" x="1757363" y="1568450"/>
          <p14:tracePt t="25769" x="1752600" y="1571625"/>
          <p14:tracePt t="25777" x="1749425" y="1576388"/>
          <p14:tracePt t="25789" x="1738313" y="1582738"/>
          <p14:tracePt t="25800" x="1733550" y="1582738"/>
          <p14:tracePt t="25811" x="1727200" y="1590675"/>
          <p14:tracePt t="25823" x="1722438" y="1601788"/>
          <p14:tracePt t="25833" x="1719263" y="1601788"/>
          <p14:tracePt t="25844" x="1708150" y="1609725"/>
          <p14:tracePt t="25856" x="1703388" y="1614488"/>
          <p14:tracePt t="25857" x="1700213" y="1614488"/>
          <p14:tracePt t="25867" x="1697038" y="1617663"/>
          <p14:tracePt t="25878" x="1689100" y="1620838"/>
          <p14:tracePt t="25891" x="1685925" y="1628775"/>
          <p14:tracePt t="25900" x="1677988" y="1628775"/>
          <p14:tracePt t="25912" x="1673225" y="1631950"/>
          <p14:tracePt t="25913" x="1670050" y="1631950"/>
          <p14:tracePt t="25922" x="1670050" y="1636713"/>
          <p14:tracePt t="25933" x="1666875" y="1636713"/>
          <p14:tracePt t="25945" x="1662113" y="1639888"/>
          <p14:tracePt t="25961" x="1658938" y="1639888"/>
          <p14:tracePt t="25981" x="1655763" y="1639888"/>
          <p14:tracePt t="25995" x="1655763" y="1636713"/>
          <p14:tracePt t="26608" x="1662113" y="1674813"/>
          <p14:tracePt t="26614" x="1677988" y="1727200"/>
          <p14:tracePt t="26644" x="1733550" y="1900238"/>
          <p14:tracePt t="26656" x="1760538" y="1949450"/>
          <p14:tracePt t="26667" x="1771650" y="1968500"/>
          <p14:tracePt t="26678" x="1787525" y="1995488"/>
          <p14:tracePt t="26690" x="1798638" y="2022475"/>
          <p14:tracePt t="26700" x="1801813" y="2033588"/>
          <p14:tracePt t="26711" x="1812925" y="2044700"/>
          <p14:tracePt t="26723" x="1817688" y="2055813"/>
          <p14:tracePt t="26724" x="1820863" y="2058988"/>
          <p14:tracePt t="26733" x="1825625" y="2071688"/>
          <p14:tracePt t="26745" x="1831975" y="2078038"/>
          <p14:tracePt t="26756" x="1836738" y="2085975"/>
          <p14:tracePt t="26766" x="1844675" y="2097088"/>
          <p14:tracePt t="26779" x="1847850" y="2101850"/>
          <p14:tracePt t="26780" x="1851025" y="2101850"/>
          <p14:tracePt t="26789" x="1858963" y="2105025"/>
          <p14:tracePt t="26800" x="1862138" y="2108200"/>
          <p14:tracePt t="26811" x="1866900" y="2112963"/>
          <p14:tracePt t="26822" x="1874838" y="2116138"/>
          <p14:tracePt t="26834" x="1878013" y="2116138"/>
          <p14:tracePt t="26844" x="1881188" y="2120900"/>
          <p14:tracePt t="26856" x="1885950" y="2127250"/>
          <p14:tracePt t="26868" x="1892300" y="2127250"/>
          <p14:tracePt t="26903" x="1892300" y="2124075"/>
          <p14:tracePt t="26917" x="1892300" y="2120900"/>
          <p14:tracePt t="26930" x="1892300" y="2116138"/>
          <p14:tracePt t="26937" x="1892300" y="2112963"/>
          <p14:tracePt t="26951" x="1897063" y="2108200"/>
          <p14:tracePt t="26958" x="1897063" y="2105025"/>
          <p14:tracePt t="26966" x="1900238" y="2101850"/>
          <p14:tracePt t="26978" x="1900238" y="2097088"/>
          <p14:tracePt t="26979" x="1905000" y="2097088"/>
          <p14:tracePt t="26989" x="1905000" y="2089150"/>
          <p14:tracePt t="27000" x="1911350" y="2082800"/>
          <p14:tracePt t="27011" x="1916113" y="2078038"/>
          <p14:tracePt t="27022" x="1927225" y="2071688"/>
          <p14:tracePt t="27034" x="1935163" y="2063750"/>
          <p14:tracePt t="27044" x="1946275" y="2058988"/>
          <p14:tracePt t="27055" x="1954213" y="2052638"/>
          <p14:tracePt t="27068" x="1960563" y="2052638"/>
          <p14:tracePt t="27069" x="1968500" y="2047875"/>
          <p14:tracePt t="27078" x="1971675" y="2047875"/>
          <p14:tracePt t="27090" x="1979613" y="2044700"/>
          <p14:tracePt t="27091" x="1984375" y="2044700"/>
          <p14:tracePt t="27100" x="1987550" y="2044700"/>
          <p14:tracePt t="27111" x="1998663" y="2036763"/>
          <p14:tracePt t="27123" x="2006600" y="2033588"/>
          <p14:tracePt t="27133" x="2009775" y="2028825"/>
          <p14:tracePt t="27145" x="2017713" y="2028825"/>
          <p14:tracePt t="27157" x="2020888" y="2028825"/>
          <p14:tracePt t="27171" x="2025650" y="2028825"/>
          <p14:tracePt t="27192" x="2028825" y="2028825"/>
          <p14:tracePt t="27282" x="2033588" y="2028825"/>
          <p14:tracePt t="27309" x="2036763" y="2028825"/>
          <p14:tracePt t="27323" x="2039938" y="2028825"/>
          <p14:tracePt t="27343" x="2044700" y="2028825"/>
          <p14:tracePt t="27357" x="2051050" y="2028825"/>
          <p14:tracePt t="27364" x="2055813" y="2028825"/>
          <p14:tracePt t="27378" x="2058988" y="2028825"/>
          <p14:tracePt t="27385" x="2063750" y="2028825"/>
          <p14:tracePt t="27391" x="2066925" y="2028825"/>
          <p14:tracePt t="27400" x="2070100" y="2028825"/>
          <p14:tracePt t="27412" x="2081213" y="2028825"/>
          <p14:tracePt t="27422" x="2085975" y="2028825"/>
          <p14:tracePt t="27433" x="2089150" y="2028825"/>
          <p14:tracePt t="27445" x="2097088" y="2028825"/>
          <p14:tracePt t="27446" x="2100263" y="2028825"/>
          <p14:tracePt t="27460" x="2108200" y="2028825"/>
          <p14:tracePt t="27467" x="2112963" y="2028825"/>
          <p14:tracePt t="27477" x="2116138" y="2028825"/>
          <p14:tracePt t="27489" x="2124075" y="2028825"/>
          <p14:tracePt t="27500" x="2127250" y="2028825"/>
          <p14:tracePt t="27511" x="2130425" y="2028825"/>
          <p14:tracePt t="27523" x="2138363" y="2028825"/>
          <p14:tracePt t="27534" x="2143125" y="2028825"/>
          <p14:tracePt t="27544" x="2146300" y="2028825"/>
          <p14:tracePt t="27564" x="2149475" y="2028825"/>
          <p14:tracePt t="27570" x="2154238" y="2028825"/>
          <p14:tracePt t="27578" x="2157413" y="2028825"/>
          <p14:tracePt t="27589" x="2160588" y="2028825"/>
          <p14:tracePt t="27600" x="2173288" y="2028825"/>
          <p14:tracePt t="27611" x="2176463" y="2028825"/>
          <p14:tracePt t="27623" x="2179638" y="2028825"/>
          <p14:tracePt t="27633" x="2187575" y="2028825"/>
          <p14:tracePt t="27646" x="2190750" y="2028825"/>
          <p14:tracePt t="27656" x="2195513" y="2028825"/>
          <p14:tracePt t="27667" x="2206625" y="2028825"/>
          <p14:tracePt t="27678" x="2209800" y="2028825"/>
          <p14:tracePt t="27689" x="2214563" y="2028825"/>
          <p14:tracePt t="27701" x="2222500" y="2028825"/>
          <p14:tracePt t="27711" x="2225675" y="2025650"/>
          <p14:tracePt t="27722" x="2236788" y="2025650"/>
          <p14:tracePt t="27733" x="2239963" y="2025650"/>
          <p14:tracePt t="27744" x="2244725" y="2025650"/>
          <p14:tracePt t="27756" x="2247900" y="2025650"/>
          <p14:tracePt t="27776" x="2252663" y="2025650"/>
          <p14:tracePt t="27791" x="2252663" y="2022475"/>
          <p14:tracePt t="27838" x="2247900" y="2017713"/>
          <p14:tracePt t="27852" x="2244725" y="2017713"/>
          <p14:tracePt t="27867" x="2239963" y="2017713"/>
          <p14:tracePt t="27873" x="2236788" y="2017713"/>
          <p14:tracePt t="27879" x="2236788" y="2009775"/>
          <p14:tracePt t="27889" x="2228850" y="2009775"/>
          <p14:tracePt t="27901" x="2222500" y="2009775"/>
          <p14:tracePt t="27911" x="2217738" y="2009775"/>
          <p14:tracePt t="27922" x="2209800" y="2009775"/>
          <p14:tracePt t="27934" x="2206625" y="2009775"/>
          <p14:tracePt t="27949" x="2198688" y="2009775"/>
          <p14:tracePt t="27956" x="2195513" y="2006600"/>
          <p14:tracePt t="27969" x="2190750" y="2006600"/>
          <p14:tracePt t="27990" x="2187575" y="2006600"/>
          <p14:tracePt t="28003" x="2184400" y="2006600"/>
          <p14:tracePt t="28017" x="2179638" y="2006600"/>
          <p14:tracePt t="28031" x="2176463" y="2006600"/>
          <p14:tracePt t="28052" x="2168525" y="2006600"/>
          <p14:tracePt t="28066" x="2165350" y="2006600"/>
          <p14:tracePt t="28093" x="2160588" y="2006600"/>
          <p14:tracePt t="28114" x="2157413" y="2006600"/>
          <p14:tracePt t="28128" x="2154238" y="2006600"/>
          <p14:tracePt t="28135" x="2154238" y="2003425"/>
          <p14:tracePt t="28141" x="2149475" y="2003425"/>
          <p14:tracePt t="28162" x="2146300" y="2003425"/>
          <p14:tracePt t="28176" x="2143125" y="2003425"/>
          <p14:tracePt t="28190" x="2135188" y="2003425"/>
          <p14:tracePt t="28203" x="2130425" y="2003425"/>
          <p14:tracePt t="28224" x="2127250" y="2003425"/>
          <p14:tracePt t="28258" x="2124075" y="2003425"/>
          <p14:tracePt t="28341" x="2119313" y="2003425"/>
          <p14:tracePt t="28417" x="2116138" y="2003425"/>
          <p14:tracePt t="28437" x="2112963" y="2003425"/>
          <p14:tracePt t="28451" x="2105025" y="2003425"/>
          <p14:tracePt t="28457" x="2100263" y="2003425"/>
          <p14:tracePt t="28464" x="2097088" y="2003425"/>
          <p14:tracePt t="28472" x="2093913" y="2003425"/>
          <p14:tracePt t="28478" x="2089150" y="1998663"/>
          <p14:tracePt t="28489" x="2078038" y="1998663"/>
          <p14:tracePt t="28500" x="2070100" y="1998663"/>
          <p14:tracePt t="28512" x="2063750" y="1998663"/>
          <p14:tracePt t="28513" x="2051050" y="1998663"/>
          <p14:tracePt t="28522" x="2044700" y="1998663"/>
          <p14:tracePt t="28534" x="2028825" y="1998663"/>
          <p14:tracePt t="28544" x="2020888" y="1998663"/>
          <p14:tracePt t="28555" x="2006600" y="1998663"/>
          <p14:tracePt t="28567" x="1995488" y="1998663"/>
          <p14:tracePt t="28569" x="1990725" y="1995488"/>
          <p14:tracePt t="28577" x="1987550" y="1995488"/>
          <p14:tracePt t="28589" x="1976438" y="1995488"/>
          <p14:tracePt t="28600" x="1968500" y="1995488"/>
          <p14:tracePt t="28603" x="1960563" y="1995488"/>
          <p14:tracePt t="28611" x="1957388" y="1995488"/>
          <p14:tracePt t="28623" x="1949450" y="1992313"/>
          <p14:tracePt t="28633" x="1938338" y="1992313"/>
          <p14:tracePt t="28644" x="1930400" y="1992313"/>
          <p14:tracePt t="28656" x="1919288" y="1992313"/>
          <p14:tracePt t="28658" x="1916113" y="1992313"/>
          <p14:tracePt t="28666" x="1911350" y="1992313"/>
          <p14:tracePt t="28678" x="1900238" y="1992313"/>
          <p14:tracePt t="28689" x="1897063" y="1992313"/>
          <p14:tracePt t="28700" x="1881188" y="1987550"/>
          <p14:tracePt t="28712" x="1874838" y="1987550"/>
          <p14:tracePt t="28722" x="1862138" y="1987550"/>
          <p14:tracePt t="28733" x="1855788" y="1979613"/>
          <p14:tracePt t="28745" x="1844675" y="1979613"/>
          <p14:tracePt t="28755" x="1836738" y="1979613"/>
          <p14:tracePt t="28768" x="1825625" y="1979613"/>
          <p14:tracePt t="28777" x="1812925" y="1979613"/>
          <p14:tracePt t="28789" x="1801813" y="1979613"/>
          <p14:tracePt t="28801" x="1798638" y="1979613"/>
          <p14:tracePt t="28802" x="1790700" y="1979613"/>
          <p14:tracePt t="28811" x="1782763" y="1979613"/>
          <p14:tracePt t="28823" x="1776413" y="1979613"/>
          <p14:tracePt t="28833" x="1765300" y="1979613"/>
          <p14:tracePt t="28844" x="1757363" y="1976438"/>
          <p14:tracePt t="28857" x="1741488" y="1976438"/>
          <p14:tracePt t="28867" x="1738313" y="1976438"/>
          <p14:tracePt t="28878" x="1727200" y="1976438"/>
          <p14:tracePt t="28889" x="1722438" y="1976438"/>
          <p14:tracePt t="28891" x="1719263" y="1976438"/>
          <p14:tracePt t="28900" x="1708150" y="1976438"/>
          <p14:tracePt t="28912" x="1700213" y="1973263"/>
          <p14:tracePt t="28922" x="1697038" y="1973263"/>
          <p14:tracePt t="28933" x="1685925" y="1968500"/>
          <p14:tracePt t="28944" x="1681163" y="1968500"/>
          <p14:tracePt t="28946" x="1677988" y="1968500"/>
          <p14:tracePt t="28960" x="1673225" y="1968500"/>
          <p14:tracePt t="28967" x="1670050" y="1968500"/>
          <p14:tracePt t="28978" x="1666875" y="1968500"/>
          <p14:tracePt t="28989" x="1655763" y="1968500"/>
          <p14:tracePt t="29000" x="1651000" y="1968500"/>
          <p14:tracePt t="29011" x="1647825" y="1968500"/>
          <p14:tracePt t="29022" x="1639888" y="1968500"/>
          <p14:tracePt t="29033" x="1636713" y="1968500"/>
          <p14:tracePt t="29045" x="1624013" y="1965325"/>
          <p14:tracePt t="29056" x="1620838" y="1965325"/>
          <p14:tracePt t="29070" x="1617663" y="1965325"/>
          <p14:tracePt t="29091" x="1612900" y="1965325"/>
          <p14:tracePt t="29104" x="1609725" y="1965325"/>
          <p14:tracePt t="29201" x="1612900" y="1965325"/>
          <p14:tracePt t="29221" x="1617663" y="1965325"/>
          <p14:tracePt t="29233" x="1620838" y="1965325"/>
          <p14:tracePt t="29235" x="1628775" y="1965325"/>
          <p14:tracePt t="29244" x="1631950" y="1965325"/>
          <p14:tracePt t="29256" x="1636713" y="1968500"/>
          <p14:tracePt t="29267" x="1639888" y="1973263"/>
          <p14:tracePt t="29277" x="1647825" y="1973263"/>
          <p14:tracePt t="29290" x="1658938" y="1973263"/>
          <p14:tracePt t="29300" x="1662113" y="1973263"/>
          <p14:tracePt t="29311" x="1666875" y="1973263"/>
          <p14:tracePt t="29322" x="1670050" y="1973263"/>
          <p14:tracePt t="29325" x="1673225" y="1973263"/>
          <p14:tracePt t="29333" x="1677988" y="1973263"/>
          <p14:tracePt t="29345" x="1689100" y="1973263"/>
          <p14:tracePt t="29356" x="1692275" y="1973263"/>
          <p14:tracePt t="29366" x="1700213" y="1973263"/>
          <p14:tracePt t="29378" x="1711325" y="1973263"/>
          <p14:tracePt t="29379" x="1719263" y="1973263"/>
          <p14:tracePt t="29388" x="1722438" y="1973263"/>
          <p14:tracePt t="29401" x="1741488" y="1973263"/>
          <p14:tracePt t="29411" x="1752600" y="1973263"/>
          <p14:tracePt t="29422" x="1768475" y="1973263"/>
          <p14:tracePt t="29435" x="1787525" y="1973263"/>
          <p14:tracePt t="29444" x="1795463" y="1973263"/>
          <p14:tracePt t="29455" x="1809750" y="1973263"/>
          <p14:tracePt t="29467" x="1817688" y="1973263"/>
          <p14:tracePt t="29477" x="1831975" y="1973263"/>
          <p14:tracePt t="29490" x="1851025" y="1973263"/>
          <p14:tracePt t="29500" x="1858963" y="1973263"/>
          <p14:tracePt t="29511" x="1878013" y="1973263"/>
          <p14:tracePt t="29523" x="1889125" y="1973263"/>
          <p14:tracePt t="29524" x="1900238" y="1973263"/>
          <p14:tracePt t="29533" x="1916113" y="1973263"/>
          <p14:tracePt t="29544" x="1946275" y="1973263"/>
          <p14:tracePt t="29556" x="1965325" y="1973263"/>
          <p14:tracePt t="29566" x="2017713" y="1973263"/>
          <p14:tracePt t="29579" x="2047875" y="1973263"/>
          <p14:tracePt t="29580" x="2081213" y="1973263"/>
          <p14:tracePt t="29589" x="2112963" y="1973263"/>
          <p14:tracePt t="29600" x="2157413" y="1973263"/>
          <p14:tracePt t="29611" x="2179638" y="1973263"/>
          <p14:tracePt t="29622" x="2217738" y="1973263"/>
          <p14:tracePt t="29634" x="2236788" y="1973263"/>
          <p14:tracePt t="29644" x="2247900" y="1973263"/>
          <p14:tracePt t="29655" x="2278063" y="1973263"/>
          <p14:tracePt t="29668" x="2289175" y="1965325"/>
          <p14:tracePt t="29669" x="2305050" y="1965325"/>
          <p14:tracePt t="29677" x="2316163" y="1965325"/>
          <p14:tracePt t="29689" x="2346325" y="1965325"/>
          <p14:tracePt t="29700" x="2365375" y="1965325"/>
          <p14:tracePt t="29711" x="2387600" y="1965325"/>
          <p14:tracePt t="29723" x="2406650" y="1962150"/>
          <p14:tracePt t="29724" x="2422525" y="1962150"/>
          <p14:tracePt t="29733" x="2433638" y="1962150"/>
          <p14:tracePt t="29744" x="2463800" y="1954213"/>
          <p14:tracePt t="29756" x="2474913" y="1954213"/>
          <p14:tracePt t="29766" x="2486025" y="1954213"/>
          <p14:tracePt t="29779" x="2508250" y="1954213"/>
          <p14:tracePt t="29789" x="2513013" y="1954213"/>
          <p14:tracePt t="29800" x="2532063" y="1954213"/>
          <p14:tracePt t="29811" x="2535238" y="1954213"/>
          <p14:tracePt t="29813" x="2538413" y="1954213"/>
          <p14:tracePt t="29822" x="2543175" y="1954213"/>
          <p14:tracePt t="29833" x="2551113" y="1954213"/>
          <p14:tracePt t="29844" x="2554288" y="1954213"/>
          <p14:tracePt t="29855" x="2565400" y="1954213"/>
          <p14:tracePt t="29867" x="2570163" y="1954213"/>
          <p14:tracePt t="29878" x="2573338" y="1954213"/>
          <p14:tracePt t="29889" x="2576513" y="1954213"/>
          <p14:tracePt t="29902" x="2581275" y="1954213"/>
          <p14:tracePt t="29916" x="2584450" y="1954213"/>
          <p14:tracePt t="29936" x="2592388" y="1954213"/>
          <p14:tracePt t="29950" x="2595563" y="1954213"/>
          <p14:tracePt t="29964" x="2600325" y="1954213"/>
          <p14:tracePt t="30144" x="2595563" y="1949450"/>
          <p14:tracePt t="30150" x="2587625" y="1949450"/>
          <p14:tracePt t="30157" x="2587625" y="1943100"/>
          <p14:tracePt t="30166" x="2587625" y="1930400"/>
          <p14:tracePt t="30177" x="2584450" y="1927225"/>
          <p14:tracePt t="31602" x="2592388" y="1927225"/>
          <p14:tracePt t="31608" x="2606675" y="1927225"/>
          <p14:tracePt t="31634" x="2655888" y="1927225"/>
          <p14:tracePt t="31644" x="2693988" y="1927225"/>
          <p14:tracePt t="31656" x="2709863" y="1927225"/>
          <p14:tracePt t="31658" x="2727325" y="1927225"/>
          <p14:tracePt t="31666" x="2743200" y="1924050"/>
          <p14:tracePt t="31678" x="2776538" y="1916113"/>
          <p14:tracePt t="31689" x="2792413" y="1916113"/>
          <p14:tracePt t="31700" x="2822575" y="1916113"/>
          <p14:tracePt t="31712" x="2849563" y="1912938"/>
          <p14:tracePt t="31723" x="2860675" y="1912938"/>
          <p14:tracePt t="31733" x="2874963" y="1905000"/>
          <p14:tracePt t="31745" x="2882900" y="1905000"/>
          <p14:tracePt t="31747" x="2886075" y="1905000"/>
          <p14:tracePt t="31755" x="2894013" y="1905000"/>
          <p14:tracePt t="31766" x="2901950" y="1900238"/>
          <p14:tracePt t="31777" x="2905125" y="1900238"/>
          <p14:tracePt t="31788" x="2909888" y="1900238"/>
          <p14:tracePt t="31801" x="2913063" y="1900238"/>
          <p14:tracePt t="31822" x="2916238" y="1900238"/>
          <p14:tracePt t="31835" x="2924175" y="1900238"/>
          <p14:tracePt t="31884" x="2928938" y="1900238"/>
          <p14:tracePt t="31890" x="2928938" y="1897063"/>
          <p14:tracePt t="31897" x="2932113" y="1897063"/>
          <p14:tracePt t="31911" x="2932113" y="1893888"/>
          <p14:tracePt t="31918" x="2935288" y="1893888"/>
          <p14:tracePt t="31924" x="2940050" y="1893888"/>
          <p14:tracePt t="31933" x="2943225" y="1889125"/>
          <p14:tracePt t="31946" x="2947988" y="1885950"/>
          <p14:tracePt t="31955" x="2959100" y="1885950"/>
          <p14:tracePt t="31966" x="2965450" y="1882775"/>
          <p14:tracePt t="31978" x="2970213" y="1882775"/>
          <p14:tracePt t="31980" x="2973388" y="1874838"/>
          <p14:tracePt t="31989" x="2978150" y="1874838"/>
          <p14:tracePt t="32001" x="2989263" y="1870075"/>
          <p14:tracePt t="32011" x="2992438" y="1870075"/>
          <p14:tracePt t="32028" x="2995613" y="1870075"/>
          <p14:tracePt t="32042" x="3000375" y="1866900"/>
          <p14:tracePt t="32105" x="3000375" y="1863725"/>
          <p14:tracePt t="32228" x="2995613" y="1863725"/>
          <p14:tracePt t="32248" x="2992438" y="1863725"/>
          <p14:tracePt t="32262" x="2989263" y="1863725"/>
          <p14:tracePt t="32276" x="2981325" y="1863725"/>
          <p14:tracePt t="32289" x="2978150" y="1863725"/>
          <p14:tracePt t="32310" x="2973388" y="1863725"/>
          <p14:tracePt t="32324" x="2970213" y="1863725"/>
          <p14:tracePt t="32337" x="2965450" y="1863725"/>
          <p14:tracePt t="32358" x="2962275" y="1863725"/>
          <p14:tracePt t="32372" x="2959100" y="1863725"/>
          <p14:tracePt t="32516" x="2962275" y="1863725"/>
          <p14:tracePt t="32523" x="2962275" y="1858963"/>
          <p14:tracePt t="32551" x="2965450" y="1858963"/>
          <p14:tracePt t="32564" x="2970213" y="1858963"/>
          <p14:tracePt t="32585" x="2973388" y="1858963"/>
          <p14:tracePt t="32592" x="2973388" y="1855788"/>
          <p14:tracePt t="32613" x="2978150" y="1855788"/>
          <p14:tracePt t="32640" x="2978150" y="1851025"/>
          <p14:tracePt t="32647" x="2984500" y="1851025"/>
          <p14:tracePt t="32675" x="2984500" y="1844675"/>
          <p14:tracePt t="32730" x="2984500" y="1839913"/>
          <p14:tracePt t="32792" x="2984500" y="1836738"/>
          <p14:tracePt t="32812" x="2981325" y="1836738"/>
          <p14:tracePt t="32826" x="2978150" y="1836738"/>
          <p14:tracePt t="32839" x="2978150" y="1833563"/>
          <p14:tracePt t="32846" x="2973388" y="1833563"/>
          <p14:tracePt t="32853" x="2973388" y="1828800"/>
          <p14:tracePt t="32860" x="2970213" y="1828800"/>
          <p14:tracePt t="32874" x="2965450" y="1825625"/>
          <p14:tracePt t="32895" x="2962275" y="1825625"/>
          <p14:tracePt t="32901" x="2962275" y="1820863"/>
          <p14:tracePt t="32908" x="2959100" y="1820863"/>
          <p14:tracePt t="32922" x="2951163" y="1820863"/>
          <p14:tracePt t="32943" x="2947988" y="1817688"/>
          <p14:tracePt t="32957" x="2943225" y="1809750"/>
          <p14:tracePt t="32970" x="2940050" y="1809750"/>
          <p14:tracePt t="33012" x="2940050" y="1806575"/>
          <p14:tracePt t="33081" x="2940050" y="1803400"/>
          <p14:tracePt t="33108" x="2940050" y="1798638"/>
          <p14:tracePt t="33122" x="2940050" y="1795463"/>
          <p14:tracePt t="33129" x="2940050" y="1790700"/>
          <p14:tracePt t="33142" x="2940050" y="1787525"/>
          <p14:tracePt t="33149" x="2940050" y="1779588"/>
          <p14:tracePt t="33156" x="2940050" y="1776413"/>
          <p14:tracePt t="33167" x="2940050" y="1773238"/>
          <p14:tracePt t="33178" x="2940050" y="1768475"/>
          <p14:tracePt t="33189" x="2940050" y="1765300"/>
          <p14:tracePt t="33200" x="2940050" y="1760538"/>
          <p14:tracePt t="33218" x="2940050" y="1757363"/>
          <p14:tracePt t="33316" x="2935288" y="1757363"/>
          <p14:tracePt t="33342" x="2932113" y="1757363"/>
          <p14:tracePt t="33356" x="2928938" y="1757363"/>
          <p14:tracePt t="33367" x="2924175" y="1757363"/>
          <p14:tracePt t="33378" x="2916238" y="1757363"/>
          <p14:tracePt t="33389" x="2913063" y="1757363"/>
          <p14:tracePt t="33390" x="2909888" y="1749425"/>
          <p14:tracePt t="33400" x="2901950" y="1749425"/>
          <p14:tracePt t="33411" x="2886075" y="1746250"/>
          <p14:tracePt t="33422" x="2871788" y="1746250"/>
          <p14:tracePt t="33433" x="2844800" y="1735138"/>
          <p14:tracePt t="33446" x="2806700" y="1724025"/>
          <p14:tracePt t="33456" x="2784475" y="1724025"/>
          <p14:tracePt t="33466" x="2751138" y="1719263"/>
          <p14:tracePt t="33478" x="2732088" y="1716088"/>
          <p14:tracePt t="33480" x="2716213" y="1716088"/>
          <p14:tracePt t="33489" x="2705100" y="1708150"/>
          <p14:tracePt t="33500" x="2690813" y="1708150"/>
          <p14:tracePt t="33501" x="2674938" y="1708150"/>
          <p14:tracePt t="33511" x="2663825" y="1704975"/>
          <p14:tracePt t="33522" x="2633663" y="1697038"/>
          <p14:tracePt t="33535" x="2600325" y="1697038"/>
          <p14:tracePt t="33545" x="2576513" y="1693863"/>
          <p14:tracePt t="33556" x="2551113" y="1685925"/>
          <p14:tracePt t="33567" x="2535238" y="1685925"/>
          <p14:tracePt t="33569" x="2516188" y="1681163"/>
          <p14:tracePt t="33577" x="2501900" y="1674813"/>
          <p14:tracePt t="33590" x="2455863" y="1670050"/>
          <p14:tracePt t="33600" x="2433638" y="1670050"/>
          <p14:tracePt t="33611" x="2387600" y="1662113"/>
          <p14:tracePt t="33622" x="2368550" y="1658938"/>
          <p14:tracePt t="33624" x="2346325" y="1658938"/>
          <p14:tracePt t="33633" x="2332038" y="1658938"/>
          <p14:tracePt t="33645" x="2305050" y="1651000"/>
          <p14:tracePt t="33656" x="2293938" y="1647825"/>
          <p14:tracePt t="33666" x="2266950" y="1647825"/>
          <p14:tracePt t="33679" x="2259013" y="1647825"/>
          <p14:tracePt t="33680" x="2244725" y="1647825"/>
          <p14:tracePt t="33688" x="2225675" y="1647825"/>
          <p14:tracePt t="33700" x="2198688" y="1651000"/>
          <p14:tracePt t="33711" x="2190750" y="1651000"/>
          <p14:tracePt t="33722" x="2157413" y="1658938"/>
          <p14:tracePt t="33735" x="2124075" y="1670050"/>
          <p14:tracePt t="33745" x="2108200" y="1670050"/>
          <p14:tracePt t="33755" x="2074863" y="1681163"/>
          <p14:tracePt t="33767" x="2058988" y="1689100"/>
          <p14:tracePt t="33768" x="2047875" y="1693863"/>
          <p14:tracePt t="33778" x="2033588" y="1693863"/>
          <p14:tracePt t="33789" x="2006600" y="1704975"/>
          <p14:tracePt t="33800" x="1987550" y="1708150"/>
          <p14:tracePt t="33811" x="1960563" y="1727200"/>
          <p14:tracePt t="33823" x="1946275" y="1730375"/>
          <p14:tracePt t="33824" x="1935163" y="1738313"/>
          <p14:tracePt t="33834" x="1916113" y="1749425"/>
          <p14:tracePt t="33844" x="1889125" y="1757363"/>
          <p14:tracePt t="33856" x="1874838" y="1765300"/>
          <p14:tracePt t="33858" x="1862138" y="1776413"/>
          <p14:tracePt t="33866" x="1847850" y="1779588"/>
          <p14:tracePt t="33879" x="1836738" y="1790700"/>
          <p14:tracePt t="33880" x="1825625" y="1795463"/>
          <p14:tracePt t="33889" x="1812925" y="1803400"/>
          <p14:tracePt t="33900" x="1795463" y="1817688"/>
          <p14:tracePt t="33911" x="1782763" y="1820863"/>
          <p14:tracePt t="33913" x="1779588" y="1820863"/>
          <p14:tracePt t="33922" x="1768475" y="1828800"/>
          <p14:tracePt t="33934" x="1760538" y="1836738"/>
          <p14:tracePt t="33945" x="1757363" y="1839913"/>
          <p14:tracePt t="33955" x="1752600" y="1844675"/>
          <p14:tracePt t="33968" x="1749425" y="1847850"/>
          <p14:tracePt t="33982" x="1746250" y="1851025"/>
          <p14:tracePt t="33996" x="1738313" y="1851025"/>
          <p14:tracePt t="34002" x="1738313" y="1858963"/>
          <p14:tracePt t="34016" x="1738313" y="1863725"/>
          <p14:tracePt t="34030" x="1738313" y="1866900"/>
          <p14:tracePt t="34051" x="1738313" y="1870075"/>
          <p14:tracePt t="34065" x="1738313" y="1874838"/>
          <p14:tracePt t="34078" x="1733550" y="1874838"/>
          <p14:tracePt t="34113" x="1730375" y="1874838"/>
          <p14:tracePt t="34126" x="1727200" y="1874838"/>
          <p14:tracePt t="34147" x="1722438" y="1874838"/>
          <p14:tracePt t="34216" x="1722438" y="1870075"/>
          <p14:tracePt t="34223" x="1719263" y="1870075"/>
          <p14:tracePt t="35056" x="1722438" y="1870075"/>
          <p14:tracePt t="35061" x="1727200" y="1870075"/>
          <p14:tracePt t="35089" x="1752600" y="1878013"/>
          <p14:tracePt t="35100" x="1757363" y="1878013"/>
          <p14:tracePt t="35111" x="1771650" y="1885950"/>
          <p14:tracePt t="35123" x="1776413" y="1889125"/>
          <p14:tracePt t="35125" x="1787525" y="1889125"/>
          <p14:tracePt t="35133" x="1790700" y="1893888"/>
          <p14:tracePt t="35144" x="1801813" y="1893888"/>
          <p14:tracePt t="35156" x="1809750" y="1897063"/>
          <p14:tracePt t="35167" x="1817688" y="1900238"/>
          <p14:tracePt t="35179" x="1828800" y="1900238"/>
          <p14:tracePt t="35189" x="1839913" y="1900238"/>
          <p14:tracePt t="35200" x="1866900" y="1912938"/>
          <p14:tracePt t="35212" x="1874838" y="1912938"/>
          <p14:tracePt t="35213" x="1885950" y="1916113"/>
          <p14:tracePt t="35222" x="1905000" y="1924050"/>
          <p14:tracePt t="35234" x="1930400" y="1935163"/>
          <p14:tracePt t="35245" x="1946275" y="1935163"/>
          <p14:tracePt t="35255" x="2001838" y="1954213"/>
          <p14:tracePt t="35267" x="2025650" y="1957388"/>
          <p14:tracePt t="35269" x="2047875" y="1965325"/>
          <p14:tracePt t="35278" x="2081213" y="1976438"/>
          <p14:tracePt t="35289" x="2124075" y="1987550"/>
          <p14:tracePt t="35300" x="2138363" y="1995488"/>
          <p14:tracePt t="35311" x="2173288" y="1998663"/>
          <p14:tracePt t="35323" x="2190750" y="2006600"/>
          <p14:tracePt t="35333" x="2203450" y="2006600"/>
          <p14:tracePt t="35344" x="2228850" y="2006600"/>
          <p14:tracePt t="35356" x="2236788" y="2006600"/>
          <p14:tracePt t="35358" x="2247900" y="2006600"/>
          <p14:tracePt t="35367" x="2255838" y="2006600"/>
          <p14:tracePt t="35379" x="2278063" y="2006600"/>
          <p14:tracePt t="35389" x="2282825" y="2006600"/>
          <p14:tracePt t="35400" x="2305050" y="2009775"/>
          <p14:tracePt t="35411" x="2316163" y="2009775"/>
          <p14:tracePt t="35413" x="2324100" y="2009775"/>
          <p14:tracePt t="35422" x="2335213" y="2014538"/>
          <p14:tracePt t="35434" x="2362200" y="2014538"/>
          <p14:tracePt t="35445" x="2368550" y="2014538"/>
          <p14:tracePt t="35455" x="2392363" y="2014538"/>
          <p14:tracePt t="35468" x="2411413" y="2014538"/>
          <p14:tracePt t="35478" x="2417763" y="2014538"/>
          <p14:tracePt t="35489" x="2433638" y="2014538"/>
          <p14:tracePt t="35501" x="2436813" y="2014538"/>
          <p14:tracePt t="35511" x="2444750" y="2014538"/>
          <p14:tracePt t="35523" x="2452688" y="2014538"/>
          <p14:tracePt t="35533" x="2455863" y="2014538"/>
          <p14:tracePt t="35544" x="2459038" y="2009775"/>
          <p14:tracePt t="37098" x="2447925" y="2006600"/>
          <p14:tracePt t="37104" x="2444750" y="2006600"/>
          <p14:tracePt t="37133" x="2406650" y="2003425"/>
          <p14:tracePt t="37145" x="2395538" y="1995488"/>
          <p14:tracePt t="37146" x="2381250" y="1995488"/>
          <p14:tracePt t="37155" x="2365375" y="1992313"/>
          <p14:tracePt t="37167" x="2346325" y="1992313"/>
          <p14:tracePt t="37178" x="2338388" y="1987550"/>
          <p14:tracePt t="37189" x="2332038" y="1987550"/>
          <p14:tracePt t="37201" x="2324100" y="1987550"/>
          <p14:tracePt t="37211" x="2319338" y="1987550"/>
          <p14:tracePt t="37222" x="2316163" y="1987550"/>
          <p14:tracePt t="37235" x="2312988" y="1987550"/>
          <p14:tracePt t="37277" x="2316163" y="1987550"/>
          <p14:tracePt t="37298" x="2319338" y="1987550"/>
          <p14:tracePt t="37312" x="2324100" y="1987550"/>
          <p14:tracePt t="37318" x="2327275" y="1987550"/>
          <p14:tracePt t="37332" x="2332038" y="1987550"/>
          <p14:tracePt t="37338" x="2335213" y="1987550"/>
          <p14:tracePt t="37346" x="2343150" y="1987550"/>
          <p14:tracePt t="37359" x="2349500" y="1987550"/>
          <p14:tracePt t="37367" x="2354263" y="1987550"/>
          <p14:tracePt t="37378" x="2357438" y="1987550"/>
          <p14:tracePt t="37389" x="2373313" y="1987550"/>
          <p14:tracePt t="37401" x="2392363" y="1987550"/>
          <p14:tracePt t="37412" x="2395538" y="1987550"/>
          <p14:tracePt t="37422" x="2414588" y="1987550"/>
          <p14:tracePt t="37433" x="2425700" y="1987550"/>
          <p14:tracePt t="37435" x="2433638" y="1987550"/>
          <p14:tracePt t="37444" x="2444750" y="1984375"/>
          <p14:tracePt t="37456" x="2474913" y="1979613"/>
          <p14:tracePt t="37467" x="2501900" y="1973263"/>
          <p14:tracePt t="37477" x="2584450" y="1957388"/>
          <p14:tracePt t="37489" x="2625725" y="1954213"/>
          <p14:tracePt t="37491" x="2679700" y="1946275"/>
          <p14:tracePt t="37500" x="2720975" y="1938338"/>
          <p14:tracePt t="37511" x="2795588" y="1924050"/>
          <p14:tracePt t="37522" x="2819400" y="1919288"/>
          <p14:tracePt t="37533" x="2860675" y="1912938"/>
          <p14:tracePt t="37545" x="2898775" y="1897063"/>
          <p14:tracePt t="37556" x="2916238" y="1889125"/>
          <p14:tracePt t="37566" x="2959100" y="1866900"/>
          <p14:tracePt t="37578" x="2981325" y="1855788"/>
          <p14:tracePt t="37580" x="2995613" y="1844675"/>
          <p14:tracePt t="37589" x="3014663" y="1833563"/>
          <p14:tracePt t="37600" x="3049588" y="1803400"/>
          <p14:tracePt t="37612" x="3060700" y="1787525"/>
          <p14:tracePt t="37622" x="3074988" y="1765300"/>
          <p14:tracePt t="37634" x="3079750" y="1760538"/>
          <p14:tracePt t="37636" x="3087688" y="1754188"/>
          <p14:tracePt t="37644" x="3087688" y="1746250"/>
          <p14:tracePt t="37656" x="3090863" y="1738313"/>
          <p14:tracePt t="37666" x="3090863" y="1735138"/>
          <p14:tracePt t="37678" x="3090863" y="1730375"/>
          <p14:tracePt t="37690" x="3090863" y="1727200"/>
          <p14:tracePt t="37700" x="3082925" y="1724025"/>
          <p14:tracePt t="37711" x="3071813" y="1716088"/>
          <p14:tracePt t="37722" x="3060700" y="1711325"/>
          <p14:tracePt t="37724" x="3052763" y="1711325"/>
          <p14:tracePt t="37733" x="3041650" y="1708150"/>
          <p14:tracePt t="37745" x="3008313" y="1697038"/>
          <p14:tracePt t="37756" x="2995613" y="1689100"/>
          <p14:tracePt t="37766" x="2970213" y="1685925"/>
          <p14:tracePt t="37779" x="2962275" y="1681163"/>
          <p14:tracePt t="37780" x="2951163" y="1674813"/>
          <p14:tracePt t="37789" x="2940050" y="1674813"/>
          <p14:tracePt t="37800" x="2921000" y="1670050"/>
          <p14:tracePt t="37811" x="2905125" y="1670050"/>
          <p14:tracePt t="37822" x="2879725" y="1670050"/>
          <p14:tracePt t="37834" x="2833688" y="1670050"/>
          <p14:tracePt t="37844" x="2803525" y="1670050"/>
          <p14:tracePt t="37855" x="2740025" y="1670050"/>
          <p14:tracePt t="37868" x="2709863" y="1670050"/>
          <p14:tracePt t="37869" x="2686050" y="1670050"/>
          <p14:tracePt t="37877" x="2663825" y="1670050"/>
          <p14:tracePt t="37889" x="2625725" y="1670050"/>
          <p14:tracePt t="37900" x="2603500" y="1670050"/>
          <p14:tracePt t="37911" x="2562225" y="1677988"/>
          <p14:tracePt t="37923" x="2546350" y="1681163"/>
          <p14:tracePt t="37925" x="2532063" y="1689100"/>
          <p14:tracePt t="37933" x="2508250" y="1693863"/>
          <p14:tracePt t="37945" x="2459038" y="1700213"/>
          <p14:tracePt t="37956" x="2436813" y="1704975"/>
          <p14:tracePt t="37958" x="2406650" y="1711325"/>
          <p14:tracePt t="37966" x="2384425" y="1711325"/>
          <p14:tracePt t="37978" x="2354263" y="1711325"/>
          <p14:tracePt t="37980" x="2327275" y="1719263"/>
          <p14:tracePt t="37989" x="2312988" y="1719263"/>
          <p14:tracePt t="38000" x="2274888" y="1719263"/>
          <p14:tracePt t="38011" x="2259013" y="1724025"/>
          <p14:tracePt t="38013" x="2247900" y="1724025"/>
          <p14:tracePt t="38022" x="2236788" y="1724025"/>
          <p14:tracePt t="38034" x="2217738" y="1727200"/>
          <p14:tracePt t="38045" x="2203450" y="1727200"/>
          <p14:tracePt t="38055" x="2176463" y="1735138"/>
          <p14:tracePt t="38068" x="2149475" y="1738313"/>
          <p14:tracePt t="38077" x="2130425" y="1746250"/>
          <p14:tracePt t="38090" x="2100263" y="1757363"/>
          <p14:tracePt t="38100" x="2081213" y="1760538"/>
          <p14:tracePt t="38111" x="2051050" y="1768475"/>
          <p14:tracePt t="38123" x="2017713" y="1776413"/>
          <p14:tracePt t="38133" x="1998663" y="1784350"/>
          <p14:tracePt t="38144" x="1971675" y="1787525"/>
          <p14:tracePt t="38156" x="1965325" y="1798638"/>
          <p14:tracePt t="38158" x="1946275" y="1806575"/>
          <p14:tracePt t="38166" x="1930400" y="1809750"/>
          <p14:tracePt t="38178" x="1905000" y="1825625"/>
          <p14:tracePt t="38189" x="1885950" y="1836738"/>
          <p14:tracePt t="38200" x="1851025" y="1866900"/>
          <p14:tracePt t="38212" x="1825625" y="1878013"/>
          <p14:tracePt t="38213" x="1798638" y="1900238"/>
          <p14:tracePt t="38222" x="1782763" y="1912938"/>
          <p14:tracePt t="38233" x="1741488" y="1935163"/>
          <p14:tracePt t="38245" x="1716088" y="1946275"/>
          <p14:tracePt t="38255" x="1677988" y="1968500"/>
          <p14:tracePt t="38268" x="1631950" y="1998663"/>
          <p14:tracePt t="38278" x="1617663" y="2009775"/>
          <p14:tracePt t="38289" x="1582738" y="2033588"/>
          <p14:tracePt t="38300" x="1563688" y="2052638"/>
          <p14:tracePt t="38302" x="1549400" y="2063750"/>
          <p14:tracePt t="38311" x="1530350" y="2078038"/>
          <p14:tracePt t="38323" x="1511300" y="2101850"/>
          <p14:tracePt t="38333" x="1500188" y="2112963"/>
          <p14:tracePt t="38344" x="1477963" y="2127250"/>
          <p14:tracePt t="38357" x="1473200" y="2138363"/>
          <p14:tracePt t="38358" x="1462088" y="2138363"/>
          <p14:tracePt t="38367" x="1458913" y="2143125"/>
          <p14:tracePt t="38378" x="1450975" y="2151063"/>
          <p14:tracePt t="38389" x="1447800" y="2151063"/>
          <p14:tracePt t="38400" x="1443038" y="2154238"/>
          <p14:tracePt t="38412" x="1435100" y="2157413"/>
          <p14:tracePt t="38426" x="1431925" y="2165350"/>
          <p14:tracePt t="38439" x="1431925" y="2168525"/>
          <p14:tracePt t="38460" x="1431925" y="2173288"/>
          <p14:tracePt t="38584" x="1439863" y="2173288"/>
          <p14:tracePt t="38604" x="1443038" y="2173288"/>
          <p14:tracePt t="38622" x="1447800" y="2168525"/>
          <p14:tracePt t="38633" x="1450975" y="2168525"/>
          <p14:tracePt t="38646" x="1450975" y="2162175"/>
          <p14:tracePt t="38647" x="1454150" y="2162175"/>
          <p14:tracePt t="38659" x="1458913" y="2162175"/>
          <p14:tracePt t="38667" x="1462088" y="2162175"/>
          <p14:tracePt t="38680" x="1470025" y="2162175"/>
          <p14:tracePt t="38694" x="1473200" y="2162175"/>
          <p14:tracePt t="38708" x="1477963" y="2162175"/>
          <p14:tracePt t="38722" x="1481138" y="2162175"/>
          <p14:tracePt t="38742" x="1484313" y="2162175"/>
          <p14:tracePt t="38749" x="1484313" y="2165350"/>
          <p14:tracePt t="38756" x="1489075" y="2165350"/>
          <p14:tracePt t="38766" x="1489075" y="2168525"/>
          <p14:tracePt t="38777" x="1492250" y="2168525"/>
          <p14:tracePt t="38825" x="1489075" y="2168525"/>
          <p14:tracePt t="38838" x="1484313" y="2168525"/>
          <p14:tracePt t="38852" x="1484313" y="2173288"/>
          <p14:tracePt t="38859" x="1481138" y="2173288"/>
          <p14:tracePt t="38873" x="1477963" y="2173288"/>
          <p14:tracePt t="38879" x="1477963" y="2176463"/>
          <p14:tracePt t="38888" x="1473200" y="2176463"/>
          <p14:tracePt t="38908" x="1466850" y="2176463"/>
          <p14:tracePt t="38921" x="1462088" y="2176463"/>
          <p14:tracePt t="38935" x="1458913" y="2176463"/>
          <p14:tracePt t="39032" x="1462088" y="2176463"/>
          <p14:tracePt t="39045" x="1470025" y="2176463"/>
          <p14:tracePt t="39080" x="1473200" y="2176463"/>
          <p14:tracePt t="39081" x="1477963" y="2176463"/>
          <p14:tracePt t="39093" x="1481138" y="2176463"/>
          <p14:tracePt t="39113" x="1484313" y="2176463"/>
          <p14:tracePt t="39127" x="1489075" y="2176463"/>
          <p14:tracePt t="39135" x="1492250" y="2176463"/>
          <p14:tracePt t="39141" x="1497013" y="2176463"/>
          <p14:tracePt t="39148" x="1503363" y="2176463"/>
          <p14:tracePt t="39156" x="1508125" y="2176463"/>
          <p14:tracePt t="39167" x="1511300" y="2176463"/>
          <p14:tracePt t="39169" x="1514475" y="2176463"/>
          <p14:tracePt t="39178" x="1522413" y="2176463"/>
          <p14:tracePt t="39190" x="1533525" y="2176463"/>
          <p14:tracePt t="39200" x="1541463" y="2176463"/>
          <p14:tracePt t="39211" x="1549400" y="2181225"/>
          <p14:tracePt t="39222" x="1560513" y="2184400"/>
          <p14:tracePt t="39224" x="1563688" y="2184400"/>
          <p14:tracePt t="39233" x="1568450" y="2184400"/>
          <p14:tracePt t="39245" x="1582738" y="2192338"/>
          <p14:tracePt t="39256" x="1587500" y="2192338"/>
          <p14:tracePt t="39267" x="1601788" y="2192338"/>
          <p14:tracePt t="39278" x="1606550" y="2195513"/>
          <p14:tracePt t="39280" x="1612900" y="2195513"/>
          <p14:tracePt t="39289" x="1624013" y="2200275"/>
          <p14:tracePt t="39300" x="1631950" y="2200275"/>
          <p14:tracePt t="39301" x="1643063" y="2200275"/>
          <p14:tracePt t="39311" x="1658938" y="2206625"/>
          <p14:tracePt t="39322" x="1685925" y="2214563"/>
          <p14:tracePt t="39334" x="1711325" y="2214563"/>
          <p14:tracePt t="39344" x="1730375" y="2222500"/>
          <p14:tracePt t="39355" x="1757363" y="2225675"/>
          <p14:tracePt t="39367" x="1765300" y="2225675"/>
          <p14:tracePt t="39368" x="1782763" y="2225675"/>
          <p14:tracePt t="39378" x="1790700" y="2233613"/>
          <p14:tracePt t="39389" x="1809750" y="2233613"/>
          <p14:tracePt t="39400" x="1820863" y="2233613"/>
          <p14:tracePt t="39411" x="1839913" y="2233613"/>
          <p14:tracePt t="39423" x="1851025" y="2236788"/>
          <p14:tracePt t="39424" x="1858963" y="2236788"/>
          <p14:tracePt t="39433" x="1862138" y="2236788"/>
          <p14:tracePt t="39444" x="1889125" y="2236788"/>
          <p14:tracePt t="39455" x="1900238" y="2241550"/>
          <p14:tracePt t="39466" x="1930400" y="2247900"/>
          <p14:tracePt t="39479" x="1957388" y="2247900"/>
          <p14:tracePt t="39489" x="1971675" y="2247900"/>
          <p14:tracePt t="39500" x="1984375" y="2247900"/>
          <p14:tracePt t="41433" x="1987550" y="2247900"/>
          <p14:tracePt t="41438" x="1990725" y="2247900"/>
          <p14:tracePt t="41467" x="2014538" y="2255838"/>
          <p14:tracePt t="41477" x="2025650" y="2255838"/>
          <p14:tracePt t="41489" x="2033588" y="2260600"/>
          <p14:tracePt t="41501" x="2044700" y="2266950"/>
          <p14:tracePt t="41512" x="2051050" y="2266950"/>
          <p14:tracePt t="41522" x="2063750" y="2274888"/>
          <p14:tracePt t="41534" x="2066925" y="2274888"/>
          <p14:tracePt t="41535" x="2074863" y="2279650"/>
          <p14:tracePt t="41545" x="2081213" y="2279650"/>
          <p14:tracePt t="41556" x="2089150" y="2282825"/>
          <p14:tracePt t="41567" x="2093913" y="2286000"/>
          <p14:tracePt t="41577" x="2105025" y="2286000"/>
          <p14:tracePt t="41590" x="2108200" y="2293938"/>
          <p14:tracePt t="41591" x="2112963" y="2293938"/>
          <p14:tracePt t="41600" x="2116138" y="2297113"/>
          <p14:tracePt t="41611" x="2124075" y="2301875"/>
          <p14:tracePt t="41623" x="2135188" y="2301875"/>
          <p14:tracePt t="41633" x="2154238" y="2305050"/>
          <p14:tracePt t="41646" x="2173288" y="2316163"/>
          <p14:tracePt t="41656" x="2184400" y="2320925"/>
          <p14:tracePt t="41666" x="2203450" y="2332038"/>
          <p14:tracePt t="41678" x="2222500" y="2339975"/>
          <p14:tracePt t="41680" x="2233613" y="2343150"/>
          <p14:tracePt t="41688" x="2239963" y="2346325"/>
          <p14:tracePt t="41701" x="2263775" y="2357438"/>
          <p14:tracePt t="41711" x="2270125" y="2362200"/>
          <p14:tracePt t="41722" x="2282825" y="2373313"/>
          <p14:tracePt t="41734" x="2289175" y="2373313"/>
          <p14:tracePt t="41745" x="2293938" y="2376488"/>
          <p14:tracePt t="41756" x="2305050" y="2376488"/>
          <p14:tracePt t="41769" x="2308225" y="2376488"/>
          <p14:tracePt t="41783" x="2312988" y="2376488"/>
          <p14:tracePt t="41797" x="2316163" y="2376488"/>
          <p14:tracePt t="41811" x="2319338" y="2373313"/>
          <p14:tracePt t="41824" x="2319338" y="2365375"/>
          <p14:tracePt t="41845" x="2319338" y="2362200"/>
          <p14:tracePt t="41858" x="2319338" y="2357438"/>
          <p14:tracePt t="41865" x="2324100" y="2354263"/>
          <p14:tracePt t="41879" x="2327275" y="2351088"/>
          <p14:tracePt t="41886" x="2335213" y="2346325"/>
          <p14:tracePt t="41893" x="2338388" y="2343150"/>
          <p14:tracePt t="41900" x="2343150" y="2335213"/>
          <p14:tracePt t="41911" x="2346325" y="2332038"/>
          <p14:tracePt t="41922" x="2365375" y="2324100"/>
          <p14:tracePt t="41935" x="2387600" y="2312988"/>
          <p14:tracePt t="41944" x="2392363" y="2312988"/>
          <p14:tracePt t="41955" x="2403475" y="2305050"/>
          <p14:tracePt t="41967" x="2414588" y="2297113"/>
          <p14:tracePt t="41969" x="2417763" y="2293938"/>
          <p14:tracePt t="41978" x="2422525" y="2293938"/>
          <p14:tracePt t="41989" x="2428875" y="2290763"/>
          <p14:tracePt t="42000" x="2428875" y="2286000"/>
          <p14:tracePt t="42011" x="2436813" y="2282825"/>
          <p14:tracePt t="42023" x="2441575" y="2279650"/>
          <p14:tracePt t="42033" x="2444750" y="2279650"/>
          <p14:tracePt t="42086" x="2441575" y="2279650"/>
          <p14:tracePt t="42092" x="2433638" y="2279650"/>
          <p14:tracePt t="42100" x="2428875" y="2279650"/>
          <p14:tracePt t="42111" x="2422525" y="2279650"/>
          <p14:tracePt t="42113" x="2417763" y="2279650"/>
          <p14:tracePt t="42122" x="2403475" y="2279650"/>
          <p14:tracePt t="42134" x="2368550" y="2279650"/>
          <p14:tracePt t="42145" x="2346325" y="2271713"/>
          <p14:tracePt t="42155" x="2263775" y="2263775"/>
          <p14:tracePt t="42168" x="2173288" y="2263775"/>
          <p14:tracePt t="42178" x="2143125" y="2263775"/>
          <p14:tracePt t="42189" x="2078038" y="2255838"/>
          <p14:tracePt t="42200" x="2055813" y="2255838"/>
          <p14:tracePt t="42211" x="2020888" y="2255838"/>
          <p14:tracePt t="42223" x="1995488" y="2255838"/>
          <p14:tracePt t="42233" x="1979613" y="2255838"/>
          <p14:tracePt t="42244" x="1946275" y="2252663"/>
          <p14:tracePt t="42257" x="1924050" y="2252663"/>
          <p14:tracePt t="42258" x="1892300" y="2252663"/>
          <p14:tracePt t="42267" x="1855788" y="2252663"/>
          <p14:tracePt t="42279" x="1795463" y="2252663"/>
          <p14:tracePt t="42289" x="1752600" y="2252663"/>
          <p14:tracePt t="42300" x="1697038" y="2252663"/>
          <p14:tracePt t="42312" x="1673225" y="2252663"/>
          <p14:tracePt t="42313" x="1651000" y="2252663"/>
          <p14:tracePt t="42322" x="1628775" y="2252663"/>
          <p14:tracePt t="42333" x="1590675" y="2255838"/>
          <p14:tracePt t="42345" x="1576388" y="2260600"/>
          <p14:tracePt t="42355" x="1541463" y="2263775"/>
          <p14:tracePt t="42367" x="1530350" y="2271713"/>
          <p14:tracePt t="42369" x="1514475" y="2282825"/>
          <p14:tracePt t="42378" x="1503363" y="2286000"/>
          <p14:tracePt t="42389" x="1489075" y="2297113"/>
          <p14:tracePt t="42401" x="1484313" y="2305050"/>
          <p14:tracePt t="42402" x="1481138" y="2309813"/>
          <p14:tracePt t="42411" x="1477963" y="2316163"/>
          <p14:tracePt t="42422" x="1473200" y="2327275"/>
          <p14:tracePt t="42434" x="1473200" y="2332038"/>
          <p14:tracePt t="42444" x="1473200" y="2343150"/>
          <p14:tracePt t="42457" x="1473200" y="2354263"/>
          <p14:tracePt t="42467" x="1473200" y="2357438"/>
          <p14:tracePt t="42478" x="1481138" y="2370138"/>
          <p14:tracePt t="42489" x="1481138" y="2373313"/>
          <p14:tracePt t="42500" x="1489075" y="2376488"/>
          <p14:tracePt t="42513" x="1500188" y="2392363"/>
          <p14:tracePt t="42523" x="1503363" y="2395538"/>
          <p14:tracePt t="42533" x="1519238" y="2411413"/>
          <p14:tracePt t="42545" x="1530350" y="2419350"/>
          <p14:tracePt t="42546" x="1538288" y="2430463"/>
          <p14:tracePt t="42555" x="1557338" y="2436813"/>
          <p14:tracePt t="42567" x="1590675" y="2460625"/>
          <p14:tracePt t="42578" x="1612900" y="2471738"/>
          <p14:tracePt t="42589" x="1670050" y="2490788"/>
          <p14:tracePt t="42600" x="1697038" y="2501900"/>
          <p14:tracePt t="42602" x="1730375" y="2509838"/>
          <p14:tracePt t="42611" x="1771650" y="2516188"/>
          <p14:tracePt t="42622" x="1874838" y="2532063"/>
          <p14:tracePt t="42634" x="1919288" y="2540000"/>
          <p14:tracePt t="42645" x="2009775" y="2547938"/>
          <p14:tracePt t="42657" x="2105025" y="2547938"/>
          <p14:tracePt t="42667" x="2154238" y="2547938"/>
          <p14:tracePt t="42678" x="2244725" y="2547938"/>
          <p14:tracePt t="42689" x="2286000" y="2547938"/>
          <p14:tracePt t="42691" x="2319338" y="2547938"/>
          <p14:tracePt t="42700" x="2349500" y="2543175"/>
          <p14:tracePt t="42712" x="2398713" y="2535238"/>
          <p14:tracePt t="42722" x="2414588" y="2532063"/>
          <p14:tracePt t="42733" x="2459038" y="2524125"/>
          <p14:tracePt t="42745" x="2482850" y="2520950"/>
          <p14:tracePt t="42747" x="2508250" y="2513013"/>
          <p14:tracePt t="42756" x="2532063" y="2509838"/>
          <p14:tracePt t="42767" x="2576513" y="2498725"/>
          <p14:tracePt t="42778" x="2592388" y="2498725"/>
          <p14:tracePt t="42789" x="2641600" y="2486025"/>
          <p14:tracePt t="42801" x="2686050" y="2471738"/>
          <p14:tracePt t="42811" x="2709863" y="2468563"/>
          <p14:tracePt t="42822" x="2751138" y="2460625"/>
          <p14:tracePt t="42834" x="2765425" y="2455863"/>
          <p14:tracePt t="42835" x="2776538" y="2455863"/>
          <p14:tracePt t="42844" x="2784475" y="2452688"/>
          <p14:tracePt t="42856" x="2811463" y="2444750"/>
          <p14:tracePt t="42867" x="2822575" y="2444750"/>
          <p14:tracePt t="42877" x="2838450" y="2441575"/>
          <p14:tracePt t="42890" x="2844800" y="2441575"/>
          <p14:tracePt t="42891" x="2849563" y="2436813"/>
          <p14:tracePt t="42900" x="2852738" y="2436813"/>
          <p14:tracePt t="42911" x="2868613" y="2433638"/>
          <p14:tracePt t="42923" x="2871788" y="2433638"/>
          <p14:tracePt t="42933" x="2886075" y="2425700"/>
          <p14:tracePt t="42945" x="2890838" y="2422525"/>
          <p14:tracePt t="42955" x="2894013" y="2422525"/>
          <p14:tracePt t="42966" x="2901950" y="2419350"/>
          <p14:tracePt t="42978" x="2909888" y="2419350"/>
          <p14:tracePt t="42980" x="2913063" y="2419350"/>
          <p14:tracePt t="42994" x="2916238" y="2419350"/>
          <p14:tracePt t="43000" x="2921000" y="2419350"/>
          <p14:tracePt t="43014" x="2924175" y="2419350"/>
          <p14:tracePt t="43028" x="2928938" y="2419350"/>
          <p14:tracePt t="43048" x="2932113" y="2419350"/>
          <p14:tracePt t="43063" x="2935288" y="2419350"/>
          <p14:tracePt t="43069" x="2943225" y="2419350"/>
          <p14:tracePt t="43076" x="2947988" y="2419350"/>
          <p14:tracePt t="43083" x="2947988" y="2422525"/>
          <p14:tracePt t="43089" x="2951163" y="2425700"/>
          <p14:tracePt t="43100" x="2954338" y="2425700"/>
          <p14:tracePt t="43111" x="2962275" y="2436813"/>
          <p14:tracePt t="43123" x="2965450" y="2441575"/>
          <p14:tracePt t="43124" x="2973388" y="2444750"/>
          <p14:tracePt t="43133" x="2973388" y="2449513"/>
          <p14:tracePt t="43145" x="2978150" y="2452688"/>
          <p14:tracePt t="43156" x="2978150" y="2455863"/>
          <p14:tracePt t="43167" x="2984500" y="2468563"/>
          <p14:tracePt t="43179" x="2989263" y="2471738"/>
          <p14:tracePt t="43180" x="2989263" y="2479675"/>
          <p14:tracePt t="43189" x="2992438" y="2482850"/>
          <p14:tracePt t="43200" x="3008313" y="2505075"/>
          <p14:tracePt t="43211" x="3019425" y="2513013"/>
          <p14:tracePt t="43222" x="3041650" y="2543175"/>
          <p14:tracePt t="43235" x="3082925" y="2603500"/>
          <p14:tracePt t="43245" x="3132138" y="2668588"/>
          <p14:tracePt t="43255" x="3302000" y="2909888"/>
          <p14:tracePt t="43268" x="3408363" y="3027363"/>
          <p14:tracePt t="43269" x="3525838" y="3140075"/>
          <p14:tracePt t="43277" x="3619500" y="3238500"/>
          <p14:tracePt t="43290" x="3783013" y="3408363"/>
          <p14:tracePt t="43300" x="3884613" y="3492500"/>
          <p14:tracePt t="43311" x="4114800" y="3654425"/>
          <p14:tracePt t="43324" x="4295775" y="3749675"/>
          <p14:tracePt t="43333" x="4379913" y="3790950"/>
          <p14:tracePt t="43345" x="4618038" y="3889375"/>
          <p14:tracePt t="43356" x="4757738" y="3960813"/>
          <p14:tracePt t="43367" x="5032375" y="4111625"/>
          <p14:tracePt t="43379" x="5210175" y="4187825"/>
          <p14:tracePt t="43819" x="5127625" y="4122738"/>
          <p14:tracePt t="43825" x="5037138" y="4051300"/>
          <p14:tracePt t="43855" x="4730750" y="3892550"/>
          <p14:tracePt t="43867" x="4629150" y="3870325"/>
          <p14:tracePt t="43878" x="4575175" y="3854450"/>
          <p14:tracePt t="43889" x="4508500" y="3843338"/>
          <p14:tracePt t="43901" x="4465638" y="3824288"/>
          <p14:tracePt t="43911" x="4443413" y="3813175"/>
          <p14:tracePt t="43922" x="4386263" y="3794125"/>
          <p14:tracePt t="43934" x="4352925" y="3779838"/>
          <p14:tracePt t="43936" x="4319588" y="3771900"/>
          <p14:tracePt t="43944" x="4265613" y="3756025"/>
          <p14:tracePt t="43957" x="4178300" y="3736975"/>
          <p14:tracePt t="43967" x="4144963" y="3730625"/>
          <p14:tracePt t="43978" x="4081463" y="3706813"/>
          <p14:tracePt t="43989" x="4057650" y="3703638"/>
          <p14:tracePt t="43991" x="4032250" y="3695700"/>
          <p14:tracePt t="44000" x="4016375" y="3692525"/>
          <p14:tracePt t="44012" x="3975100" y="3681413"/>
          <p14:tracePt t="44022" x="3959225" y="3673475"/>
          <p14:tracePt t="44033" x="3914775" y="3670300"/>
          <p14:tracePt t="44045" x="3892550" y="3662363"/>
          <p14:tracePt t="44047" x="3868738" y="3657600"/>
          <p14:tracePt t="44056" x="3843338" y="3651250"/>
          <p14:tracePt t="44067" x="3797300" y="3646488"/>
          <p14:tracePt t="44078" x="3783013" y="3640138"/>
          <p14:tracePt t="44089" x="3744913" y="3640138"/>
          <p14:tracePt t="44101" x="3717925" y="3640138"/>
          <p14:tracePt t="44111" x="3706813" y="3640138"/>
          <p14:tracePt t="44122" x="3687763" y="3643313"/>
          <p14:tracePt t="44134" x="3676650" y="3643313"/>
          <p14:tracePt t="44136" x="3668713" y="3646488"/>
          <p14:tracePt t="44144" x="3657600" y="3646488"/>
          <p14:tracePt t="44156" x="3641725" y="3651250"/>
          <p14:tracePt t="44167" x="3635375" y="3657600"/>
          <p14:tracePt t="44177" x="3611563" y="3662363"/>
          <p14:tracePt t="44189" x="3608388" y="3665538"/>
          <p14:tracePt t="44191" x="3594100" y="3670300"/>
          <p14:tracePt t="44200" x="3586163" y="3676650"/>
          <p14:tracePt t="44211" x="3559175" y="3681413"/>
          <p14:tracePt t="44222" x="3548063" y="3687763"/>
          <p14:tracePt t="44233" x="3521075" y="3687763"/>
          <p14:tracePt t="44246" x="3502025" y="3692525"/>
          <p14:tracePt t="44256" x="3487738" y="3692525"/>
          <p14:tracePt t="44267" x="3471863" y="3692525"/>
          <p14:tracePt t="44278" x="3468688" y="3692525"/>
          <p14:tracePt t="44280" x="3465513" y="3692525"/>
          <p14:tracePt t="44289" x="3460750" y="3692525"/>
          <p14:tracePt t="44301" x="3449638" y="3692525"/>
          <p14:tracePt t="44314" x="3446463" y="3695700"/>
          <p14:tracePt t="44328" x="3441700" y="3700463"/>
          <p14:tracePt t="44349" x="3438525" y="3700463"/>
          <p14:tracePt t="44419" x="3438525" y="3703638"/>
          <p14:tracePt t="44431" x="3438525" y="3711575"/>
          <p14:tracePt t="44445" x="3438525" y="3714750"/>
          <p14:tracePt t="44451" x="3441700" y="3714750"/>
          <p14:tracePt t="44515" x="3446463" y="3714750"/>
          <p14:tracePt t="44528" x="3449638" y="3714750"/>
          <p14:tracePt t="44541" x="3457575" y="3714750"/>
          <p14:tracePt t="44562" x="3460750" y="3714750"/>
          <p14:tracePt t="44569" x="3460750" y="3706813"/>
          <p14:tracePt t="44575" x="3465513" y="3706813"/>
          <p14:tracePt t="44582" x="3465513" y="3703638"/>
          <p14:tracePt t="44589" x="3468688" y="3703638"/>
          <p14:tracePt t="44600" x="3471863" y="3703638"/>
          <p14:tracePt t="44611" x="3476625" y="3700463"/>
          <p14:tracePt t="44623" x="3479800" y="3695700"/>
          <p14:tracePt t="44633" x="3487738" y="3692525"/>
          <p14:tracePt t="44645" x="3495675" y="3692525"/>
          <p14:tracePt t="44656" x="3498850" y="3687763"/>
          <p14:tracePt t="44667" x="3506788" y="3684588"/>
          <p14:tracePt t="44679" x="3517900" y="3684588"/>
          <p14:tracePt t="44689" x="3525838" y="3676650"/>
          <p14:tracePt t="44700" x="3540125" y="3673475"/>
          <p14:tracePt t="44711" x="3544888" y="3673475"/>
          <p14:tracePt t="44722" x="3562350" y="3670300"/>
          <p14:tracePt t="44734" x="3578225" y="3662363"/>
          <p14:tracePt t="44745" x="3586163" y="3657600"/>
          <p14:tracePt t="44755" x="3608388" y="3654425"/>
          <p14:tracePt t="44768" x="3611563" y="3654425"/>
          <p14:tracePt t="44769" x="3619500" y="3651250"/>
          <p14:tracePt t="44778" x="3630613" y="3651250"/>
          <p14:tracePt t="44790" x="3638550" y="3643313"/>
          <p14:tracePt t="44800" x="3646488" y="3643313"/>
          <p14:tracePt t="44811" x="3657600" y="3640138"/>
          <p14:tracePt t="44823" x="3665538" y="3635375"/>
          <p14:tracePt t="44833" x="3668713" y="3635375"/>
          <p14:tracePt t="44850" x="3673475" y="3635375"/>
          <p14:tracePt t="44864" x="3676650" y="3635375"/>
          <p14:tracePt t="44919" x="3673475" y="3635375"/>
          <p14:tracePt t="44940" x="3668713" y="3635375"/>
          <p14:tracePt t="44947" x="3665538" y="3635375"/>
          <p14:tracePt t="44954" x="3660775" y="3635375"/>
          <p14:tracePt t="44961" x="3657600" y="3635375"/>
          <p14:tracePt t="44967" x="3649663" y="3635375"/>
          <p14:tracePt t="44978" x="3646488" y="3640138"/>
          <p14:tracePt t="44989" x="3641725" y="3646488"/>
          <p14:tracePt t="45000" x="3638550" y="3646488"/>
          <p14:tracePt t="45002" x="3635375" y="3646488"/>
          <p14:tracePt t="45011" x="3630613" y="3651250"/>
          <p14:tracePt t="45023" x="3619500" y="3654425"/>
          <p14:tracePt t="45034" x="3616325" y="3657600"/>
          <p14:tracePt t="45044" x="3611563" y="3657600"/>
          <p14:tracePt t="45057" x="3605213" y="3662363"/>
          <p14:tracePt t="45067" x="3600450" y="3665538"/>
          <p14:tracePt t="45078" x="3586163" y="3670300"/>
          <p14:tracePt t="45089" x="3581400" y="3676650"/>
          <p14:tracePt t="45100" x="3562350" y="3676650"/>
          <p14:tracePt t="45113" x="3556000" y="3681413"/>
          <p14:tracePt t="45123" x="3544888" y="3684588"/>
          <p14:tracePt t="45133" x="3536950" y="3684588"/>
          <p14:tracePt t="45144" x="3532188" y="3687763"/>
          <p14:tracePt t="45155" x="3525838" y="3692525"/>
          <p14:tracePt t="45167" x="3517900" y="3695700"/>
          <p14:tracePt t="45188" x="3517900" y="3703638"/>
          <p14:tracePt t="45201" x="3517900" y="3706813"/>
          <p14:tracePt t="45208" x="3521075" y="3706813"/>
          <p14:tracePt t="45229" x="3525838" y="3706813"/>
          <p14:tracePt t="45243" x="3529013" y="3706813"/>
          <p14:tracePt t="45249" x="3532188" y="3706813"/>
          <p14:tracePt t="45256" x="3536950" y="3706813"/>
          <p14:tracePt t="45267" x="3540125" y="3706813"/>
          <p14:tracePt t="45278" x="3551238" y="3700463"/>
          <p14:tracePt t="45289" x="3556000" y="3700463"/>
          <p14:tracePt t="45300" x="3567113" y="3692525"/>
          <p14:tracePt t="45311" x="3594100" y="3687763"/>
          <p14:tracePt t="45322" x="3611563" y="3681413"/>
          <p14:tracePt t="45333" x="3657600" y="3676650"/>
          <p14:tracePt t="45345" x="3687763" y="3670300"/>
          <p14:tracePt t="45347" x="3729038" y="3662363"/>
          <p14:tracePt t="45356" x="3783013" y="3654425"/>
          <p14:tracePt t="45367" x="3876675" y="3646488"/>
          <p14:tracePt t="45378" x="3917950" y="3640138"/>
          <p14:tracePt t="45381" x="3952875" y="3627438"/>
          <p14:tracePt t="45389" x="3986213" y="3621088"/>
          <p14:tracePt t="45401" x="4032250" y="3608388"/>
          <p14:tracePt t="45411" x="4046538" y="3597275"/>
          <p14:tracePt t="45422" x="4068763" y="3586163"/>
          <p14:tracePt t="45434" x="4081463" y="3582988"/>
          <p14:tracePt t="45435" x="4084638" y="3578225"/>
          <p14:tracePt t="45444" x="4087813" y="3575050"/>
          <p14:tracePt t="45456" x="4095750" y="3563938"/>
          <p14:tracePt t="45467" x="4095750" y="3560763"/>
          <p14:tracePt t="45478" x="4098925" y="3556000"/>
          <p14:tracePt t="45490" x="4098925" y="3548063"/>
          <p14:tracePt t="45500" x="4098925" y="3544888"/>
          <p14:tracePt t="45511" x="4098925" y="3533775"/>
          <p14:tracePt t="45532" x="4098925" y="3529013"/>
          <p14:tracePt t="45545" x="4098925" y="3525838"/>
          <p14:tracePt t="45552" x="4095750" y="3525838"/>
          <p14:tracePt t="45559" x="4087813" y="3525838"/>
          <p14:tracePt t="45567" x="4081463" y="3522663"/>
          <p14:tracePt t="45578" x="4073525" y="3522663"/>
          <p14:tracePt t="45580" x="4051300" y="3522663"/>
          <p14:tracePt t="45589" x="4035425" y="3522663"/>
          <p14:tracePt t="45601" x="3975100" y="3522663"/>
          <p14:tracePt t="45611" x="3941763" y="3522663"/>
          <p14:tracePt t="45622" x="3862388" y="3522663"/>
          <p14:tracePt t="45635" x="3808413" y="3522663"/>
          <p14:tracePt t="45644" x="3786188" y="3522663"/>
          <p14:tracePt t="45656" x="3744913" y="3522663"/>
          <p14:tracePt t="45667" x="3729038" y="3522663"/>
          <p14:tracePt t="45678" x="3703638" y="3522663"/>
          <p14:tracePt t="45689" x="3687763" y="3522663"/>
          <p14:tracePt t="45691" x="3676650" y="3529013"/>
          <p14:tracePt t="45700" x="3665538" y="3533775"/>
          <p14:tracePt t="45711" x="3654425" y="3536950"/>
          <p14:tracePt t="45722" x="3641725" y="3541713"/>
          <p14:tracePt t="45724" x="3638550" y="3548063"/>
          <p14:tracePt t="45733" x="3635375" y="3552825"/>
          <p14:tracePt t="45745" x="3630613" y="3556000"/>
          <p14:tracePt t="45756" x="3627438" y="3560763"/>
          <p14:tracePt t="45766" x="3619500" y="3567113"/>
          <p14:tracePt t="45779" x="3616325" y="3571875"/>
          <p14:tracePt t="45793" x="3616325" y="3575050"/>
          <p14:tracePt t="45801" x="3616325" y="3582988"/>
          <p14:tracePt t="45811" x="3616325" y="3586163"/>
          <p14:tracePt t="45822" x="3624263" y="3590925"/>
          <p14:tracePt t="45834" x="3627438" y="3590925"/>
          <p14:tracePt t="45836" x="3630613" y="3594100"/>
          <p14:tracePt t="45848" x="3635375" y="3594100"/>
          <p14:tracePt t="45856" x="3641725" y="3597275"/>
          <p14:tracePt t="45867" x="3649663" y="3597275"/>
          <p14:tracePt t="45869" x="3657600" y="3605213"/>
          <p14:tracePt t="45878" x="3668713" y="3608388"/>
          <p14:tracePt t="45889" x="3703638" y="3632200"/>
          <p14:tracePt t="45900" x="3733800" y="3651250"/>
          <p14:tracePt t="45911" x="3865563" y="3733800"/>
          <p14:tracePt t="45923" x="3956050" y="3775075"/>
          <p14:tracePt t="45925" x="4065588" y="3821113"/>
          <p14:tracePt t="45933" x="4160838" y="3862388"/>
          <p14:tracePt t="45944" x="4295775" y="3911600"/>
          <p14:tracePt t="45956" x="4360863" y="3933825"/>
          <p14:tracePt t="45966" x="4465638" y="3971925"/>
          <p14:tracePt t="45979" x="4541838" y="3994150"/>
          <p14:tracePt t="45989" x="4572000" y="3994150"/>
          <p14:tracePt t="46000" x="4621213" y="3998913"/>
          <p14:tracePt t="46012" x="4629150" y="4002088"/>
          <p14:tracePt t="46013" x="4648200" y="4002088"/>
          <p14:tracePt t="46022" x="4662488" y="4002088"/>
          <p14:tracePt t="46034" x="4689475" y="4002088"/>
          <p14:tracePt t="46045" x="4703763" y="3998913"/>
          <p14:tracePt t="46055" x="4738688" y="3990975"/>
          <p14:tracePt t="46067" x="4749800" y="3987800"/>
          <p14:tracePt t="46069" x="4764088" y="3987800"/>
          <p14:tracePt t="46078" x="4772025" y="3987800"/>
          <p14:tracePt t="46090" x="4787900" y="3979863"/>
          <p14:tracePt t="46101" x="4799013" y="3975100"/>
          <p14:tracePt t="46103" x="4802188" y="3975100"/>
          <p14:tracePt t="46111" x="4806950" y="3975100"/>
          <p14:tracePt t="46123" x="4813300" y="3971925"/>
          <p14:tracePt t="46133" x="4818063" y="3971925"/>
          <p14:tracePt t="46144" x="4824413" y="3971925"/>
          <p14:tracePt t="46156" x="4829175" y="3971925"/>
          <p14:tracePt t="46167" x="4832350" y="3971925"/>
          <p14:tracePt t="46185" x="4837113" y="3971925"/>
          <p14:tracePt t="46213" x="4837113" y="3968750"/>
          <p14:tracePt t="46233" x="4832350" y="3963988"/>
          <p14:tracePt t="46240" x="4832350" y="3960813"/>
          <p14:tracePt t="46247" x="4829175" y="3956050"/>
          <p14:tracePt t="46261" x="4821238" y="3949700"/>
          <p14:tracePt t="46275" x="4821238" y="3944938"/>
          <p14:tracePt t="46295" x="4824413" y="3941763"/>
          <p14:tracePt t="46309" x="4829175" y="3941763"/>
          <p14:tracePt t="46323" x="4832350" y="3941763"/>
          <p14:tracePt t="46343" x="4837113" y="3941763"/>
          <p14:tracePt t="46357" x="4840288" y="3941763"/>
          <p14:tracePt t="46364" x="4843463" y="3941763"/>
          <p14:tracePt t="46371" x="4848225" y="3941763"/>
          <p14:tracePt t="46385" x="4856163" y="3944938"/>
          <p14:tracePt t="46391" x="4862513" y="3944938"/>
          <p14:tracePt t="46400" x="4867275" y="3952875"/>
          <p14:tracePt t="46412" x="4873625" y="3952875"/>
          <p14:tracePt t="46422" x="4886325" y="3956050"/>
          <p14:tracePt t="46433" x="4892675" y="3956050"/>
          <p14:tracePt t="46445" x="4903788" y="3956050"/>
          <p14:tracePt t="46456" x="4911725" y="3956050"/>
          <p14:tracePt t="46467" x="4919663" y="3956050"/>
          <p14:tracePt t="46478" x="4922838" y="3956050"/>
          <p14:tracePt t="46489" x="4927600" y="3956050"/>
          <p14:tracePt t="46501" x="4933950" y="3960813"/>
          <p14:tracePt t="46503" x="4938713" y="3960813"/>
          <p14:tracePt t="46511" x="4941888" y="3960813"/>
          <p14:tracePt t="46523" x="4949825" y="3960813"/>
          <p14:tracePt t="46536" x="4953000" y="3960813"/>
          <p14:tracePt t="46549" x="4957763" y="3963988"/>
          <p14:tracePt t="46556" x="4965700" y="3963988"/>
          <p14:tracePt t="46567" x="4968875" y="3963988"/>
          <p14:tracePt t="46578" x="4976813" y="3968750"/>
          <p14:tracePt t="46589" x="4979988" y="3971925"/>
          <p14:tracePt t="46591" x="4991100" y="3971925"/>
          <p14:tracePt t="46600" x="4995863" y="3971925"/>
          <p14:tracePt t="46612" x="5002213" y="3975100"/>
          <p14:tracePt t="46622" x="5006975" y="3983038"/>
          <p14:tracePt t="46633" x="5013325" y="3983038"/>
          <p14:tracePt t="46646" x="5026025" y="3983038"/>
          <p14:tracePt t="46660" x="5029200" y="3983038"/>
          <p14:tracePt t="46667" x="5032375" y="3983038"/>
          <p14:tracePt t="46680" x="5037138" y="3983038"/>
          <p14:tracePt t="46694" x="5040313" y="3983038"/>
          <p14:tracePt t="46715" x="5045075" y="3983038"/>
          <p14:tracePt t="46729" x="5048250" y="3983038"/>
          <p14:tracePt t="46742" x="5056188" y="3983038"/>
          <p14:tracePt t="46757" x="5059363" y="3979863"/>
          <p14:tracePt t="46770" x="5059363" y="3975100"/>
          <p14:tracePt t="46777" x="5062538" y="3975100"/>
          <p14:tracePt t="46784" x="5067300" y="3975100"/>
          <p14:tracePt t="46790" x="5070475" y="3971925"/>
          <p14:tracePt t="46800" x="5081588" y="3971925"/>
          <p14:tracePt t="46812" x="5108575" y="3968750"/>
          <p14:tracePt t="46822" x="5130800" y="3968750"/>
          <p14:tracePt t="46833" x="5184775" y="3956050"/>
          <p14:tracePt t="46845" x="5218113" y="3956050"/>
          <p14:tracePt t="46847" x="5240338" y="3949700"/>
          <p14:tracePt t="46856" x="5264150" y="3949700"/>
          <p14:tracePt t="46867" x="5316538" y="3938588"/>
          <p14:tracePt t="46879" x="5346700" y="3938588"/>
          <p14:tracePt t="46880" x="5368925" y="3938588"/>
          <p14:tracePt t="46889" x="5403850" y="3930650"/>
          <p14:tracePt t="46901" x="5448300" y="3925888"/>
          <p14:tracePt t="46911" x="5470525" y="3919538"/>
          <p14:tracePt t="46922" x="5516563" y="3914775"/>
          <p14:tracePt t="46935" x="5543550" y="3903663"/>
          <p14:tracePt t="46944" x="5554663" y="3903663"/>
          <p14:tracePt t="46957" x="5562600" y="3895725"/>
          <p14:tracePt t="46967" x="5573713" y="3895725"/>
          <p14:tracePt t="46978" x="5576888" y="3892550"/>
          <p14:tracePt t="46990" x="5581650" y="3889375"/>
          <p14:tracePt t="47000" x="5581650" y="3884613"/>
          <p14:tracePt t="47017" x="5581650" y="3881438"/>
          <p14:tracePt t="47031" x="5581650" y="3876675"/>
          <p14:tracePt t="47045" x="5576888" y="3876675"/>
          <p14:tracePt t="47052" x="5573713" y="3873500"/>
          <p14:tracePt t="47059" x="5565775" y="3873500"/>
          <p14:tracePt t="47067" x="5562600" y="3865563"/>
          <p14:tracePt t="47079" x="5557838" y="3862388"/>
          <p14:tracePt t="47080" x="5549900" y="3862388"/>
          <p14:tracePt t="47089" x="5538788" y="3862388"/>
          <p14:tracePt t="47100" x="5502275" y="3859213"/>
          <p14:tracePt t="47111" x="5470525" y="3851275"/>
          <p14:tracePt t="47122" x="5407025" y="3851275"/>
          <p14:tracePt t="47135" x="5327650" y="3851275"/>
          <p14:tracePt t="47144" x="5267325" y="3851275"/>
          <p14:tracePt t="47156" x="5154613" y="3851275"/>
          <p14:tracePt t="47167" x="5086350" y="3851275"/>
          <p14:tracePt t="47178" x="4991100" y="3851275"/>
          <p14:tracePt t="47190" x="4919663" y="3851275"/>
          <p14:tracePt t="47200" x="4903788" y="3851275"/>
          <p14:tracePt t="47211" x="4867275" y="3851275"/>
          <p14:tracePt t="47224" x="4856163" y="3851275"/>
          <p14:tracePt t="47225" x="4851400" y="3851275"/>
          <p14:tracePt t="47233" x="4843463" y="3851275"/>
          <p14:tracePt t="47245" x="4832350" y="3851275"/>
          <p14:tracePt t="47256" x="4829175" y="3851275"/>
          <p14:tracePt t="47267" x="4824413" y="3851275"/>
          <p14:tracePt t="47279" x="4821238" y="3851275"/>
          <p14:tracePt t="47334" x="4821238" y="3846513"/>
          <p14:tracePt t="47631" x="4821238" y="3756025"/>
          <p14:tracePt t="47636" x="4813300" y="3654425"/>
          <p14:tracePt t="47667" x="4799013" y="3438525"/>
          <p14:tracePt t="47679" x="4799013" y="3386138"/>
          <p14:tracePt t="47689" x="4799013" y="3367088"/>
          <p14:tracePt t="47700" x="4799013" y="3348038"/>
          <p14:tracePt t="47713" x="4799013" y="3333750"/>
          <p14:tracePt t="47722" x="4799013" y="3328988"/>
          <p14:tracePt t="47733" x="4802188" y="3325813"/>
          <p14:tracePt t="47745" x="4806950" y="3325813"/>
          <p14:tracePt t="47774" x="4810125" y="3325813"/>
          <p14:tracePt t="47789" x="4818063" y="3325813"/>
          <p14:tracePt t="47795" x="4818063" y="3328988"/>
          <p14:tracePt t="47802" x="4821238" y="3336925"/>
          <p14:tracePt t="47811" x="4821238" y="3340100"/>
          <p14:tracePt t="47823" x="4821238" y="3348038"/>
          <p14:tracePt t="47834" x="4821238" y="3355975"/>
          <p14:tracePt t="47844" x="4821238" y="3382963"/>
          <p14:tracePt t="47857" x="4821238" y="3435350"/>
          <p14:tracePt t="47867" x="4818063" y="3454400"/>
          <p14:tracePt t="47878" x="4813300" y="3492500"/>
          <p14:tracePt t="47889" x="4813300" y="3498850"/>
          <p14:tracePt t="47900" x="4813300" y="3514725"/>
          <p14:tracePt t="47912" x="4813300" y="3533775"/>
          <p14:tracePt t="47922" x="4813300" y="3544888"/>
          <p14:tracePt t="47933" x="4813300" y="3571875"/>
          <p14:tracePt t="47946" x="4813300" y="3578225"/>
          <p14:tracePt t="47947" x="4813300" y="3582988"/>
          <p14:tracePt t="47955" x="4813300" y="3594100"/>
          <p14:tracePt t="47967" x="4813300" y="3605213"/>
          <p14:tracePt t="47978" x="4813300" y="3613150"/>
          <p14:tracePt t="47989" x="4813300" y="3621088"/>
          <p14:tracePt t="48000" x="4813300" y="3624263"/>
          <p14:tracePt t="48011" x="4813300" y="3627438"/>
          <p14:tracePt t="48022" x="4813300" y="3632200"/>
          <p14:tracePt t="48063" x="4818063" y="3632200"/>
          <p14:tracePt t="48084" x="4821238" y="3632200"/>
          <p14:tracePt t="48097" x="4824413" y="3632200"/>
          <p14:tracePt t="48111" x="4829175" y="3632200"/>
          <p14:tracePt t="48118" x="4837113" y="3632200"/>
          <p14:tracePt t="48125" x="4840288" y="3635375"/>
          <p14:tracePt t="48133" x="4843463" y="3635375"/>
          <p14:tracePt t="48146" x="4862513" y="3651250"/>
          <p14:tracePt t="48155" x="4873625" y="3662363"/>
          <p14:tracePt t="48167" x="4908550" y="3700463"/>
          <p14:tracePt t="48178" x="4927600" y="3706813"/>
          <p14:tracePt t="48189" x="4965700" y="3752850"/>
          <p14:tracePt t="48201" x="4987925" y="3779838"/>
          <p14:tracePt t="48211" x="4995863" y="3790950"/>
          <p14:tracePt t="48222" x="5010150" y="3805238"/>
          <p14:tracePt t="48234" x="5018088" y="3816350"/>
          <p14:tracePt t="48235" x="5021263" y="3829050"/>
          <p14:tracePt t="48245" x="5032375" y="3832225"/>
          <p14:tracePt t="48256" x="5045075" y="3854450"/>
          <p14:tracePt t="48267" x="5051425" y="3859213"/>
          <p14:tracePt t="48278" x="5062538" y="3873500"/>
          <p14:tracePt t="48290" x="5078413" y="3881438"/>
          <p14:tracePt t="48300" x="5081588" y="3884613"/>
          <p14:tracePt t="48311" x="5086350" y="3895725"/>
          <p14:tracePt t="48322" x="5089525" y="3895725"/>
          <p14:tracePt t="48333" x="5097463" y="3900488"/>
          <p14:tracePt t="48346" x="5100638" y="3903663"/>
          <p14:tracePt t="48356" x="5100638" y="3908425"/>
          <p14:tracePt t="48367" x="5108575" y="3908425"/>
          <p14:tracePt t="48379" x="5111750" y="3908425"/>
          <p14:tracePt t="48435" x="5111750" y="3903663"/>
          <p14:tracePt t="48441" x="5105400" y="3900488"/>
          <p14:tracePt t="48455" x="5100638" y="3895725"/>
          <p14:tracePt t="48462" x="5097463" y="3889375"/>
          <p14:tracePt t="48469" x="5092700" y="3881438"/>
          <p14:tracePt t="48478" x="5089525" y="3876675"/>
          <p14:tracePt t="48490" x="5086350" y="3870325"/>
          <p14:tracePt t="48500" x="5086350" y="3859213"/>
          <p14:tracePt t="48511" x="5075238" y="3840163"/>
          <p14:tracePt t="48523" x="5067300" y="3821113"/>
          <p14:tracePt t="48524" x="5067300" y="3805238"/>
          <p14:tracePt t="48533" x="5062538" y="3783013"/>
          <p14:tracePt t="48545" x="5048250" y="3706813"/>
          <p14:tracePt t="48556" x="5045075" y="3684588"/>
          <p14:tracePt t="48566" x="5021263" y="3597275"/>
          <p14:tracePt t="48579" x="5013325" y="3556000"/>
          <p14:tracePt t="48580" x="5006975" y="3522663"/>
          <p14:tracePt t="48589" x="5002213" y="3487738"/>
          <p14:tracePt t="48600" x="4995863" y="3435350"/>
          <p14:tracePt t="48612" x="4987925" y="3413125"/>
          <p14:tracePt t="48622" x="4976813" y="3348038"/>
          <p14:tracePt t="48635" x="4965700" y="3292475"/>
          <p14:tracePt t="48644" x="4965700" y="3268663"/>
          <p14:tracePt t="48655" x="4946650" y="3213100"/>
          <p14:tracePt t="48667" x="4938713" y="3178175"/>
          <p14:tracePt t="48669" x="4922838" y="3125788"/>
          <p14:tracePt t="48678" x="4908550" y="3065463"/>
          <p14:tracePt t="48690" x="4856163" y="2863850"/>
          <p14:tracePt t="48700" x="4824413" y="2743200"/>
          <p14:tracePt t="48711" x="4779963" y="2486025"/>
          <p14:tracePt t="48723" x="4752975" y="2384425"/>
          <p14:tracePt t="48725" x="4738688" y="2301875"/>
          <p14:tracePt t="48734" x="4722813" y="2241550"/>
          <p14:tracePt t="48744" x="4700588" y="2135188"/>
          <p14:tracePt t="48756" x="4692650" y="2093913"/>
          <p14:tracePt t="48767" x="4678363" y="1987550"/>
          <p14:tracePt t="48779" x="4662488" y="1912938"/>
          <p14:tracePt t="48789" x="4662488" y="1882775"/>
          <p14:tracePt t="48800" x="4659313" y="1836738"/>
          <p14:tracePt t="48811" x="4659313" y="1817688"/>
          <p14:tracePt t="48822" x="4651375" y="1787525"/>
          <p14:tracePt t="48834" x="4648200" y="1776413"/>
          <p14:tracePt t="48845" x="4643438" y="1768475"/>
          <p14:tracePt t="48856" x="4640263" y="1760538"/>
          <p14:tracePt t="48868" x="4635500" y="1760538"/>
          <p14:tracePt t="48869" x="4629150" y="1757363"/>
          <p14:tracePt t="48878" x="4629150" y="1749425"/>
          <p14:tracePt t="48889" x="4621213" y="1741488"/>
          <p14:tracePt t="48900" x="4618038" y="1738313"/>
          <p14:tracePt t="48911" x="4610100" y="1735138"/>
          <p14:tracePt t="48923" x="4598988" y="1727200"/>
          <p14:tracePt t="48937" x="4594225" y="1727200"/>
          <p14:tracePt t="48944" x="4591050" y="1719263"/>
          <p14:tracePt t="48957" x="4587875" y="1719263"/>
          <p14:tracePt t="48958" x="4583113" y="1719263"/>
          <p14:tracePt t="48966" x="4579938" y="1719263"/>
          <p14:tracePt t="48979" x="4572000" y="1716088"/>
          <p14:tracePt t="48989" x="4564063" y="1716088"/>
          <p14:tracePt t="49000" x="4545013" y="1711325"/>
          <p14:tracePt t="49013" x="4519613" y="1700213"/>
          <p14:tracePt t="49022" x="4495800" y="1689100"/>
          <p14:tracePt t="49033" x="4416425" y="1655763"/>
          <p14:tracePt t="49045" x="4371975" y="1631950"/>
          <p14:tracePt t="49056" x="4273550" y="1595438"/>
          <p14:tracePt t="49068" x="4197350" y="1565275"/>
          <p14:tracePt t="49078" x="4164013" y="1552575"/>
          <p14:tracePt t="49089" x="4106863" y="1538288"/>
          <p14:tracePt t="49100" x="4081463" y="1527175"/>
          <p14:tracePt t="49102" x="4065588" y="1522413"/>
          <p14:tracePt t="49111" x="4046538" y="1516063"/>
          <p14:tracePt t="49123" x="4024313" y="1511300"/>
          <p14:tracePt t="49134" x="4005263" y="1503363"/>
          <p14:tracePt t="49144" x="3986213" y="1500188"/>
          <p14:tracePt t="49155" x="3975100" y="1500188"/>
          <p14:tracePt t="49157" x="3959225" y="1500188"/>
          <p14:tracePt t="49167" x="3948113" y="1492250"/>
          <p14:tracePt t="49178" x="3917950" y="1489075"/>
          <p14:tracePt t="49189" x="3895725" y="1489075"/>
          <p14:tracePt t="49200" x="3846513" y="1477963"/>
          <p14:tracePt t="49212" x="3794125" y="1470025"/>
          <p14:tracePt t="49222" x="3775075" y="1466850"/>
          <p14:tracePt t="49233" x="3736975" y="1455738"/>
          <p14:tracePt t="49245" x="3725863" y="1450975"/>
          <p14:tracePt t="49246" x="3717925" y="1443038"/>
          <p14:tracePt t="49256" x="3709988" y="1439863"/>
          <p14:tracePt t="49268" x="3698875" y="1436688"/>
          <p14:tracePt t="49278" x="3695700" y="1436688"/>
          <p14:tracePt t="49289" x="3684588" y="1431925"/>
          <p14:tracePt t="49301" x="3676650" y="1428750"/>
          <p14:tracePt t="49315" x="3673475" y="1420813"/>
          <p14:tracePt t="49329" x="3668713" y="1420813"/>
          <p14:tracePt t="49379" x="3668713" y="1423988"/>
          <p14:tracePt t="49399" x="3668713" y="1428750"/>
          <p14:tracePt t="49404" x="3668713" y="1431925"/>
          <p14:tracePt t="49412" x="3673475" y="1431925"/>
          <p14:tracePt t="49422" x="3676650" y="1436688"/>
          <p14:tracePt t="49433" x="3679825" y="1443038"/>
          <p14:tracePt t="49446" x="3684588" y="1450975"/>
          <p14:tracePt t="49456" x="3690938" y="1450975"/>
          <p14:tracePt t="49467" x="3695700" y="1462088"/>
          <p14:tracePt t="49487" x="3698875" y="1466850"/>
          <p14:tracePt t="49501" x="3703638" y="1470025"/>
          <p14:tracePt t="49804" x="3703638" y="1466850"/>
          <p14:tracePt t="51511" x="3706813" y="1466850"/>
          <p14:tracePt t="51516" x="3725863" y="1466850"/>
          <p14:tracePt t="51545" x="3775075" y="1466850"/>
          <p14:tracePt t="51556" x="3789363" y="1466850"/>
          <p14:tracePt t="51558" x="3813175" y="1466850"/>
          <p14:tracePt t="51567" x="3843338" y="1466850"/>
          <p14:tracePt t="51579" x="3917950" y="1458913"/>
          <p14:tracePt t="51589" x="3959225" y="1458913"/>
          <p14:tracePt t="51600" x="4043363" y="1450975"/>
          <p14:tracePt t="51611" x="4073525" y="1450975"/>
          <p14:tracePt t="51613" x="4114800" y="1450975"/>
          <p14:tracePt t="51622" x="4144963" y="1450975"/>
          <p14:tracePt t="51634" x="4191000" y="1443038"/>
          <p14:tracePt t="51644" x="4221163" y="1443038"/>
          <p14:tracePt t="51656" x="4284663" y="1443038"/>
          <p14:tracePt t="51668" x="4344988" y="1443038"/>
          <p14:tracePt t="51678" x="4375150" y="1443038"/>
          <p14:tracePt t="51689" x="4459288" y="1447800"/>
          <p14:tracePt t="51701" x="4492625" y="1455738"/>
          <p14:tracePt t="51703" x="4525963" y="1462088"/>
          <p14:tracePt t="51711" x="4541838" y="1462088"/>
          <p14:tracePt t="51724" x="4568825" y="1462088"/>
          <p14:tracePt t="51733" x="4575175" y="1462088"/>
          <p14:tracePt t="51745" x="4587875" y="1466850"/>
          <p14:tracePt t="51756" x="4591050" y="1466850"/>
          <p14:tracePt t="51766" x="4598988" y="1466850"/>
          <p14:tracePt t="51779" x="4602163" y="1466850"/>
          <p14:tracePt t="51792" x="4605338" y="1466850"/>
          <p14:tracePt t="51806" x="4610100" y="1466850"/>
          <p14:tracePt t="51833" x="4613275" y="1466850"/>
          <p14:tracePt t="51847" x="4621213" y="1466850"/>
          <p14:tracePt t="51861" x="4624388" y="1466850"/>
          <p14:tracePt t="51875" x="4629150" y="1466850"/>
          <p14:tracePt t="51881" x="4632325" y="1466850"/>
          <p14:tracePt t="51889" x="4635500" y="1466850"/>
          <p14:tracePt t="51900" x="4640263" y="1466850"/>
          <p14:tracePt t="51902" x="4651375" y="1466850"/>
          <p14:tracePt t="51911" x="4654550" y="1466850"/>
          <p14:tracePt t="51923" x="4678363" y="1466850"/>
          <p14:tracePt t="51934" x="4689475" y="1466850"/>
          <p14:tracePt t="51945" x="4714875" y="1466850"/>
          <p14:tracePt t="51957" x="4730750" y="1466850"/>
          <p14:tracePt t="51967" x="4749800" y="1466850"/>
          <p14:tracePt t="51978" x="4768850" y="1466850"/>
          <p14:tracePt t="51989" x="4779963" y="1466850"/>
          <p14:tracePt t="52000" x="4791075" y="1466850"/>
          <p14:tracePt t="52012" x="4802188" y="1466850"/>
          <p14:tracePt t="52026" x="4806950" y="1466850"/>
          <p14:tracePt t="52034" x="4810125" y="1466850"/>
          <p14:tracePt t="52045" x="4813300" y="1466850"/>
          <p14:tracePt t="52056" x="4818063" y="1466850"/>
          <p14:tracePt t="52075" x="4821238" y="1466850"/>
          <p14:tracePt t="52088" x="4824413" y="1466850"/>
          <p14:tracePt t="52131" x="4832350" y="1466850"/>
          <p14:tracePt t="52144" x="4837113" y="1466850"/>
          <p14:tracePt t="52164" x="4840288" y="1466850"/>
          <p14:tracePt t="52171" x="4843463" y="1466850"/>
          <p14:tracePt t="52178" x="4848225" y="1466850"/>
          <p14:tracePt t="52191" x="4851400" y="1466850"/>
          <p14:tracePt t="52200" x="4856163" y="1466850"/>
          <p14:tracePt t="52212" x="4862513" y="1466850"/>
          <p14:tracePt t="52226" x="4867275" y="1466850"/>
          <p14:tracePt t="52239" x="4870450" y="1466850"/>
          <p14:tracePt t="52253" x="4873625" y="1466850"/>
          <p14:tracePt t="52267" x="4878388" y="1466850"/>
          <p14:tracePt t="52274" x="4878388" y="1462088"/>
          <p14:tracePt t="52295" x="4881563" y="1455738"/>
          <p14:tracePt t="52336" x="4881563" y="1450975"/>
          <p14:tracePt t="52363" x="4881563" y="1447800"/>
          <p14:tracePt t="52391" x="4881563" y="1443038"/>
          <p14:tracePt t="52404" x="4881563" y="1439863"/>
          <p14:tracePt t="52411" x="4873625" y="1439863"/>
          <p14:tracePt t="52418" x="4870450" y="1439863"/>
          <p14:tracePt t="52425" x="4859338" y="1436688"/>
          <p14:tracePt t="52433" x="4851400" y="1436688"/>
          <p14:tracePt t="52446" x="4840288" y="1436688"/>
          <p14:tracePt t="52447" x="4829175" y="1436688"/>
          <p14:tracePt t="52456" x="4821238" y="1436688"/>
          <p14:tracePt t="52467" x="4794250" y="1436688"/>
          <p14:tracePt t="52479" x="4779963" y="1436688"/>
          <p14:tracePt t="52480" x="4760913" y="1436688"/>
          <p14:tracePt t="52489" x="4752975" y="1436688"/>
          <p14:tracePt t="52501" x="4733925" y="1443038"/>
          <p14:tracePt t="52502" x="4727575" y="1443038"/>
          <p14:tracePt t="52511" x="4711700" y="1443038"/>
          <p14:tracePt t="52522" x="4670425" y="1443038"/>
          <p14:tracePt t="52534" x="4648200" y="1443038"/>
          <p14:tracePt t="52535" x="4624388" y="1443038"/>
          <p14:tracePt t="52545" x="4594225" y="1443038"/>
          <p14:tracePt t="52556" x="4522788" y="1443038"/>
          <p14:tracePt t="52568" x="4473575" y="1443038"/>
          <p14:tracePt t="52570" x="4432300" y="1443038"/>
          <p14:tracePt t="52577" x="4402138" y="1443038"/>
          <p14:tracePt t="52590" x="4360863" y="1443038"/>
          <p14:tracePt t="52591" x="4337050" y="1443038"/>
          <p14:tracePt t="52601" x="4314825" y="1443038"/>
          <p14:tracePt t="52611" x="4281488" y="1447800"/>
          <p14:tracePt t="52623" x="4265613" y="1447800"/>
          <p14:tracePt t="52625" x="4254500" y="1447800"/>
          <p14:tracePt t="52633" x="4246563" y="1447800"/>
          <p14:tracePt t="52646" x="4240213" y="1447800"/>
          <p14:tracePt t="52656" x="4232275" y="1450975"/>
          <p14:tracePt t="52667" x="4221163" y="1455738"/>
          <p14:tracePt t="52679" x="4216400" y="1455738"/>
          <p14:tracePt t="52680" x="4213225" y="1455738"/>
          <p14:tracePt t="52689" x="4205288" y="1458913"/>
          <p14:tracePt t="52700" x="4197350" y="1466850"/>
          <p14:tracePt t="52711" x="4194175" y="1466850"/>
          <p14:tracePt t="52722" x="4191000" y="1466850"/>
          <p14:tracePt t="52735" x="4183063" y="1470025"/>
          <p14:tracePt t="52745" x="4175125" y="1473200"/>
          <p14:tracePt t="52762" x="4171950" y="1477963"/>
          <p14:tracePt t="52776" x="4167188" y="1481138"/>
          <p14:tracePt t="52797" x="4167188" y="1485900"/>
          <p14:tracePt t="52811" x="4167188" y="1489075"/>
          <p14:tracePt t="52831" x="4171950" y="1497013"/>
          <p14:tracePt t="52845" x="4171950" y="1500188"/>
          <p14:tracePt t="52851" x="4178300" y="1500188"/>
          <p14:tracePt t="52865" x="4183063" y="1500188"/>
          <p14:tracePt t="52879" x="4186238" y="1500188"/>
          <p14:tracePt t="52886" x="4191000" y="1500188"/>
          <p14:tracePt t="52892" x="4194175" y="1500188"/>
          <p14:tracePt t="52901" x="4197350" y="1500188"/>
          <p14:tracePt t="52913" x="4210050" y="1500188"/>
          <p14:tracePt t="52922" x="4213225" y="1500188"/>
          <p14:tracePt t="52935" x="4240213" y="1503363"/>
          <p14:tracePt t="52945" x="4246563" y="1508125"/>
          <p14:tracePt t="52955" x="4281488" y="1519238"/>
          <p14:tracePt t="52967" x="4295775" y="1519238"/>
          <p14:tracePt t="52969" x="4314825" y="1519238"/>
          <p14:tracePt t="52978" x="4330700" y="1527175"/>
          <p14:tracePt t="52990" x="4364038" y="1527175"/>
          <p14:tracePt t="53000" x="4394200" y="1527175"/>
          <p14:tracePt t="53011" x="4440238" y="1527175"/>
          <p14:tracePt t="53024" x="4484688" y="1527175"/>
          <p14:tracePt t="53033" x="4508500" y="1527175"/>
          <p14:tracePt t="53045" x="4552950" y="1527175"/>
          <p14:tracePt t="53056" x="4572000" y="1527175"/>
          <p14:tracePt t="53058" x="4598988" y="1530350"/>
          <p14:tracePt t="53067" x="4621213" y="1530350"/>
          <p14:tracePt t="53079" x="4681538" y="1538288"/>
          <p14:tracePt t="53089" x="4733925" y="1538288"/>
          <p14:tracePt t="53100" x="4856163" y="1546225"/>
          <p14:tracePt t="53111" x="4957763" y="1552575"/>
          <p14:tracePt t="53113" x="5067300" y="1560513"/>
          <p14:tracePt t="53122" x="5226050" y="1582738"/>
          <p14:tracePt t="53134" x="5475288" y="1617663"/>
          <p14:tracePt t="53145" x="5565775" y="1636713"/>
          <p14:tracePt t="53155" x="5751513" y="1670050"/>
          <p14:tracePt t="53168" x="5902325" y="1685925"/>
          <p14:tracePt t="53178" x="5965825" y="1700213"/>
          <p14:tracePt t="53189" x="6049963" y="1708150"/>
          <p14:tracePt t="53200" x="6072188" y="1711325"/>
          <p14:tracePt t="53211" x="6113463" y="1719263"/>
          <p14:tracePt t="53223" x="6132513" y="1719263"/>
          <p14:tracePt t="53233" x="6135688" y="1719263"/>
          <p14:tracePt t="53244" x="6140450" y="1719263"/>
          <p14:tracePt t="53256" x="6143625" y="1719263"/>
          <p14:tracePt t="53267" x="6148388" y="1719263"/>
          <p14:tracePt t="53278" x="6151563" y="1719263"/>
          <p14:tracePt t="53291" x="6154738" y="1719263"/>
          <p14:tracePt t="53347" x="6151563" y="1719263"/>
          <p14:tracePt t="53354" x="6143625" y="1719263"/>
          <p14:tracePt t="53360" x="6140450" y="1719263"/>
          <p14:tracePt t="53367" x="6129338" y="1716088"/>
          <p14:tracePt t="53378" x="6121400" y="1716088"/>
          <p14:tracePt t="53389" x="6083300" y="1697038"/>
          <p14:tracePt t="53401" x="6061075" y="1689100"/>
          <p14:tracePt t="53402" x="6030913" y="1685925"/>
          <p14:tracePt t="53411" x="5995988" y="1677988"/>
          <p14:tracePt t="53423" x="5891213" y="1655763"/>
          <p14:tracePt t="53434" x="5830888" y="1647825"/>
          <p14:tracePt t="53445" x="5735638" y="1631950"/>
          <p14:tracePt t="53457" x="5691188" y="1617663"/>
          <p14:tracePt t="53458" x="5648325" y="1617663"/>
          <p14:tracePt t="53467" x="5626100" y="1614488"/>
          <p14:tracePt t="53478" x="5543550" y="1598613"/>
          <p14:tracePt t="53489" x="5489575" y="1590675"/>
          <p14:tracePt t="53500" x="5365750" y="1576388"/>
          <p14:tracePt t="53512" x="5251450" y="1560513"/>
          <p14:tracePt t="53522" x="5210175" y="1552575"/>
          <p14:tracePt t="53534" x="5138738" y="1552575"/>
          <p14:tracePt t="53545" x="5116513" y="1549400"/>
          <p14:tracePt t="53547" x="5086350" y="1549400"/>
          <p14:tracePt t="53556" x="5059363" y="1541463"/>
          <p14:tracePt t="53568" x="5029200" y="1541463"/>
          <p14:tracePt t="53578" x="5013325" y="1541463"/>
          <p14:tracePt t="53589" x="4979988" y="1541463"/>
          <p14:tracePt t="53601" x="4941888" y="1541463"/>
          <p14:tracePt t="53611" x="4919663" y="1541463"/>
          <p14:tracePt t="53622" x="4881563" y="1541463"/>
          <p14:tracePt t="53633" x="4859338" y="1541463"/>
          <p14:tracePt t="53644" x="4824413" y="1541463"/>
          <p14:tracePt t="53657" x="4791075" y="1541463"/>
          <p14:tracePt t="53667" x="4783138" y="1541463"/>
          <p14:tracePt t="53678" x="4764088" y="1541463"/>
          <p14:tracePt t="53689" x="4749800" y="1541463"/>
          <p14:tracePt t="53700" x="4727575" y="1541463"/>
          <p14:tracePt t="53712" x="4703763" y="1541463"/>
          <p14:tracePt t="53722" x="4684713" y="1541463"/>
          <p14:tracePt t="53733" x="4659313" y="1546225"/>
          <p14:tracePt t="53746" x="4640263" y="1546225"/>
          <p14:tracePt t="53756" x="4624388" y="1546225"/>
          <p14:tracePt t="53767" x="4605338" y="1546225"/>
          <p14:tracePt t="53778" x="4594225" y="1546225"/>
          <p14:tracePt t="53789" x="4575175" y="1546225"/>
          <p14:tracePt t="53801" x="4568825" y="1549400"/>
          <p14:tracePt t="53812" x="4556125" y="1549400"/>
          <p14:tracePt t="53822" x="4549775" y="1552575"/>
          <p14:tracePt t="53834" x="4541838" y="1557338"/>
          <p14:tracePt t="53835" x="4538663" y="1557338"/>
          <p14:tracePt t="53845" x="4530725" y="1557338"/>
          <p14:tracePt t="53857" x="4519613" y="1557338"/>
          <p14:tracePt t="53867" x="4514850" y="1557338"/>
          <p14:tracePt t="53878" x="4500563" y="1557338"/>
          <p14:tracePt t="53890" x="4495800" y="1557338"/>
          <p14:tracePt t="53891" x="4492625" y="1557338"/>
          <p14:tracePt t="53900" x="4481513" y="1557338"/>
          <p14:tracePt t="53911" x="4476750" y="1557338"/>
          <p14:tracePt t="53922" x="4473575" y="1557338"/>
          <p14:tracePt t="53934" x="4470400" y="1557338"/>
          <p14:tracePt t="53953" x="4470400" y="1560513"/>
          <p14:tracePt t="53967" x="4470400" y="1565275"/>
          <p14:tracePt t="53980" x="4473575" y="1565275"/>
          <p14:tracePt t="53986" x="4473575" y="1568450"/>
          <p14:tracePt t="53993" x="4476750" y="1568450"/>
          <p14:tracePt t="54001" x="4476750" y="1576388"/>
          <p14:tracePt t="54011" x="4484688" y="1576388"/>
          <p14:tracePt t="54022" x="4492625" y="1576388"/>
          <p14:tracePt t="54035" x="4495800" y="1571625"/>
          <p14:tracePt t="54044" x="4500563" y="1571625"/>
          <p14:tracePt t="54056" x="4508500" y="1568450"/>
          <p14:tracePt t="54067" x="4514850" y="1565275"/>
          <p14:tracePt t="54078" x="4522788" y="1557338"/>
          <p14:tracePt t="54090" x="4525963" y="1552575"/>
          <p14:tracePt t="54100" x="4530725" y="1549400"/>
          <p14:tracePt t="54111" x="4538663" y="1541463"/>
          <p14:tracePt t="54122" x="4545013" y="1541463"/>
          <p14:tracePt t="54133" x="4552950" y="1538288"/>
          <p14:tracePt t="54145" x="4556125" y="1538288"/>
          <p14:tracePt t="54159" x="4560888" y="1538288"/>
          <p14:tracePt t="54167" x="4564063" y="1538288"/>
          <p14:tracePt t="54179" x="4568825" y="1538288"/>
          <p14:tracePt t="54200" x="4572000" y="1538288"/>
          <p14:tracePt t="54214" x="4579938" y="1538288"/>
          <p14:tracePt t="54228" x="4583113" y="1535113"/>
          <p14:tracePt t="54241" x="4587875" y="1530350"/>
          <p14:tracePt t="54248" x="4591050" y="1530350"/>
          <p14:tracePt t="54256" x="4594225" y="1527175"/>
          <p14:tracePt t="54269" x="4605338" y="1527175"/>
          <p14:tracePt t="54278" x="4613275" y="1522413"/>
          <p14:tracePt t="54290" x="4629150" y="1516063"/>
          <p14:tracePt t="54300" x="4640263" y="1516063"/>
          <p14:tracePt t="54311" x="4662488" y="1511300"/>
          <p14:tracePt t="54324" x="4673600" y="1511300"/>
          <p14:tracePt t="54325" x="4684713" y="1503363"/>
          <p14:tracePt t="54333" x="4689475" y="1503363"/>
          <p14:tracePt t="54345" x="4700588" y="1500188"/>
          <p14:tracePt t="54356" x="4711700" y="1500188"/>
          <p14:tracePt t="54366" x="4719638" y="1500188"/>
          <p14:tracePt t="54379" x="4727575" y="1500188"/>
          <p14:tracePt t="54393" x="4733925" y="1500188"/>
          <p14:tracePt t="54400" x="4738688" y="1500188"/>
          <p14:tracePt t="54412" x="4741863" y="1500188"/>
          <p14:tracePt t="54413" x="4745038" y="1500188"/>
          <p14:tracePt t="54427" x="4749800" y="1500188"/>
          <p14:tracePt t="54441" x="4752975" y="1500188"/>
          <p14:tracePt t="54461" x="4757738" y="1500188"/>
          <p14:tracePt t="54475" x="4764088" y="1500188"/>
          <p14:tracePt t="54482" x="4768850" y="1500188"/>
          <p14:tracePt t="54490" x="4772025" y="1500188"/>
          <p14:tracePt t="54502" x="4776788" y="1500188"/>
          <p14:tracePt t="54511" x="4779963" y="1500188"/>
          <p14:tracePt t="54523" x="4794250" y="1500188"/>
          <p14:tracePt t="54533" x="4799013" y="1500188"/>
          <p14:tracePt t="54545" x="4818063" y="1500188"/>
          <p14:tracePt t="54556" x="4824413" y="1500188"/>
          <p14:tracePt t="54558" x="4837113" y="1500188"/>
          <p14:tracePt t="54567" x="4851400" y="1500188"/>
          <p14:tracePt t="54579" x="4867275" y="1500188"/>
          <p14:tracePt t="54589" x="4873625" y="1500188"/>
          <p14:tracePt t="54600" x="4889500" y="1500188"/>
          <p14:tracePt t="54612" x="4892675" y="1500188"/>
          <p14:tracePt t="54613" x="4897438" y="1500188"/>
          <p14:tracePt t="54622" x="4908550" y="1500188"/>
          <p14:tracePt t="54634" x="4919663" y="1500188"/>
          <p14:tracePt t="54645" x="4930775" y="1500188"/>
          <p14:tracePt t="54655" x="4949825" y="1500188"/>
          <p14:tracePt t="54669" x="4957763" y="1500188"/>
          <p14:tracePt t="54678" x="4968875" y="1500188"/>
          <p14:tracePt t="54689" x="4976813" y="1500188"/>
          <p14:tracePt t="54700" x="4983163" y="1500188"/>
          <p14:tracePt t="54711" x="4995863" y="1500188"/>
          <p14:tracePt t="54723" x="4999038" y="1500188"/>
          <p14:tracePt t="54733" x="5002213" y="1500188"/>
          <p14:tracePt t="54744" x="5006975" y="1500188"/>
          <p14:tracePt t="54756" x="5006975" y="1497013"/>
          <p14:tracePt t="54785" x="5010150" y="1492250"/>
          <p14:tracePt t="54881" x="5010150" y="1497013"/>
          <p14:tracePt t="54888" x="5006975" y="1497013"/>
          <p14:tracePt t="54902" x="5002213" y="1497013"/>
          <p14:tracePt t="54909" x="4999038" y="1497013"/>
          <p14:tracePt t="54916" x="4991100" y="1497013"/>
          <p14:tracePt t="54923" x="4987925" y="1497013"/>
          <p14:tracePt t="54934" x="4983163" y="1497013"/>
          <p14:tracePt t="54945" x="4979988" y="1497013"/>
          <p14:tracePt t="54956" x="4976813" y="1497013"/>
          <p14:tracePt t="54967" x="4972050" y="1497013"/>
          <p14:tracePt t="54978" x="4968875" y="1497013"/>
          <p14:tracePt t="54989" x="4960938" y="1497013"/>
          <p14:tracePt t="55000" x="4957763" y="1497013"/>
          <p14:tracePt t="55012" x="4949825" y="1497013"/>
          <p14:tracePt t="55023" x="4946650" y="1497013"/>
          <p14:tracePt t="55033" x="4941888" y="1497013"/>
          <p14:tracePt t="55046" x="4938713" y="1497013"/>
          <p14:tracePt t="55102" x="4941888" y="1497013"/>
          <p14:tracePt t="55108" x="4946650" y="1497013"/>
          <p14:tracePt t="55115" x="4949825" y="1497013"/>
          <p14:tracePt t="55123" x="4949825" y="1500188"/>
          <p14:tracePt t="55136" x="4953000" y="1500188"/>
          <p14:tracePt t="55150" x="4957763" y="1500188"/>
          <p14:tracePt t="55164" x="4965700" y="1508125"/>
          <p14:tracePt t="55170" x="4968875" y="1508125"/>
          <p14:tracePt t="55178" x="4972050" y="1511300"/>
          <p14:tracePt t="55189" x="4976813" y="1511300"/>
          <p14:tracePt t="55191" x="4979988" y="1511300"/>
          <p14:tracePt t="55200" x="4983163" y="1516063"/>
          <p14:tracePt t="55212" x="4995863" y="1530350"/>
          <p14:tracePt t="55222" x="5002213" y="1535113"/>
          <p14:tracePt t="55233" x="5026025" y="1557338"/>
          <p14:tracePt t="55246" x="5032375" y="1571625"/>
          <p14:tracePt t="55247" x="5048250" y="1590675"/>
          <p14:tracePt t="55256" x="5056188" y="1606550"/>
          <p14:tracePt t="55267" x="5070475" y="1639888"/>
          <p14:tracePt t="55278" x="5078413" y="1651000"/>
          <p14:tracePt t="55289" x="5081588" y="1666875"/>
          <p14:tracePt t="55301" x="5081588" y="1677988"/>
          <p14:tracePt t="55311" x="5081588" y="1685925"/>
          <p14:tracePt t="55322" x="5081588" y="1697038"/>
          <p14:tracePt t="55334" x="5081588" y="1700213"/>
          <p14:tracePt t="55335" x="5081588" y="1704975"/>
          <p14:tracePt t="55344" x="5081588" y="1708150"/>
          <p14:tracePt t="55356" x="5081588" y="1711325"/>
          <p14:tracePt t="55367" x="5075238" y="1711325"/>
          <p14:tracePt t="55378" x="5067300" y="1716088"/>
          <p14:tracePt t="55390" x="5062538" y="1716088"/>
          <p14:tracePt t="55391" x="5059363" y="1716088"/>
          <p14:tracePt t="55404" x="5056188" y="1716088"/>
          <p14:tracePt t="55411" x="5051425" y="1716088"/>
          <p14:tracePt t="55423" x="5045075" y="1716088"/>
          <p14:tracePt t="55433" x="5040313" y="1711325"/>
          <p14:tracePt t="55445" x="5037138" y="1711325"/>
          <p14:tracePt t="55456" x="5032375" y="1708150"/>
          <p14:tracePt t="55467" x="5029200" y="1708150"/>
          <p14:tracePt t="55479" x="5029200" y="1704975"/>
          <p14:tracePt t="55480" x="5026025" y="1704975"/>
          <p14:tracePt t="55489" x="5021263" y="1700213"/>
          <p14:tracePt t="55500" x="5010150" y="1697038"/>
          <p14:tracePt t="55511" x="5010150" y="1689100"/>
          <p14:tracePt t="55522" x="5006975" y="1685925"/>
          <p14:tracePt t="55535" x="4999038" y="1681163"/>
          <p14:tracePt t="55545" x="4995863" y="1681163"/>
          <p14:tracePt t="55556" x="4991100" y="1677988"/>
          <p14:tracePt t="55567" x="4987925" y="1677988"/>
          <p14:tracePt t="55578" x="4976813" y="1674813"/>
          <p14:tracePt t="55589" x="4972050" y="1670050"/>
          <p14:tracePt t="55600" x="4968875" y="1666875"/>
          <p14:tracePt t="55611" x="4953000" y="1655763"/>
          <p14:tracePt t="55622" x="4949825" y="1655763"/>
          <p14:tracePt t="55633" x="4938713" y="1647825"/>
          <p14:tracePt t="55645" x="4922838" y="1636713"/>
          <p14:tracePt t="55656" x="4919663" y="1636713"/>
          <p14:tracePt t="55667" x="4903788" y="1628775"/>
          <p14:tracePt t="55680" x="4897438" y="1625600"/>
          <p14:tracePt t="55689" x="4889500" y="1620838"/>
          <p14:tracePt t="55700" x="4881563" y="1617663"/>
          <p14:tracePt t="55711" x="4878388" y="1617663"/>
          <p14:tracePt t="55722" x="4878388" y="1609725"/>
          <p14:tracePt t="55734" x="4873625" y="1609725"/>
          <p14:tracePt t="55736" x="4873625" y="1606550"/>
          <p14:tracePt t="55744" x="4870450" y="1606550"/>
          <p14:tracePt t="55755" x="4870450" y="1601788"/>
          <p14:tracePt t="55796" x="4873625" y="1601788"/>
          <p14:tracePt t="55810" x="4878388" y="1601788"/>
          <p14:tracePt t="55817" x="4881563" y="1601788"/>
          <p14:tracePt t="55824" x="4886325" y="1601788"/>
          <p14:tracePt t="55837" x="4892675" y="1601788"/>
          <p14:tracePt t="55845" x="4897438" y="1598613"/>
          <p14:tracePt t="55856" x="4900613" y="1598613"/>
          <p14:tracePt t="55867" x="4908550" y="1595438"/>
          <p14:tracePt t="55879" x="4922838" y="1590675"/>
          <p14:tracePt t="55889" x="4930775" y="1590675"/>
          <p14:tracePt t="55900" x="4965700" y="1582738"/>
          <p14:tracePt t="55912" x="4972050" y="1582738"/>
          <p14:tracePt t="55913" x="4991100" y="1579563"/>
          <p14:tracePt t="55923" x="5006975" y="1571625"/>
          <p14:tracePt t="55934" x="5026025" y="1568450"/>
          <p14:tracePt t="55945" x="5045075" y="1565275"/>
          <p14:tracePt t="55956" x="5059363" y="1557338"/>
          <p14:tracePt t="55968" x="5067300" y="1557338"/>
          <p14:tracePt t="55969" x="5078413" y="1557338"/>
          <p14:tracePt t="55978" x="5081588" y="1552575"/>
          <p14:tracePt t="55990" x="5092700" y="1549400"/>
          <p14:tracePt t="56000" x="5097463" y="1549400"/>
          <p14:tracePt t="56011" x="5111750" y="1546225"/>
          <p14:tracePt t="56024" x="5119688" y="1541463"/>
          <p14:tracePt t="56037" x="5124450" y="1538288"/>
          <p14:tracePt t="56045" x="5127625" y="1538288"/>
          <p14:tracePt t="56056" x="5135563" y="1538288"/>
          <p14:tracePt t="56067" x="5138738" y="1535113"/>
          <p14:tracePt t="56078" x="5141913" y="1527175"/>
          <p14:tracePt t="56089" x="5146675" y="1527175"/>
          <p14:tracePt t="56100" x="5146675" y="1522413"/>
          <p14:tracePt t="56732" x="5141913" y="1522413"/>
          <p14:tracePt t="56746" x="5138738" y="1522413"/>
          <p14:tracePt t="56767" x="5130800" y="1522413"/>
          <p14:tracePt t="56857" x="5130800" y="1530350"/>
          <p14:tracePt t="56967" x="5130800" y="1535113"/>
          <p14:tracePt t="56987" x="5135563" y="1535113"/>
          <p14:tracePt t="57007" x="5138738" y="1535113"/>
          <p14:tracePt t="57021" x="5141913" y="1535113"/>
          <p14:tracePt t="57035" x="5146675" y="1535113"/>
          <p14:tracePt t="57055" x="5149850" y="1535113"/>
          <p14:tracePt t="57062" x="5154613" y="1535113"/>
          <p14:tracePt t="57069" x="5157788" y="1535113"/>
          <p14:tracePt t="57078" x="5165725" y="1535113"/>
          <p14:tracePt t="57090" x="5168900" y="1527175"/>
          <p14:tracePt t="57100" x="5172075" y="1522413"/>
          <p14:tracePt t="57111" x="5176838" y="1522413"/>
          <p14:tracePt t="57112" x="5180013" y="1522413"/>
          <p14:tracePt t="57122" x="5184775" y="1519238"/>
          <p14:tracePt t="57134" x="5187950" y="1516063"/>
          <p14:tracePt t="57146" x="5199063" y="1516063"/>
          <p14:tracePt t="57156" x="5202238" y="1516063"/>
          <p14:tracePt t="57167" x="5207000" y="1511300"/>
          <p14:tracePt t="57179" x="5210175" y="1511300"/>
          <p14:tracePt t="57189" x="5214938" y="1511300"/>
          <p14:tracePt t="57200" x="5218113" y="1508125"/>
          <p14:tracePt t="57213" x="5221288" y="1508125"/>
          <p14:tracePt t="57222" x="5221288" y="1503363"/>
          <p14:tracePt t="57235" x="5229225" y="1497013"/>
          <p14:tracePt t="57248" x="5233988" y="1497013"/>
          <p14:tracePt t="57256" x="5233988" y="1492250"/>
          <p14:tracePt t="57269" x="5237163" y="1489075"/>
          <p14:tracePt t="57283" x="5240338" y="1489075"/>
          <p14:tracePt t="57296" x="5240338" y="1485900"/>
          <p14:tracePt t="57352" x="5240338" y="1481138"/>
          <p14:tracePt t="57386" x="5237163" y="1481138"/>
          <p14:tracePt t="57407" x="5233988" y="1481138"/>
          <p14:tracePt t="57420" x="5226050" y="1481138"/>
          <p14:tracePt t="57441" x="5221288" y="1481138"/>
          <p14:tracePt t="57455" x="5218113" y="1481138"/>
          <p14:tracePt t="57468" x="5214938" y="1481138"/>
          <p14:tracePt t="57482" x="5210175" y="1481138"/>
          <p14:tracePt t="57503" x="5207000" y="1481138"/>
          <p14:tracePt t="57517" x="5202238" y="1481138"/>
          <p14:tracePt t="57530" x="5199063" y="1481138"/>
          <p14:tracePt t="57544" x="5191125" y="1481138"/>
          <p14:tracePt t="57565" x="5187950" y="1477963"/>
          <p14:tracePt t="57579" x="5184775" y="1477963"/>
          <p14:tracePt t="57606" x="5180013" y="1477963"/>
          <p14:tracePt t="57613" x="5180013" y="1473200"/>
          <p14:tracePt t="57738" x="5176838" y="1473200"/>
          <p14:tracePt t="57771" x="5172075" y="1473200"/>
          <p14:tracePt t="57792" x="5168900" y="1473200"/>
          <p14:tracePt t="57799" x="5168900" y="1477963"/>
          <p14:tracePt t="57813" x="5160963" y="1477963"/>
          <p14:tracePt t="57819" x="5160963" y="1481138"/>
          <p14:tracePt t="57826" x="5157788" y="1481138"/>
          <p14:tracePt t="57840" x="5154613" y="1481138"/>
          <p14:tracePt t="57854" x="5149850" y="1485900"/>
          <p14:tracePt t="57868" x="5146675" y="1489075"/>
          <p14:tracePt t="57874" x="5141913" y="1489075"/>
          <p14:tracePt t="57881" x="5138738" y="1492250"/>
          <p14:tracePt t="57902" x="5130800" y="1492250"/>
          <p14:tracePt t="57909" x="5130800" y="1500188"/>
          <p14:tracePt t="57916" x="5127625" y="1500188"/>
          <p14:tracePt t="57923" x="5127625" y="1503363"/>
          <p14:tracePt t="57934" x="5124450" y="1503363"/>
          <p14:tracePt t="57950" x="5119688" y="1503363"/>
          <p14:tracePt t="57964" x="5116513" y="1503363"/>
          <p14:tracePt t="57970" x="5116513" y="1508125"/>
          <p14:tracePt t="57978" x="5111750" y="1508125"/>
          <p14:tracePt t="57989" x="5111750" y="1511300"/>
          <p14:tracePt t="58000" x="5108575" y="1511300"/>
          <p14:tracePt t="58019" x="5108575" y="1516063"/>
          <p14:tracePt t="58032" x="5108575" y="1519238"/>
          <p14:tracePt t="58039" x="5111750" y="1519238"/>
          <p14:tracePt t="58053" x="5111750" y="1522413"/>
          <p14:tracePt t="58067" x="5116513" y="1530350"/>
          <p14:tracePt t="58101" x="5119688" y="1530350"/>
          <p14:tracePt t="58122" x="5124450" y="1530350"/>
          <p14:tracePt t="58136" x="5127625" y="1530350"/>
          <p14:tracePt t="58149" x="5135563" y="1530350"/>
          <p14:tracePt t="58170" x="5138738" y="1530350"/>
          <p14:tracePt t="58184" x="5141913" y="1530350"/>
          <p14:tracePt t="58198" x="5146675" y="1530350"/>
          <p14:tracePt t="58211" x="5146675" y="1527175"/>
          <p14:tracePt t="58218" x="5149850" y="1527175"/>
          <p14:tracePt t="58225" x="5149850" y="1522413"/>
          <p14:tracePt t="58234" x="5154613" y="1522413"/>
          <p14:tracePt t="58246" x="5157788" y="1519238"/>
          <p14:tracePt t="58259" x="5165725" y="1516063"/>
          <p14:tracePt t="58280" x="5168900" y="1516063"/>
          <p14:tracePt t="58294" x="5172075" y="1511300"/>
          <p14:tracePt t="58308" x="5176838" y="1511300"/>
          <p14:tracePt t="58314" x="5176838" y="1508125"/>
          <p14:tracePt t="58329" x="5180013" y="1508125"/>
          <p14:tracePt t="58335" x="5180013" y="1503363"/>
          <p14:tracePt t="58345" x="5184775" y="1503363"/>
          <p14:tracePt t="58356" x="5184775" y="1497013"/>
          <p14:tracePt t="58369" x="5184775" y="1492250"/>
          <p14:tracePt t="58383" x="5184775" y="1489075"/>
          <p14:tracePt t="58397" x="5184775" y="1485900"/>
          <p14:tracePt t="58418" x="5184775" y="1481138"/>
          <p14:tracePt t="58431" x="5184775" y="1477963"/>
          <p14:tracePt t="58446" x="5184775" y="1473200"/>
          <p14:tracePt t="58487" x="5184775" y="1470025"/>
          <p14:tracePt t="58514" x="5184775" y="1462088"/>
          <p14:tracePt t="58555" x="5180013" y="1462088"/>
          <p14:tracePt t="58576" x="5176838" y="1462088"/>
          <p14:tracePt t="58590" x="5172075" y="1462088"/>
          <p14:tracePt t="58603" x="5168900" y="1462088"/>
          <p14:tracePt t="58624" x="5160963" y="1462088"/>
          <p14:tracePt t="58638" x="5157788" y="1462088"/>
          <p14:tracePt t="58652" x="5154613" y="1466850"/>
          <p14:tracePt t="58666" x="5149850" y="1466850"/>
          <p14:tracePt t="58672" x="5149850" y="1470025"/>
          <p14:tracePt t="58686" x="5146675" y="1470025"/>
          <p14:tracePt t="58707" x="5141913" y="1473200"/>
          <p14:tracePt t="58734" x="5138738" y="1473200"/>
          <p14:tracePt t="58796" x="5130800" y="1473200"/>
          <p14:tracePt t="58839" x="5130800" y="1477963"/>
          <p14:tracePt t="58887" x="5127625" y="1477963"/>
          <p14:tracePt t="58928" x="5127625" y="1481138"/>
          <p14:tracePt t="58955" x="5127625" y="1485900"/>
          <p14:tracePt t="58968" x="5127625" y="1489075"/>
          <p14:tracePt t="58982" x="5127625" y="1492250"/>
          <p14:tracePt t="59003" x="5127625" y="1500188"/>
          <p14:tracePt t="59009" x="5135563" y="1500188"/>
          <p14:tracePt t="59016" x="5135563" y="1503363"/>
          <p14:tracePt t="59030" x="5138738" y="1503363"/>
          <p14:tracePt t="59037" x="5138738" y="1508125"/>
          <p14:tracePt t="59051" x="5141913" y="1511300"/>
          <p14:tracePt t="59065" x="5146675" y="1511300"/>
          <p14:tracePt t="59101" x="5149850" y="1511300"/>
          <p14:tracePt t="59113" x="5154613" y="1511300"/>
          <p14:tracePt t="59126" x="5157788" y="1511300"/>
          <p14:tracePt t="59147" x="5165725" y="1511300"/>
          <p14:tracePt t="59154" x="5165725" y="1508125"/>
          <p14:tracePt t="59174" x="5165725" y="1503363"/>
          <p14:tracePt t="59181" x="5168900" y="1503363"/>
          <p14:tracePt t="59209" x="5168900" y="1497013"/>
          <p14:tracePt t="59244" x="5168900" y="1492250"/>
          <p14:tracePt t="59257" x="5168900" y="1489075"/>
          <p14:tracePt t="59271" x="5168900" y="1485900"/>
          <p14:tracePt t="59285" x="5168900" y="1481138"/>
          <p14:tracePt t="59292" x="5168900" y="1477963"/>
          <p14:tracePt t="59299" x="5160963" y="1473200"/>
          <p14:tracePt t="59313" x="5157788" y="1470025"/>
          <p14:tracePt t="59326" x="5154613" y="1462088"/>
          <p14:tracePt t="59340" x="5149850" y="1462088"/>
          <p14:tracePt t="59347" x="5149850" y="1458913"/>
          <p14:tracePt t="59360" x="5146675" y="1455738"/>
          <p14:tracePt t="59374" x="5141913" y="1455738"/>
          <p14:tracePt t="59388" x="5138738" y="1455738"/>
          <p14:tracePt t="59416" x="5130800" y="1455738"/>
          <p14:tracePt t="59429" x="5127625" y="1455738"/>
          <p14:tracePt t="59436" x="5127625" y="1458913"/>
          <p14:tracePt t="59450" x="5124450" y="1458913"/>
          <p14:tracePt t="59457" x="5124450" y="1466850"/>
          <p14:tracePt t="59471" x="5124450" y="1470025"/>
          <p14:tracePt t="59491" x="5124450" y="1473200"/>
          <p14:tracePt t="59505" x="5124450" y="1477963"/>
          <p14:tracePt t="59519" x="5124450" y="1481138"/>
          <p14:tracePt t="59539" x="5124450" y="1485900"/>
          <p14:tracePt t="59553" x="5124450" y="1489075"/>
          <p14:tracePt t="59567" x="5124450" y="1492250"/>
          <p14:tracePt t="59588" x="5127625" y="1500188"/>
          <p14:tracePt t="59602" x="5135563" y="1503363"/>
          <p14:tracePt t="59622" x="5138738" y="1508125"/>
          <p14:tracePt t="59636" x="5141913" y="1508125"/>
          <p14:tracePt t="59650" x="5146675" y="1508125"/>
          <p14:tracePt t="59663" x="5146675" y="1511300"/>
          <p14:tracePt t="59670" x="5149850" y="1511300"/>
          <p14:tracePt t="59684" x="5154613" y="1511300"/>
          <p14:tracePt t="59698" x="5157788" y="1511300"/>
          <p14:tracePt t="59712" x="5165725" y="1511300"/>
          <p14:tracePt t="59732" x="5168900" y="1511300"/>
          <p14:tracePt t="59747" x="5172075" y="1511300"/>
          <p14:tracePt t="59759" x="5176838" y="1511300"/>
          <p14:tracePt t="59780" x="5180013" y="1511300"/>
          <p14:tracePt t="59794" x="5184775" y="1511300"/>
          <p14:tracePt t="59808" x="5187950" y="1511300"/>
          <p14:tracePt t="59851" x="5195888" y="1511300"/>
          <p14:tracePt t="59863" x="5199063" y="1511300"/>
          <p14:tracePt t="59877" x="5202238" y="1511300"/>
          <p14:tracePt t="59891" x="5207000" y="1511300"/>
          <p14:tracePt t="59911" x="5210175" y="1511300"/>
          <p14:tracePt t="59924" x="5214938" y="1511300"/>
          <p14:tracePt t="59938" x="5218113" y="1508125"/>
          <p14:tracePt t="59945" x="5221288" y="1508125"/>
          <p14:tracePt t="59959" x="5229225" y="1508125"/>
          <p14:tracePt t="59966" x="5233988" y="1508125"/>
          <p14:tracePt t="59973" x="5237163" y="1508125"/>
          <p14:tracePt t="59979" x="5240338" y="1508125"/>
          <p14:tracePt t="59989" x="5245100" y="1508125"/>
          <p14:tracePt t="60000" x="5248275" y="1508125"/>
          <p14:tracePt t="60011" x="5251450" y="1508125"/>
          <p14:tracePt t="60022" x="5259388" y="1508125"/>
          <p14:tracePt t="60034" x="5264150" y="1508125"/>
          <p14:tracePt t="60045" x="5267325" y="1508125"/>
          <p14:tracePt t="60063" x="5270500" y="1508125"/>
          <p14:tracePt t="60076" x="5275263" y="1508125"/>
          <p14:tracePt t="60097" x="5278438" y="1508125"/>
          <p14:tracePt t="60221" x="5281613" y="1508125"/>
          <p14:tracePt t="60227" x="5281613" y="1503363"/>
          <p14:tracePt t="60262" x="5281613" y="1497013"/>
          <p14:tracePt t="60338" x="5281613" y="1492250"/>
          <p14:tracePt t="60530" x="5281613" y="1500188"/>
          <p14:tracePt t="60544" x="5281613" y="1503363"/>
          <p14:tracePt t="60578" x="5281613" y="1508125"/>
          <p14:tracePt t="60599" x="5281613" y="1511300"/>
          <p14:tracePt t="60633" x="5281613" y="1516063"/>
          <p14:tracePt t="60647" x="5281613" y="1519238"/>
          <p14:tracePt t="60668" x="5278438" y="1522413"/>
          <p14:tracePt t="60675" x="5278438" y="1530350"/>
          <p14:tracePt t="60681" x="5275263" y="1530350"/>
          <p14:tracePt t="60689" x="5275263" y="1535113"/>
          <p14:tracePt t="60700" x="5270500" y="1535113"/>
          <p14:tracePt t="60702" x="5270500" y="1538288"/>
          <p14:tracePt t="60716" x="5267325" y="1538288"/>
          <p14:tracePt t="60723" x="5267325" y="1541463"/>
          <p14:tracePt t="60734" x="5264150" y="1541463"/>
          <p14:tracePt t="60745" x="5256213" y="1549400"/>
          <p14:tracePt t="60757" x="5251450" y="1549400"/>
          <p14:tracePt t="60758" x="5248275" y="1549400"/>
          <p14:tracePt t="60767" x="5245100" y="1552575"/>
          <p14:tracePt t="60778" x="5237163" y="1560513"/>
          <p14:tracePt t="60791" x="5233988" y="1565275"/>
          <p14:tracePt t="60800" x="5226050" y="1565275"/>
          <p14:tracePt t="60812" x="5214938" y="1568450"/>
          <p14:tracePt t="60823" x="5207000" y="1568450"/>
          <p14:tracePt t="60834" x="5176838" y="1571625"/>
          <p14:tracePt t="60845" x="5160963" y="1571625"/>
          <p14:tracePt t="60847" x="5130800" y="1579563"/>
          <p14:tracePt t="60856" x="5108575" y="1579563"/>
          <p14:tracePt t="60868" x="5037138" y="1587500"/>
          <p14:tracePt t="60878" x="4999038" y="1587500"/>
          <p14:tracePt t="60889" x="4916488" y="1590675"/>
          <p14:tracePt t="60901" x="4881563" y="1598613"/>
          <p14:tracePt t="60903" x="4851400" y="1598613"/>
          <p14:tracePt t="60911" x="4818063" y="1606550"/>
          <p14:tracePt t="60923" x="4752975" y="1614488"/>
          <p14:tracePt t="60934" x="4730750" y="1617663"/>
          <p14:tracePt t="60945" x="4667250" y="1617663"/>
          <p14:tracePt t="60957" x="4602163" y="1625600"/>
          <p14:tracePt t="60967" x="4579938" y="1628775"/>
          <p14:tracePt t="60978" x="4525963" y="1628775"/>
          <p14:tracePt t="60989" x="4511675" y="1636713"/>
          <p14:tracePt t="60991" x="4489450" y="1636713"/>
          <p14:tracePt t="61000" x="4462463" y="1639888"/>
          <p14:tracePt t="61012" x="4424363" y="1647825"/>
          <p14:tracePt t="61023" x="4402138" y="1647825"/>
          <p14:tracePt t="61033" x="4356100" y="1647825"/>
          <p14:tracePt t="61046" x="4333875" y="1647825"/>
          <p14:tracePt t="61047" x="4311650" y="1655763"/>
          <p14:tracePt t="61055" x="4287838" y="1655763"/>
          <p14:tracePt t="61067" x="4251325" y="1655763"/>
          <p14:tracePt t="61078" x="4232275" y="1655763"/>
          <p14:tracePt t="61089" x="4202113" y="1655763"/>
          <p14:tracePt t="61101" x="4175125" y="1655763"/>
          <p14:tracePt t="61111" x="4167188" y="1655763"/>
          <p14:tracePt t="61122" x="4141788" y="1655763"/>
          <p14:tracePt t="61134" x="4130675" y="1655763"/>
          <p14:tracePt t="61136" x="4122738" y="1655763"/>
          <p14:tracePt t="61145" x="4111625" y="1655763"/>
          <p14:tracePt t="61157" x="4084638" y="1655763"/>
          <p14:tracePt t="61167" x="4068763" y="1655763"/>
          <p14:tracePt t="61178" x="4043363" y="1655763"/>
          <p14:tracePt t="61191" x="4016375" y="1651000"/>
          <p14:tracePt t="61200" x="4002088" y="1651000"/>
          <p14:tracePt t="61212" x="3975100" y="1651000"/>
          <p14:tracePt t="61223" x="3959225" y="1651000"/>
          <p14:tracePt t="61233" x="3941763" y="1651000"/>
          <p14:tracePt t="61246" x="3917950" y="1651000"/>
          <p14:tracePt t="61256" x="3910013" y="1655763"/>
          <p14:tracePt t="61267" x="3884613" y="1658938"/>
          <p14:tracePt t="61279" x="3873500" y="1658938"/>
          <p14:tracePt t="61280" x="3865563" y="1658938"/>
          <p14:tracePt t="61289" x="3857625" y="1658938"/>
          <p14:tracePt t="61301" x="3838575" y="1662113"/>
          <p14:tracePt t="61311" x="3835400" y="1666875"/>
          <p14:tracePt t="61323" x="3824288" y="1666875"/>
          <p14:tracePt t="61335" x="3819525" y="1670050"/>
          <p14:tracePt t="61336" x="3813175" y="1670050"/>
          <p14:tracePt t="61345" x="3808413" y="1670050"/>
          <p14:tracePt t="61356" x="3797300" y="1677988"/>
          <p14:tracePt t="61367" x="3794125" y="1677988"/>
          <p14:tracePt t="61378" x="3778250" y="1677988"/>
          <p14:tracePt t="61390" x="3763963" y="1681163"/>
          <p14:tracePt t="61400" x="3759200" y="1681163"/>
          <p14:tracePt t="61411" x="3752850" y="1685925"/>
          <p14:tracePt t="61423" x="3748088" y="1689100"/>
          <p14:tracePt t="61425" x="3744913" y="1689100"/>
          <p14:tracePt t="61434" x="3740150" y="1689100"/>
          <p14:tracePt t="61445" x="3733800" y="1689100"/>
          <p14:tracePt t="61466" x="3729038" y="1689100"/>
          <p14:tracePt t="61480" x="3725863" y="1689100"/>
          <p14:tracePt t="61493" x="3721100" y="1689100"/>
          <p14:tracePt t="61507" x="3717925" y="1689100"/>
          <p14:tracePt t="61562" x="3717925" y="1685925"/>
          <p14:tracePt t="61576" x="3717925" y="1681163"/>
          <p14:tracePt t="61597" x="3717925" y="1677988"/>
          <p14:tracePt t="61611" x="3717925" y="1670050"/>
          <p14:tracePt t="61631" x="3721100" y="1670050"/>
          <p14:tracePt t="61645" x="3725863" y="1670050"/>
          <p14:tracePt t="61658" x="3729038" y="1670050"/>
          <p14:tracePt t="61679" x="3736975" y="1670050"/>
          <p14:tracePt t="61693" x="3740150" y="1670050"/>
          <p14:tracePt t="61707" x="3744913" y="1666875"/>
          <p14:tracePt t="61720" x="3748088" y="1662113"/>
          <p14:tracePt t="61741" x="3752850" y="1658938"/>
          <p14:tracePt t="61748" x="3756025" y="1655763"/>
          <p14:tracePt t="61756" x="3759200" y="1651000"/>
          <p14:tracePt t="61768" x="3759200" y="1647825"/>
          <p14:tracePt t="61769" x="3763963" y="1644650"/>
          <p14:tracePt t="61778" x="3770313" y="1644650"/>
          <p14:tracePt t="61790" x="3778250" y="1631950"/>
          <p14:tracePt t="61803" x="3783013" y="1628775"/>
          <p14:tracePt t="61817" x="3786188" y="1625600"/>
          <p14:tracePt t="61830" x="3789363" y="1620838"/>
          <p14:tracePt t="61851" x="3794125" y="1617663"/>
          <p14:tracePt t="61893" x="3794125" y="1614488"/>
          <p14:tracePt t="61997" x="3794125" y="1606550"/>
          <p14:tracePt t="62100" x="3800475" y="1609725"/>
          <p14:tracePt t="62120" x="3805238" y="1609725"/>
          <p14:tracePt t="62126" x="3805238" y="1614488"/>
          <p14:tracePt t="62147" x="3805238" y="1617663"/>
          <p14:tracePt t="62168" x="3808413" y="1617663"/>
          <p14:tracePt t="62181" x="3813175" y="1617663"/>
          <p14:tracePt t="62195" x="3816350" y="1617663"/>
          <p14:tracePt t="62216" x="3819525" y="1620838"/>
          <p14:tracePt t="62230" x="3824288" y="1620838"/>
          <p14:tracePt t="62236" x="3830638" y="1625600"/>
          <p14:tracePt t="62244" x="3835400" y="1625600"/>
          <p14:tracePt t="62250" x="3843338" y="1625600"/>
          <p14:tracePt t="62257" x="3854450" y="1628775"/>
          <p14:tracePt t="62267" x="3868738" y="1628775"/>
          <p14:tracePt t="62278" x="3895725" y="1636713"/>
          <p14:tracePt t="62290" x="3910013" y="1636713"/>
          <p14:tracePt t="62300" x="3937000" y="1636713"/>
          <p14:tracePt t="62312" x="3971925" y="1639888"/>
          <p14:tracePt t="62323" x="3986213" y="1639888"/>
          <p14:tracePt t="62333" x="4013200" y="1639888"/>
          <p14:tracePt t="62345" x="4024313" y="1647825"/>
          <p14:tracePt t="62347" x="4038600" y="1647825"/>
          <p14:tracePt t="62356" x="4051300" y="1651000"/>
          <p14:tracePt t="62368" x="4081463" y="1658938"/>
          <p14:tracePt t="62378" x="4092575" y="1658938"/>
          <p14:tracePt t="62389" x="4117975" y="1662113"/>
          <p14:tracePt t="62401" x="4133850" y="1662113"/>
          <p14:tracePt t="62402" x="4152900" y="1670050"/>
          <p14:tracePt t="62411" x="4160838" y="1670050"/>
          <p14:tracePt t="62423" x="4186238" y="1674813"/>
          <p14:tracePt t="62434" x="4197350" y="1674813"/>
          <p14:tracePt t="62445" x="4216400" y="1677988"/>
          <p14:tracePt t="62457" x="4235450" y="1677988"/>
          <p14:tracePt t="62467" x="4240213" y="1677988"/>
          <p14:tracePt t="62478" x="4257675" y="1677988"/>
          <p14:tracePt t="62489" x="4270375" y="1677988"/>
          <p14:tracePt t="62491" x="4273550" y="1677988"/>
          <p14:tracePt t="62501" x="4287838" y="1677988"/>
          <p14:tracePt t="62512" x="4306888" y="1677988"/>
          <p14:tracePt t="62523" x="4314825" y="1677988"/>
          <p14:tracePt t="62534" x="4337050" y="1677988"/>
          <p14:tracePt t="62546" x="4352925" y="1677988"/>
          <p14:tracePt t="62547" x="4360863" y="1677988"/>
          <p14:tracePt t="62556" x="4371975" y="1677988"/>
          <p14:tracePt t="62567" x="4386263" y="1677988"/>
          <p14:tracePt t="62579" x="4394200" y="1677988"/>
          <p14:tracePt t="62589" x="4413250" y="1677988"/>
          <p14:tracePt t="62601" x="4429125" y="1677988"/>
          <p14:tracePt t="62612" x="4432300" y="1677988"/>
          <p14:tracePt t="62622" x="4446588" y="1677988"/>
          <p14:tracePt t="62634" x="4451350" y="1677988"/>
          <p14:tracePt t="62636" x="4454525" y="1677988"/>
          <p14:tracePt t="62645" x="4459288" y="1677988"/>
          <p14:tracePt t="62657" x="4465638" y="1677988"/>
          <p14:tracePt t="62670" x="4470400" y="1674813"/>
          <p14:tracePt t="62683" x="4476750" y="1674813"/>
          <p14:tracePt t="62697" x="4481513" y="1674813"/>
          <p14:tracePt t="62711" x="4484688" y="1674813"/>
          <p14:tracePt t="62725" x="4489450" y="1674813"/>
          <p14:tracePt t="62739" x="4492625" y="1674813"/>
          <p14:tracePt t="62766" x="4492625" y="1670050"/>
          <p14:tracePt t="62780" x="4492625" y="1666875"/>
          <p14:tracePt t="62808" x="4492625" y="1662113"/>
          <p14:tracePt t="62828" x="4492625" y="1655763"/>
          <p14:tracePt t="62835" x="4489450" y="1655763"/>
          <p14:tracePt t="62848" x="4484688" y="1655763"/>
          <p14:tracePt t="62856" x="4484688" y="1651000"/>
          <p14:tracePt t="62869" x="4481513" y="1651000"/>
          <p14:tracePt t="62884" x="4473575" y="1647825"/>
          <p14:tracePt t="62890" x="4470400" y="1647825"/>
          <p14:tracePt t="62897" x="4465638" y="1644650"/>
          <p14:tracePt t="62904" x="4462463" y="1644650"/>
          <p14:tracePt t="62912" x="4459288" y="1644650"/>
          <p14:tracePt t="62923" x="4454525" y="1639888"/>
          <p14:tracePt t="62934" x="4451350" y="1636713"/>
          <p14:tracePt t="62946" x="4440238" y="1631950"/>
          <p14:tracePt t="62956" x="4435475" y="1631950"/>
          <p14:tracePt t="62967" x="4429125" y="1631950"/>
          <p14:tracePt t="62979" x="4429125" y="1625600"/>
          <p14:tracePt t="62981" x="4424363" y="1625600"/>
          <p14:tracePt t="62989" x="4421188" y="1620838"/>
          <p14:tracePt t="63001" x="4410075" y="1620838"/>
          <p14:tracePt t="63021" x="4405313" y="1620838"/>
          <p14:tracePt t="63062" x="4405313" y="1628775"/>
          <p14:tracePt t="63083" x="4410075" y="1631950"/>
          <p14:tracePt t="63097" x="4416425" y="1636713"/>
          <p14:tracePt t="63110" x="4421188" y="1639888"/>
          <p14:tracePt t="63124" x="4424363" y="1639888"/>
          <p14:tracePt t="63138" x="4424363" y="1644650"/>
          <p14:tracePt t="63145" x="4429125" y="1644650"/>
          <p14:tracePt t="63151" x="4432300" y="1644650"/>
          <p14:tracePt t="63159" x="4435475" y="1644650"/>
          <p14:tracePt t="63167" x="4440238" y="1644650"/>
          <p14:tracePt t="63179" x="4446588" y="1644650"/>
          <p14:tracePt t="63189" x="4451350" y="1644650"/>
          <p14:tracePt t="63201" x="4459288" y="1644650"/>
          <p14:tracePt t="63212" x="4462463" y="1644650"/>
          <p14:tracePt t="63214" x="4465638" y="1647825"/>
          <p14:tracePt t="63222" x="4470400" y="1647825"/>
          <p14:tracePt t="63235" x="4484688" y="1655763"/>
          <p14:tracePt t="63245" x="4495800" y="1655763"/>
          <p14:tracePt t="63256" x="4514850" y="1658938"/>
          <p14:tracePt t="63267" x="4522788" y="1658938"/>
          <p14:tracePt t="63269" x="4533900" y="1658938"/>
          <p14:tracePt t="63278" x="4545013" y="1658938"/>
          <p14:tracePt t="63290" x="4568825" y="1658938"/>
          <p14:tracePt t="63300" x="4579938" y="1658938"/>
          <p14:tracePt t="63311" x="4605338" y="1658938"/>
          <p14:tracePt t="63324" x="4635500" y="1658938"/>
          <p14:tracePt t="63334" x="4648200" y="1658938"/>
          <p14:tracePt t="63344" x="4673600" y="1658938"/>
          <p14:tracePt t="63356" x="4689475" y="1658938"/>
          <p14:tracePt t="63358" x="4703763" y="1658938"/>
          <p14:tracePt t="63367" x="4714875" y="1658938"/>
          <p14:tracePt t="63379" x="4741863" y="1658938"/>
          <p14:tracePt t="63389" x="4757738" y="1658938"/>
          <p14:tracePt t="63400" x="4776788" y="1658938"/>
          <p14:tracePt t="63412" x="4787900" y="1658938"/>
          <p14:tracePt t="63413" x="4791075" y="1658938"/>
          <p14:tracePt t="63422" x="4799013" y="1658938"/>
          <p14:tracePt t="63434" x="4813300" y="1658938"/>
          <p14:tracePt t="63445" x="4818063" y="1658938"/>
          <p14:tracePt t="63455" x="4824413" y="1658938"/>
          <p14:tracePt t="63468" x="4829175" y="1658938"/>
          <p14:tracePt t="63478" x="4837113" y="1658938"/>
          <p14:tracePt t="63503" x="4832350" y="1658938"/>
          <p14:tracePt t="63516" x="4829175" y="1655763"/>
          <p14:tracePt t="63530" x="4824413" y="1655763"/>
          <p14:tracePt t="63537" x="4824413" y="1647825"/>
          <p14:tracePt t="63551" x="4821238" y="1644650"/>
          <p14:tracePt t="63564" x="4818063" y="1644650"/>
          <p14:tracePt t="63579" x="4813300" y="1644650"/>
          <p14:tracePt t="63599" x="4810125" y="1644650"/>
          <p14:tracePt t="63612" x="4802188" y="1644650"/>
          <p14:tracePt t="63626" x="4799013" y="1644650"/>
          <p14:tracePt t="63640" x="4794250" y="1644650"/>
          <p14:tracePt t="63661" x="4791075" y="1644650"/>
          <p14:tracePt t="63675" x="4787900" y="1644650"/>
          <p14:tracePt t="63723" x="4783138" y="1639888"/>
          <p14:tracePt t="63736" x="4783138" y="1636713"/>
          <p14:tracePt t="63750" x="4783138" y="1631950"/>
          <p14:tracePt t="63757" x="4779963" y="1631950"/>
          <p14:tracePt t="63771" x="4779963" y="1628775"/>
          <p14:tracePt t="63785" x="4779963" y="1625600"/>
          <p14:tracePt t="63791" x="4772025" y="1625600"/>
          <p14:tracePt t="63805" x="4772025" y="1620838"/>
          <p14:tracePt t="63895" x="4768850" y="1620838"/>
          <p14:tracePt t="63915" x="4764088" y="1620838"/>
          <p14:tracePt t="63934" x="4760913" y="1620838"/>
          <p14:tracePt t="63950" x="4757738" y="1620838"/>
          <p14:tracePt t="63970" x="4752975" y="1620838"/>
          <p14:tracePt t="63984" x="4752975" y="1625600"/>
          <p14:tracePt t="64019" x="4752975" y="1628775"/>
          <p14:tracePt t="64032" x="4749800" y="1628775"/>
          <p14:tracePt t="64095" x="4749800" y="1631950"/>
          <p14:tracePt t="64108" x="4749800" y="1636713"/>
          <p14:tracePt t="64122" x="4749800" y="1639888"/>
          <p14:tracePt t="64184" x="4749800" y="1644650"/>
          <p14:tracePt t="64226" x="4749800" y="1651000"/>
          <p14:tracePt t="64253" x="4749800" y="1655763"/>
          <p14:tracePt t="64266" x="4749800" y="1658938"/>
          <p14:tracePt t="64280" x="4749800" y="1662113"/>
          <p14:tracePt t="64287" x="4752975" y="1662113"/>
          <p14:tracePt t="64301" x="4757738" y="1666875"/>
          <p14:tracePt t="64314" x="4757738" y="1670050"/>
          <p14:tracePt t="64335" x="4760913" y="1670050"/>
          <p14:tracePt t="64363" x="4764088" y="1670050"/>
          <p14:tracePt t="64383" x="4768850" y="1670050"/>
          <p14:tracePt t="64397" x="4776788" y="1670050"/>
          <p14:tracePt t="64411" x="4779963" y="1670050"/>
          <p14:tracePt t="64431" x="4783138" y="1670050"/>
          <p14:tracePt t="64445" x="4787900" y="1670050"/>
          <p14:tracePt t="64466" x="4791075" y="1670050"/>
          <p14:tracePt t="64493" x="4794250" y="1670050"/>
          <p14:tracePt t="64514" x="4799013" y="1670050"/>
          <p14:tracePt t="64535" x="4806950" y="1670050"/>
          <p14:tracePt t="64548" x="4810125" y="1670050"/>
          <p14:tracePt t="64556" x="4810125" y="1666875"/>
          <p14:tracePt t="64583" x="4813300" y="1662113"/>
          <p14:tracePt t="64597" x="4813300" y="1658938"/>
          <p14:tracePt t="64610" x="4813300" y="1655763"/>
          <p14:tracePt t="64631" x="4813300" y="1647825"/>
          <p14:tracePt t="64645" x="4813300" y="1644650"/>
          <p14:tracePt t="64665" x="4813300" y="1639888"/>
          <p14:tracePt t="64680" x="4813300" y="1636713"/>
          <p14:tracePt t="64693" x="4813300" y="1631950"/>
          <p14:tracePt t="64713" x="4813300" y="1628775"/>
          <p14:tracePt t="64727" x="4813300" y="1625600"/>
          <p14:tracePt t="64741" x="4810125" y="1625600"/>
          <p14:tracePt t="64748" x="4810125" y="1620838"/>
          <p14:tracePt t="64761" x="4802188" y="1614488"/>
          <p14:tracePt t="64775" x="4799013" y="1614488"/>
          <p14:tracePt t="64790" x="4794250" y="1614488"/>
          <p14:tracePt t="64803" x="4791075" y="1614488"/>
          <p14:tracePt t="64810" x="4787900" y="1614488"/>
          <p14:tracePt t="64817" x="4783138" y="1614488"/>
          <p14:tracePt t="64830" x="4779963" y="1614488"/>
          <p14:tracePt t="64837" x="4772025" y="1617663"/>
          <p14:tracePt t="64845" x="4768850" y="1617663"/>
          <p14:tracePt t="64865" x="4764088" y="1620838"/>
          <p14:tracePt t="64879" x="4760913" y="1620838"/>
          <p14:tracePt t="64892" x="4757738" y="1620838"/>
          <p14:tracePt t="64906" x="4752975" y="1620838"/>
          <p14:tracePt t="64927" x="4749800" y="1620838"/>
          <p14:tracePt t="64940" x="4745038" y="1620838"/>
          <p14:tracePt t="64954" x="4738688" y="1620838"/>
          <p14:tracePt t="64969" x="4733925" y="1620838"/>
          <p14:tracePt t="64982" x="4730750" y="1620838"/>
          <p14:tracePt t="64989" x="4727575" y="1620838"/>
          <p14:tracePt t="65002" x="4722813" y="1620838"/>
          <p14:tracePt t="65016" x="4722813" y="1625600"/>
          <p14:tracePt t="65023" x="4719638" y="1625600"/>
          <p14:tracePt t="65030" x="4719638" y="1628775"/>
          <p14:tracePt t="65037" x="4714875" y="1628775"/>
          <p14:tracePt t="65050" x="4708525" y="1631950"/>
          <p14:tracePt t="65064" x="4708525" y="1636713"/>
          <p14:tracePt t="65071" x="4703763" y="1636713"/>
          <p14:tracePt t="65079" x="4703763" y="1639888"/>
          <p14:tracePt t="65106" x="4700588" y="1639888"/>
          <p14:tracePt t="65120" x="4700588" y="1644650"/>
          <p14:tracePt t="65133" x="4700588" y="1651000"/>
          <p14:tracePt t="65154" x="4700588" y="1655763"/>
          <p14:tracePt t="65161" x="4700588" y="1658938"/>
          <p14:tracePt t="65168" x="4700588" y="1662113"/>
          <p14:tracePt t="65178" x="4700588" y="1666875"/>
          <p14:tracePt t="65189" x="4700588" y="1670050"/>
          <p14:tracePt t="65201" x="4697413" y="1670050"/>
          <p14:tracePt t="65202" x="4697413" y="1674813"/>
          <p14:tracePt t="65212" x="4692650" y="1674813"/>
          <p14:tracePt t="65222" x="4692650" y="1681163"/>
          <p14:tracePt t="65236" x="4692650" y="1685925"/>
          <p14:tracePt t="65250" x="4692650" y="1689100"/>
          <p14:tracePt t="65271" x="4692650" y="1693863"/>
          <p14:tracePt t="65285" x="4692650" y="1697038"/>
          <p14:tracePt t="65298" x="4692650" y="1700213"/>
          <p14:tracePt t="65305" x="4689475" y="1700213"/>
          <p14:tracePt t="65319" x="4684713" y="1700213"/>
          <p14:tracePt t="65360" x="4684713" y="1704975"/>
          <p14:tracePt t="65374" x="4684713" y="1711325"/>
          <p14:tracePt t="65388" x="4684713" y="1716088"/>
          <p14:tracePt t="65408" x="4684713" y="1719263"/>
          <p14:tracePt t="65415" x="4689475" y="1719263"/>
          <p14:tracePt t="65423" x="4689475" y="1724025"/>
          <p14:tracePt t="65436" x="4692650" y="1724025"/>
          <p14:tracePt t="65450" x="4697413" y="1724025"/>
          <p14:tracePt t="65457" x="4697413" y="1727200"/>
          <p14:tracePt t="65467" x="4700588" y="1727200"/>
          <p14:tracePt t="65478" x="4703763" y="1727200"/>
          <p14:tracePt t="65490" x="4703763" y="1730375"/>
          <p14:tracePt t="65492" x="4711700" y="1730375"/>
          <p14:tracePt t="65500" x="4714875" y="1730375"/>
          <p14:tracePt t="65511" x="4719638" y="1730375"/>
          <p14:tracePt t="65523" x="4722813" y="1730375"/>
          <p14:tracePt t="65534" x="4730750" y="1730375"/>
          <p14:tracePt t="65546" x="4733925" y="1735138"/>
          <p14:tracePt t="65547" x="4741863" y="1735138"/>
          <p14:tracePt t="65556" x="4749800" y="1741488"/>
          <p14:tracePt t="65567" x="4768850" y="1741488"/>
          <p14:tracePt t="65578" x="4772025" y="1746250"/>
          <p14:tracePt t="65589" x="4799013" y="1746250"/>
          <p14:tracePt t="65601" x="4818063" y="1746250"/>
          <p14:tracePt t="65612" x="4832350" y="1746250"/>
          <p14:tracePt t="65622" x="4873625" y="1746250"/>
          <p14:tracePt t="65635" x="4897438" y="1741488"/>
          <p14:tracePt t="65636" x="4919663" y="1738313"/>
          <p14:tracePt t="65645" x="4941888" y="1730375"/>
          <p14:tracePt t="65656" x="4983163" y="1708150"/>
          <p14:tracePt t="65667" x="5010150" y="1697038"/>
          <p14:tracePt t="65678" x="5045075" y="1666875"/>
          <p14:tracePt t="65690" x="5056188" y="1651000"/>
          <p14:tracePt t="65691" x="5070475" y="1631950"/>
          <p14:tracePt t="65700" x="5089525" y="1614488"/>
          <p14:tracePt t="65712" x="5108575" y="1571625"/>
          <p14:tracePt t="65723" x="5119688" y="1557338"/>
          <p14:tracePt t="65734" x="5124450" y="1538288"/>
          <p14:tracePt t="65746" x="5127625" y="1516063"/>
          <p14:tracePt t="65756" x="5127625" y="1511300"/>
          <p14:tracePt t="65767" x="5127625" y="1503363"/>
          <p14:tracePt t="65778" x="5124450" y="1500188"/>
          <p14:tracePt t="65780" x="5119688" y="1500188"/>
          <p14:tracePt t="65789" x="5116513" y="1497013"/>
          <p14:tracePt t="65801" x="5108575" y="1489075"/>
          <p14:tracePt t="65811" x="5097463" y="1489075"/>
          <p14:tracePt t="65822" x="5081588" y="1489075"/>
          <p14:tracePt t="65835" x="5075238" y="1489075"/>
          <p14:tracePt t="65836" x="5062538" y="1489075"/>
          <p14:tracePt t="65845" x="5056188" y="1489075"/>
          <p14:tracePt t="65856" x="5029200" y="1492250"/>
          <p14:tracePt t="65867" x="5013325" y="1497013"/>
          <p14:tracePt t="65878" x="4987925" y="1503363"/>
          <p14:tracePt t="65891" x="4960938" y="1508125"/>
          <p14:tracePt t="65900" x="4941888" y="1516063"/>
          <p14:tracePt t="65912" x="4916488" y="1527175"/>
          <p14:tracePt t="65922" x="4903788" y="1530350"/>
          <p14:tracePt t="65934" x="4878388" y="1541463"/>
          <p14:tracePt t="65946" x="4843463" y="1565275"/>
          <p14:tracePt t="65956" x="4829175" y="1576388"/>
          <p14:tracePt t="65966" x="4776788" y="1628775"/>
          <p14:tracePt t="65979" x="4738688" y="1658938"/>
          <p14:tracePt t="65980" x="4719638" y="1685925"/>
          <p14:tracePt t="65989" x="4692650" y="1704975"/>
          <p14:tracePt t="66000" x="4667250" y="1730375"/>
          <p14:tracePt t="66012" x="4654550" y="1741488"/>
          <p14:tracePt t="66023" x="4640263" y="1757363"/>
          <p14:tracePt t="66035" x="4624388" y="1765300"/>
          <p14:tracePt t="66045" x="4624388" y="1773238"/>
          <p14:tracePt t="66056" x="4621213" y="1776413"/>
          <p14:tracePt t="66068" x="4618038" y="1784350"/>
          <p14:tracePt t="66069" x="4618038" y="1787525"/>
          <p14:tracePt t="66078" x="4610100" y="1798638"/>
          <p14:tracePt t="66090" x="4598988" y="1863725"/>
          <p14:tracePt t="66101" x="4591050" y="1916113"/>
          <p14:tracePt t="66111" x="4568825" y="2028825"/>
          <p14:tracePt t="66123" x="4560888" y="2082800"/>
          <p14:tracePt t="66125" x="4560888" y="2135188"/>
          <p14:tracePt t="66134" x="4564063" y="2176463"/>
          <p14:tracePt t="66144" x="4587875" y="2309813"/>
          <p14:tracePt t="66156" x="4613275" y="2392363"/>
          <p14:tracePt t="66167" x="4681538" y="2570163"/>
          <p14:tracePt t="66179" x="4703763" y="2652713"/>
          <p14:tracePt t="66189" x="4711700" y="2668588"/>
          <p14:tracePt t="66971" x="4757738" y="2687638"/>
          <p14:tracePt t="66977" x="4813300" y="2720975"/>
          <p14:tracePt t="67000" x="4965700" y="2789238"/>
          <p14:tracePt t="67013" x="5092700" y="2833688"/>
          <p14:tracePt t="67023" x="5154613" y="2852738"/>
          <p14:tracePt t="67034" x="5259388" y="2876550"/>
          <p14:tracePt t="67046" x="5300663" y="2879725"/>
          <p14:tracePt t="67047" x="5346700" y="2895600"/>
          <p14:tracePt t="67056" x="5368925" y="2901950"/>
          <p14:tracePt t="67067" x="5422900" y="2901950"/>
          <p14:tracePt t="67079" x="5453063" y="2901950"/>
          <p14:tracePt t="67081" x="5475288" y="2901950"/>
          <p14:tracePt t="67089" x="5505450" y="2901950"/>
          <p14:tracePt t="67101" x="5568950" y="2898775"/>
          <p14:tracePt t="67112" x="5614988" y="2882900"/>
          <p14:tracePt t="67122" x="5713413" y="2846388"/>
          <p14:tracePt t="67135" x="5776913" y="2816225"/>
          <p14:tracePt t="67136" x="5842000" y="2773363"/>
          <p14:tracePt t="67145" x="5924550" y="2724150"/>
          <p14:tracePt t="67156" x="6083300" y="2622550"/>
          <p14:tracePt t="67167" x="6159500" y="2565400"/>
          <p14:tracePt t="67178" x="6264275" y="2468563"/>
          <p14:tracePt t="67190" x="6348413" y="2309813"/>
          <p14:tracePt t="67200" x="6392863" y="2176463"/>
          <p14:tracePt t="67211" x="6446838" y="1962150"/>
          <p14:tracePt t="67224" x="6457950" y="1836738"/>
          <p14:tracePt t="67225" x="6469063" y="1606550"/>
          <p14:tracePt t="67234" x="6461125" y="1436688"/>
          <p14:tracePt t="67246" x="6423025" y="1187450"/>
          <p14:tracePt t="67256" x="6408738" y="1084263"/>
          <p14:tracePt t="67267" x="6359525" y="917575"/>
          <p14:tracePt t="67279" x="6329363" y="873125"/>
          <p14:tracePt t="67280" x="6305550" y="846138"/>
          <p14:tracePt t="67289" x="6280150" y="820738"/>
          <p14:tracePt t="67301" x="6238875" y="793750"/>
          <p14:tracePt t="67311" x="6215063" y="782638"/>
          <p14:tracePt t="67323" x="6173788" y="774700"/>
          <p14:tracePt t="67335" x="6129338" y="774700"/>
          <p14:tracePt t="67344" x="6105525" y="774700"/>
          <p14:tracePt t="67356" x="6061075" y="777875"/>
          <p14:tracePt t="67367" x="6045200" y="782638"/>
          <p14:tracePt t="67369" x="6026150" y="790575"/>
          <p14:tracePt t="67378" x="6011863" y="793750"/>
          <p14:tracePt t="67390" x="5970588" y="812800"/>
          <p14:tracePt t="67400" x="5940425" y="823913"/>
          <p14:tracePt t="67412" x="5867400" y="862013"/>
          <p14:tracePt t="67423" x="5815013" y="892175"/>
          <p14:tracePt t="67425" x="5770563" y="914400"/>
          <p14:tracePt t="67434" x="5705475" y="955675"/>
          <p14:tracePt t="67445" x="5584825" y="1042988"/>
          <p14:tracePt t="67457" x="5519738" y="1084263"/>
          <p14:tracePt t="67467" x="5407025" y="1163638"/>
          <p14:tracePt t="67479" x="5305425" y="1239838"/>
          <p14:tracePt t="67489" x="5259388" y="1281113"/>
          <p14:tracePt t="67500" x="5176838" y="1349375"/>
          <p14:tracePt t="67511" x="5141913" y="1368425"/>
          <p14:tracePt t="67523" x="5105400" y="1412875"/>
          <p14:tracePt t="67535" x="5067300" y="1455738"/>
          <p14:tracePt t="67545" x="5048250" y="1481138"/>
          <p14:tracePt t="67556" x="5018088" y="1527175"/>
          <p14:tracePt t="67568" x="5010150" y="1541463"/>
          <p14:tracePt t="67570" x="5006975" y="1552575"/>
          <p14:tracePt t="67578" x="5002213" y="1557338"/>
          <p14:tracePt t="67589" x="4995863" y="1565275"/>
          <p14:tracePt t="67591" x="4991100" y="1571625"/>
          <p14:tracePt t="67601" x="4991100" y="1576388"/>
          <p14:tracePt t="67611" x="4983163" y="1587500"/>
          <p14:tracePt t="67623" x="4983163" y="1598613"/>
          <p14:tracePt t="67625" x="4979988" y="1601788"/>
          <p14:tracePt t="67633" x="4979988" y="1614488"/>
          <p14:tracePt t="67645" x="4968875" y="1631950"/>
          <p14:tracePt t="67656" x="4968875" y="1644650"/>
          <p14:tracePt t="67667" x="4957763" y="1662113"/>
          <p14:tracePt t="67679" x="4953000" y="1681163"/>
          <p14:tracePt t="67689" x="4949825" y="1700213"/>
          <p14:tracePt t="67700" x="4949825" y="1727200"/>
          <p14:tracePt t="67712" x="4941888" y="1735138"/>
          <p14:tracePt t="67713" x="4941888" y="1754188"/>
          <p14:tracePt t="67723" x="4938713" y="1768475"/>
          <p14:tracePt t="67734" x="4930775" y="1803400"/>
          <p14:tracePt t="67745" x="4930775" y="1825625"/>
          <p14:tracePt t="67756" x="4927600" y="1851025"/>
          <p14:tracePt t="67768" x="4927600" y="1866900"/>
          <p14:tracePt t="67769" x="4927600" y="1882775"/>
          <p14:tracePt t="67778" x="4927600" y="1897063"/>
          <p14:tracePt t="67789" x="4927600" y="1930400"/>
          <p14:tracePt t="67801" x="4927600" y="1946275"/>
          <p14:tracePt t="67803" x="4933950" y="1965325"/>
          <p14:tracePt t="67811" x="4933950" y="1979613"/>
          <p14:tracePt t="67823" x="4938713" y="2006600"/>
          <p14:tracePt t="67834" x="4941888" y="2017713"/>
          <p14:tracePt t="67845" x="4949825" y="2036763"/>
          <p14:tracePt t="67857" x="4953000" y="2047875"/>
          <p14:tracePt t="67858" x="4957763" y="2052638"/>
          <p14:tracePt t="67867" x="4965700" y="2058988"/>
          <p14:tracePt t="67878" x="4979988" y="2082800"/>
          <p14:tracePt t="67889" x="4983163" y="2093913"/>
          <p14:tracePt t="67900" x="5013325" y="2127250"/>
          <p14:tracePt t="67913" x="5029200" y="2143125"/>
          <p14:tracePt t="67914" x="5051425" y="2168525"/>
          <p14:tracePt t="67923" x="5086350" y="2200275"/>
          <p14:tracePt t="67934" x="5160963" y="2274888"/>
          <p14:tracePt t="67945" x="5218113" y="2332038"/>
          <p14:tracePt t="67947" x="5286375" y="2389188"/>
          <p14:tracePt t="67956" x="5343525" y="2455863"/>
          <p14:tracePt t="67968" x="5448300" y="2578100"/>
          <p14:tracePt t="67978" x="5497513" y="2633663"/>
          <p14:tracePt t="67989" x="5584825" y="2736850"/>
          <p14:tracePt t="68000" x="5629275" y="2792413"/>
          <p14:tracePt t="68002" x="5691188" y="2876550"/>
          <p14:tracePt t="68011" x="5770563" y="3005138"/>
          <p14:tracePt t="68023" x="5973763" y="3314700"/>
          <p14:tracePt t="68034" x="6042025" y="3416300"/>
          <p14:tracePt t="68045" x="6148388" y="3613150"/>
          <p14:tracePt t="68057" x="6200775" y="3711575"/>
          <p14:tracePt t="68058" x="6242050" y="3794125"/>
          <p14:tracePt t="68068" x="6283325" y="3859213"/>
          <p14:tracePt t="68078" x="6362700" y="3960813"/>
          <p14:tracePt t="68089" x="6384925" y="4005263"/>
          <p14:tracePt t="68100" x="6416675" y="4059238"/>
          <p14:tracePt t="68112" x="6427788" y="4073525"/>
          <p14:tracePt t="68525" x="6438900" y="4108450"/>
          <p14:tracePt t="68532" x="6461125" y="4164013"/>
          <p14:tracePt t="68556" x="6529388" y="4316413"/>
          <p14:tracePt t="68567" x="6562725" y="4376738"/>
          <p14:tracePt t="68579" x="6573838" y="4395788"/>
          <p14:tracePt t="68580" x="6586538" y="4402138"/>
          <p14:tracePt t="68589" x="6597650" y="4421188"/>
          <p14:tracePt t="68601" x="6611938" y="4437063"/>
          <p14:tracePt t="68612" x="6616700" y="4440238"/>
          <p14:tracePt t="68623" x="6623050" y="4451350"/>
          <p14:tracePt t="68635" x="6635750" y="4459288"/>
          <p14:tracePt t="68636" x="6646863" y="4462463"/>
          <p14:tracePt t="68645" x="6653213" y="4467225"/>
          <p14:tracePt t="68656" x="6688138" y="4486275"/>
          <p14:tracePt t="68667" x="6718300" y="4494213"/>
          <p14:tracePt t="68678" x="6797675" y="4519613"/>
          <p14:tracePt t="68690" x="6891338" y="4541838"/>
          <p14:tracePt t="68700" x="6937375" y="4557713"/>
          <p14:tracePt t="68711" x="7000875" y="4568825"/>
          <p14:tracePt t="68723" x="7043738" y="4576763"/>
          <p14:tracePt t="68724" x="7077075" y="4584700"/>
          <p14:tracePt t="68734" x="7107238" y="4584700"/>
          <p14:tracePt t="68746" x="7172325" y="4584700"/>
          <p14:tracePt t="68756" x="7202488" y="4584700"/>
          <p14:tracePt t="68767" x="7243763" y="4576763"/>
          <p14:tracePt t="68779" x="7258050" y="4568825"/>
          <p14:tracePt t="68780" x="7273925" y="4565650"/>
          <p14:tracePt t="68789" x="7285038" y="4554538"/>
          <p14:tracePt t="68801" x="7292975" y="4549775"/>
          <p14:tracePt t="68812" x="7299325" y="4538663"/>
          <p14:tracePt t="68823" x="7307263" y="4530725"/>
          <p14:tracePt t="68835" x="7312025" y="4524375"/>
          <p14:tracePt t="68845" x="7312025" y="4511675"/>
          <p14:tracePt t="68856" x="7312025" y="4505325"/>
          <p14:tracePt t="68867" x="7312025" y="4500563"/>
          <p14:tracePt t="68878" x="7307263" y="4494213"/>
          <p14:tracePt t="68890" x="7304088" y="4481513"/>
          <p14:tracePt t="68900" x="7299325" y="4478338"/>
          <p14:tracePt t="68912" x="7285038" y="4475163"/>
          <p14:tracePt t="68924" x="7273925" y="4470400"/>
          <p14:tracePt t="68925" x="7258050" y="4462463"/>
          <p14:tracePt t="68934" x="7243763" y="4462463"/>
          <p14:tracePt t="68945" x="7202488" y="4459288"/>
          <p14:tracePt t="68956" x="7178675" y="4459288"/>
          <p14:tracePt t="68967" x="7148513" y="4459288"/>
          <p14:tracePt t="68979" x="7107238" y="4459288"/>
          <p14:tracePt t="68989" x="7085013" y="4459288"/>
          <p14:tracePt t="69000" x="7046913" y="4459288"/>
          <p14:tracePt t="69012" x="7031038" y="4459288"/>
          <p14:tracePt t="69014" x="7008813" y="4459288"/>
          <p14:tracePt t="69022" x="6997700" y="4459288"/>
          <p14:tracePt t="69035" x="6975475" y="4459288"/>
          <p14:tracePt t="69045" x="6964363" y="4459288"/>
          <p14:tracePt t="69056" x="6948488" y="4459288"/>
          <p14:tracePt t="69068" x="6940550" y="4459288"/>
          <p14:tracePt t="69069" x="6929438" y="4459288"/>
          <p14:tracePt t="69079" x="6921500" y="4459288"/>
          <p14:tracePt t="69090" x="6907213" y="4459288"/>
          <p14:tracePt t="69100" x="6904038" y="4459288"/>
          <p14:tracePt t="69111" x="6888163" y="4459288"/>
          <p14:tracePt t="69124" x="6880225" y="4459288"/>
          <p14:tracePt t="69134" x="6877050" y="4459288"/>
          <p14:tracePt t="69145" x="6873875" y="4459288"/>
          <p14:tracePt t="69157" x="6869113" y="4459288"/>
          <p14:tracePt t="69167" x="6865938" y="4459288"/>
          <p14:tracePt t="69186" x="6861175" y="4459288"/>
          <p14:tracePt t="69199" x="6854825" y="4459288"/>
          <p14:tracePt t="69206" x="6850063" y="4459288"/>
          <p14:tracePt t="69213" x="6846888" y="4459288"/>
          <p14:tracePt t="69234" x="6842125" y="4459288"/>
          <p14:tracePt t="69247" x="6838950" y="4459288"/>
          <p14:tracePt t="69254" x="6835775" y="4459288"/>
          <p14:tracePt t="69261" x="6831013" y="4459288"/>
          <p14:tracePt t="69613" x="6956425" y="4349750"/>
          <p14:tracePt t="69619" x="7145338" y="4198938"/>
          <p14:tracePt t="69646" x="7553325" y="3881438"/>
          <p14:tracePt t="69648" x="7635875" y="3786188"/>
          <p14:tracePt t="69656" x="7712075" y="3711575"/>
          <p14:tracePt t="69668" x="7893050" y="3548063"/>
          <p14:tracePt t="69678" x="7969250" y="3481388"/>
          <p14:tracePt t="69689" x="8120063" y="3370263"/>
          <p14:tracePt t="69701" x="8188325" y="3306763"/>
          <p14:tracePt t="69702" x="8256588" y="3227388"/>
          <p14:tracePt t="69712" x="8324850" y="3151188"/>
          <p14:tracePt t="69723" x="8464550" y="3019425"/>
          <p14:tracePt t="69734" x="8520113" y="2970213"/>
          <p14:tracePt t="69736" x="8577263" y="2932113"/>
          <p14:tracePt t="69745" x="8615363" y="2895600"/>
          <p14:tracePt t="69757" x="8678863" y="2838450"/>
          <p14:tracePt t="69767" x="8697913" y="2811463"/>
          <p14:tracePt t="69778" x="8763000" y="2754313"/>
          <p14:tracePt t="69790" x="8796338" y="2724150"/>
          <p14:tracePt t="69792" x="8853488" y="2687638"/>
          <p14:tracePt t="69800" x="8897938" y="2649538"/>
          <p14:tracePt t="69812" x="9007475" y="2584450"/>
          <p14:tracePt t="69822" x="9064625" y="2554288"/>
          <p14:tracePt t="69834" x="9124950" y="252095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690583" y="21186"/>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07872"/>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Data Transformation 2</a:t>
            </a:r>
            <a:endParaRPr sz="2000" b="1" dirty="0">
              <a:latin typeface="Rubik"/>
              <a:ea typeface="Rubik"/>
              <a:cs typeface="Rubik"/>
              <a:sym typeface="Rubik"/>
            </a:endParaRPr>
          </a:p>
        </p:txBody>
      </p:sp>
      <p:sp>
        <p:nvSpPr>
          <p:cNvPr id="7" name="Google Shape;111;p18">
            <a:extLst>
              <a:ext uri="{FF2B5EF4-FFF2-40B4-BE49-F238E27FC236}">
                <a16:creationId xmlns:a16="http://schemas.microsoft.com/office/drawing/2014/main" id="{B59A6A1D-05EA-46D2-AC19-0E0B51DA30C1}"/>
              </a:ext>
            </a:extLst>
          </p:cNvPr>
          <p:cNvSpPr txBox="1"/>
          <p:nvPr/>
        </p:nvSpPr>
        <p:spPr>
          <a:xfrm>
            <a:off x="465221" y="1033014"/>
            <a:ext cx="8373979" cy="461635"/>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defRPr/>
            </a:pPr>
            <a:r>
              <a:rPr lang="en-ID" sz="1800" dirty="0" err="1">
                <a:solidFill>
                  <a:schemeClr val="tx1"/>
                </a:solidFill>
                <a:latin typeface="Rubik"/>
                <a:ea typeface="Rubik"/>
                <a:cs typeface="Rubik"/>
                <a:sym typeface="Rubik"/>
              </a:rPr>
              <a:t>Berikut</a:t>
            </a:r>
            <a:r>
              <a:rPr lang="en-ID" sz="1800" dirty="0">
                <a:solidFill>
                  <a:schemeClr val="tx1"/>
                </a:solidFill>
                <a:latin typeface="Rubik"/>
                <a:ea typeface="Rubik"/>
                <a:cs typeface="Rubik"/>
                <a:sym typeface="Rubik"/>
              </a:rPr>
              <a:t> </a:t>
            </a:r>
            <a:r>
              <a:rPr lang="en-ID" sz="1800" dirty="0" err="1">
                <a:solidFill>
                  <a:schemeClr val="tx1"/>
                </a:solidFill>
                <a:latin typeface="Rubik"/>
                <a:ea typeface="Rubik"/>
                <a:cs typeface="Rubik"/>
                <a:sym typeface="Rubik"/>
              </a:rPr>
              <a:t>ini</a:t>
            </a:r>
            <a:r>
              <a:rPr lang="en-ID" sz="1800" dirty="0">
                <a:solidFill>
                  <a:schemeClr val="tx1"/>
                </a:solidFill>
                <a:latin typeface="Rubik"/>
                <a:ea typeface="Rubik"/>
                <a:cs typeface="Rubik"/>
                <a:sym typeface="Rubik"/>
              </a:rPr>
              <a:t> </a:t>
            </a:r>
            <a:r>
              <a:rPr lang="en-ID" sz="1800" dirty="0" err="1">
                <a:solidFill>
                  <a:schemeClr val="tx1"/>
                </a:solidFill>
                <a:latin typeface="Rubik"/>
                <a:ea typeface="Rubik"/>
                <a:cs typeface="Rubik"/>
                <a:sym typeface="Rubik"/>
              </a:rPr>
              <a:t>adalah</a:t>
            </a:r>
            <a:r>
              <a:rPr lang="en-ID" sz="1800" dirty="0">
                <a:solidFill>
                  <a:schemeClr val="tx1"/>
                </a:solidFill>
                <a:latin typeface="Rubik"/>
                <a:ea typeface="Rubik"/>
                <a:cs typeface="Rubik"/>
                <a:sym typeface="Rubik"/>
              </a:rPr>
              <a:t> </a:t>
            </a:r>
            <a:r>
              <a:rPr lang="en-ID" sz="1800" dirty="0" err="1">
                <a:solidFill>
                  <a:schemeClr val="tx1"/>
                </a:solidFill>
                <a:latin typeface="Rubik"/>
                <a:ea typeface="Rubik"/>
                <a:cs typeface="Rubik"/>
                <a:sym typeface="Rubik"/>
              </a:rPr>
              <a:t>hasil</a:t>
            </a:r>
            <a:r>
              <a:rPr lang="en-ID" sz="1800" dirty="0">
                <a:solidFill>
                  <a:schemeClr val="tx1"/>
                </a:solidFill>
                <a:latin typeface="Rubik"/>
                <a:ea typeface="Rubik"/>
                <a:cs typeface="Rubik"/>
                <a:sym typeface="Rubik"/>
              </a:rPr>
              <a:t> </a:t>
            </a:r>
            <a:r>
              <a:rPr lang="en-ID" sz="1800" dirty="0" err="1">
                <a:solidFill>
                  <a:schemeClr val="tx1"/>
                </a:solidFill>
                <a:latin typeface="Rubik"/>
                <a:ea typeface="Rubik"/>
                <a:cs typeface="Rubik"/>
                <a:sym typeface="Rubik"/>
              </a:rPr>
              <a:t>transformasi</a:t>
            </a:r>
            <a:r>
              <a:rPr lang="en-ID" sz="1800" dirty="0">
                <a:solidFill>
                  <a:schemeClr val="tx1"/>
                </a:solidFill>
                <a:latin typeface="Rubik"/>
                <a:ea typeface="Rubik"/>
                <a:cs typeface="Rubik"/>
                <a:sym typeface="Rubik"/>
              </a:rPr>
              <a:t> </a:t>
            </a:r>
            <a:r>
              <a:rPr lang="en-ID" sz="1800" dirty="0" err="1">
                <a:solidFill>
                  <a:schemeClr val="tx1"/>
                </a:solidFill>
                <a:latin typeface="Rubik"/>
                <a:ea typeface="Rubik"/>
                <a:cs typeface="Rubik"/>
                <a:sym typeface="Rubik"/>
              </a:rPr>
              <a:t>awal</a:t>
            </a:r>
            <a:r>
              <a:rPr lang="en-ID" sz="1800" dirty="0">
                <a:solidFill>
                  <a:schemeClr val="tx1"/>
                </a:solidFill>
                <a:latin typeface="Rubik"/>
                <a:ea typeface="Rubik"/>
                <a:cs typeface="Rubik"/>
                <a:sym typeface="Rubik"/>
              </a:rPr>
              <a:t> pada </a:t>
            </a:r>
            <a:r>
              <a:rPr lang="en-ID" sz="1800" dirty="0" err="1">
                <a:solidFill>
                  <a:schemeClr val="tx1"/>
                </a:solidFill>
                <a:latin typeface="Rubik"/>
                <a:ea typeface="Rubik"/>
                <a:cs typeface="Rubik"/>
                <a:sym typeface="Rubik"/>
              </a:rPr>
              <a:t>tabel</a:t>
            </a:r>
            <a:r>
              <a:rPr lang="en-ID" sz="1800" dirty="0">
                <a:solidFill>
                  <a:schemeClr val="tx1"/>
                </a:solidFill>
                <a:latin typeface="Rubik"/>
                <a:ea typeface="Rubik"/>
                <a:cs typeface="Rubik"/>
                <a:sym typeface="Rubik"/>
              </a:rPr>
              <a:t> </a:t>
            </a:r>
            <a:r>
              <a:rPr lang="en-ID" sz="1800" dirty="0" err="1">
                <a:solidFill>
                  <a:schemeClr val="tx1"/>
                </a:solidFill>
                <a:latin typeface="Rubik"/>
                <a:ea typeface="Rubik"/>
                <a:cs typeface="Rubik"/>
                <a:sym typeface="Rubik"/>
              </a:rPr>
              <a:t>DimCustomer</a:t>
            </a:r>
            <a:r>
              <a:rPr lang="en-ID" sz="1800" dirty="0">
                <a:solidFill>
                  <a:schemeClr val="tx1"/>
                </a:solidFill>
                <a:latin typeface="Rubik"/>
                <a:ea typeface="Rubik"/>
                <a:cs typeface="Rubik"/>
                <a:sym typeface="Rubik"/>
              </a:rPr>
              <a:t> &amp; Product</a:t>
            </a:r>
          </a:p>
        </p:txBody>
      </p:sp>
      <p:pic>
        <p:nvPicPr>
          <p:cNvPr id="8" name="Picture 7">
            <a:extLst>
              <a:ext uri="{FF2B5EF4-FFF2-40B4-BE49-F238E27FC236}">
                <a16:creationId xmlns:a16="http://schemas.microsoft.com/office/drawing/2014/main" id="{E7CC367E-89A9-22C2-3AF9-F485C6E49B7E}"/>
              </a:ext>
            </a:extLst>
          </p:cNvPr>
          <p:cNvPicPr>
            <a:picLocks noChangeAspect="1"/>
          </p:cNvPicPr>
          <p:nvPr/>
        </p:nvPicPr>
        <p:blipFill>
          <a:blip r:embed="rId5"/>
          <a:stretch>
            <a:fillRect/>
          </a:stretch>
        </p:blipFill>
        <p:spPr>
          <a:xfrm>
            <a:off x="246812" y="1494649"/>
            <a:ext cx="4325188" cy="2535196"/>
          </a:xfrm>
          <a:prstGeom prst="rect">
            <a:avLst/>
          </a:prstGeom>
        </p:spPr>
      </p:pic>
      <p:pic>
        <p:nvPicPr>
          <p:cNvPr id="3" name="Picture 2">
            <a:extLst>
              <a:ext uri="{FF2B5EF4-FFF2-40B4-BE49-F238E27FC236}">
                <a16:creationId xmlns:a16="http://schemas.microsoft.com/office/drawing/2014/main" id="{052703E2-5011-A470-E547-0EB55ABA6F3F}"/>
              </a:ext>
            </a:extLst>
          </p:cNvPr>
          <p:cNvPicPr>
            <a:picLocks noChangeAspect="1"/>
          </p:cNvPicPr>
          <p:nvPr/>
        </p:nvPicPr>
        <p:blipFill>
          <a:blip r:embed="rId6"/>
          <a:stretch>
            <a:fillRect/>
          </a:stretch>
        </p:blipFill>
        <p:spPr>
          <a:xfrm>
            <a:off x="4720171" y="1542440"/>
            <a:ext cx="4275658" cy="2218345"/>
          </a:xfrm>
          <a:prstGeom prst="rect">
            <a:avLst/>
          </a:prstGeom>
        </p:spPr>
      </p:pic>
    </p:spTree>
    <p:extLst>
      <p:ext uri="{BB962C8B-B14F-4D97-AF65-F5344CB8AC3E}">
        <p14:creationId xmlns:p14="http://schemas.microsoft.com/office/powerpoint/2010/main" val="2016826563"/>
      </p:ext>
    </p:extLst>
  </p:cSld>
  <p:clrMapOvr>
    <a:masterClrMapping/>
  </p:clrMapOvr>
  <mc:AlternateContent xmlns:mc="http://schemas.openxmlformats.org/markup-compatibility/2006" xmlns:p14="http://schemas.microsoft.com/office/powerpoint/2010/main">
    <mc:Choice Requires="p14">
      <p:transition spd="slow" p14:dur="2000" advTm="41778"/>
    </mc:Choice>
    <mc:Fallback xmlns="">
      <p:transition spd="slow" advTm="41778"/>
    </mc:Fallback>
  </mc:AlternateContent>
  <p:extLst>
    <p:ext uri="{3A86A75C-4F4B-4683-9AE1-C65F6400EC91}">
      <p14:laserTraceLst xmlns:p14="http://schemas.microsoft.com/office/powerpoint/2010/main">
        <p14:tracePtLst>
          <p14:tracePt t="346" x="8856663" y="2206625"/>
          <p14:tracePt t="353" x="8716963" y="2132013"/>
          <p14:tracePt t="364" x="8604250" y="2074863"/>
          <p14:tracePt t="375" x="8380413" y="1979613"/>
          <p14:tracePt t="386" x="8248650" y="1930400"/>
          <p14:tracePt t="388" x="8158163" y="1905000"/>
          <p14:tracePt t="397" x="8074025" y="1874838"/>
          <p14:tracePt t="409" x="7927975" y="1833563"/>
          <p14:tracePt t="420" x="7848600" y="1817688"/>
          <p14:tracePt t="430" x="7700963" y="1784350"/>
          <p14:tracePt t="442" x="7640638" y="1776413"/>
          <p14:tracePt t="443" x="7594600" y="1760538"/>
          <p14:tracePt t="453" x="7553325" y="1746250"/>
          <p14:tracePt t="464" x="7488238" y="1735138"/>
          <p14:tracePt t="475" x="7470775" y="1727200"/>
          <p14:tracePt t="486" x="7435850" y="1711325"/>
          <p14:tracePt t="498" x="7410450" y="1700213"/>
          <p14:tracePt t="509" x="7397750" y="1697038"/>
          <p14:tracePt t="519" x="7386638" y="1685925"/>
          <p14:tracePt t="532" x="7378700" y="1677988"/>
          <p14:tracePt t="533" x="7375525" y="1670050"/>
          <p14:tracePt t="1111" x="7337425" y="1670050"/>
          <p14:tracePt t="1117" x="7273925" y="1662113"/>
          <p14:tracePt t="1142" x="6994525" y="1636713"/>
          <p14:tracePt t="1153" x="6696075" y="1617663"/>
          <p14:tracePt t="1164" x="6556375" y="1587500"/>
          <p14:tracePt t="1165" x="6419850" y="1568450"/>
          <p14:tracePt t="1175" x="6227763" y="1557338"/>
          <p14:tracePt t="1186" x="5940425" y="1519238"/>
          <p14:tracePt t="1198" x="5845175" y="1500188"/>
          <p14:tracePt t="1208" x="5675313" y="1485900"/>
          <p14:tracePt t="1221" x="5519738" y="1470025"/>
          <p14:tracePt t="1231" x="5459413" y="1462088"/>
          <p14:tracePt t="1242" x="5387975" y="1455738"/>
          <p14:tracePt t="1254" x="5368925" y="1455738"/>
          <p14:tracePt t="1255" x="5354638" y="1447800"/>
          <p14:tracePt t="1264" x="5343525" y="1443038"/>
          <p14:tracePt t="1275" x="5327650" y="1439863"/>
          <p14:tracePt t="1286" x="5324475" y="1439863"/>
          <p14:tracePt t="1297" x="5319713" y="1436688"/>
          <p14:tracePt t="1709" x="5218113" y="1406525"/>
          <p14:tracePt t="1715" x="5075238" y="1363663"/>
          <p14:tracePt t="1742" x="4673600" y="1235075"/>
          <p14:tracePt t="1744" x="4511675" y="1190625"/>
          <p14:tracePt t="1753" x="4391025" y="1163638"/>
          <p14:tracePt t="1764" x="4160838" y="1119188"/>
          <p14:tracePt t="1776" x="3997325" y="1089025"/>
          <p14:tracePt t="1786" x="3714750" y="1058863"/>
          <p14:tracePt t="1798" x="3435350" y="1039813"/>
          <p14:tracePt t="1809" x="3263900" y="1028700"/>
          <p14:tracePt t="1819" x="3052763" y="1001713"/>
          <p14:tracePt t="1831" x="2962275" y="993775"/>
          <p14:tracePt t="1833" x="2879725" y="979488"/>
          <p14:tracePt t="1842" x="2789238" y="971550"/>
          <p14:tracePt t="1854" x="2644775" y="952500"/>
          <p14:tracePt t="1864" x="2603500" y="944563"/>
          <p14:tracePt t="1875" x="2538413" y="944563"/>
          <p14:tracePt t="1887" x="2516188" y="944563"/>
          <p14:tracePt t="1888" x="2501900" y="944563"/>
          <p14:tracePt t="1897" x="2486025" y="944563"/>
          <p14:tracePt t="1909" x="2452688" y="949325"/>
          <p14:tracePt t="1920" x="2444750" y="949325"/>
          <p14:tracePt t="1922" x="2433638" y="949325"/>
          <p14:tracePt t="1930" x="2428875" y="949325"/>
          <p14:tracePt t="1943" x="2414588" y="949325"/>
          <p14:tracePt t="1953" x="2411413" y="949325"/>
          <p14:tracePt t="3333" x="2392363" y="949325"/>
          <p14:tracePt t="3339" x="2373313" y="944563"/>
          <p14:tracePt t="3364" x="2327275" y="941388"/>
          <p14:tracePt t="3375" x="2293938" y="936625"/>
          <p14:tracePt t="3387" x="2278063" y="936625"/>
          <p14:tracePt t="3389" x="2259013" y="936625"/>
          <p14:tracePt t="3397" x="2236788" y="936625"/>
          <p14:tracePt t="3409" x="2198688" y="936625"/>
          <p14:tracePt t="3420" x="2184400" y="944563"/>
          <p14:tracePt t="3430" x="2143125" y="949325"/>
          <p14:tracePt t="3442" x="2093913" y="974725"/>
          <p14:tracePt t="3453" x="2058988" y="985838"/>
          <p14:tracePt t="3464" x="1979613" y="1031875"/>
          <p14:tracePt t="3476" x="1924050" y="1062038"/>
          <p14:tracePt t="3477" x="1878013" y="1092200"/>
          <p14:tracePt t="3486" x="1836738" y="1114425"/>
          <p14:tracePt t="3498" x="1765300" y="1149350"/>
          <p14:tracePt t="3509" x="1733550" y="1155700"/>
          <p14:tracePt t="3519" x="1692275" y="1168400"/>
          <p14:tracePt t="3532" x="1677988" y="1168400"/>
          <p14:tracePt t="3533" x="1666875" y="1171575"/>
          <p14:tracePt t="3542" x="1651000" y="1171575"/>
          <p14:tracePt t="3553" x="1631950" y="1171575"/>
          <p14:tracePt t="3564" x="1628775" y="1171575"/>
          <p14:tracePt t="3575" x="1617663" y="1171575"/>
          <p14:tracePt t="4606" x="1579563" y="1179513"/>
          <p14:tracePt t="4612" x="1538288" y="1187450"/>
          <p14:tracePt t="4631" x="1450975" y="1201738"/>
          <p14:tracePt t="4633" x="1409700" y="1201738"/>
          <p14:tracePt t="4642" x="1379538" y="1204913"/>
          <p14:tracePt t="4654" x="1311275" y="1220788"/>
          <p14:tracePt t="4664" x="1281113" y="1223963"/>
          <p14:tracePt t="4675" x="1223963" y="1231900"/>
          <p14:tracePt t="4687" x="1209675" y="1239838"/>
          <p14:tracePt t="4689" x="1182688" y="1243013"/>
          <p14:tracePt t="4697" x="1166813" y="1250950"/>
          <p14:tracePt t="4709" x="1133475" y="1262063"/>
          <p14:tracePt t="4720" x="1119188" y="1262063"/>
          <p14:tracePt t="4731" x="1084263" y="1270000"/>
          <p14:tracePt t="4742" x="1073150" y="1277938"/>
          <p14:tracePt t="4744" x="1057275" y="1281113"/>
          <p14:tracePt t="4753" x="1042988" y="1281113"/>
          <p14:tracePt t="4764" x="1016000" y="1292225"/>
          <p14:tracePt t="4775" x="1004888" y="1296988"/>
          <p14:tracePt t="4786" x="971550" y="1314450"/>
          <p14:tracePt t="4798" x="936625" y="1327150"/>
          <p14:tracePt t="4809" x="922338" y="1338263"/>
          <p14:tracePt t="4819" x="887413" y="1349375"/>
          <p14:tracePt t="4832" x="873125" y="1352550"/>
          <p14:tracePt t="4833" x="854075" y="1360488"/>
          <p14:tracePt t="4842" x="831850" y="1363663"/>
          <p14:tracePt t="4853" x="804863" y="1376363"/>
          <p14:tracePt t="4864" x="793750" y="1379538"/>
          <p14:tracePt t="4875" x="774700" y="1387475"/>
          <p14:tracePt t="4887" x="752475" y="1398588"/>
          <p14:tracePt t="4899" x="747713" y="1401763"/>
          <p14:tracePt t="4909" x="728663" y="1409700"/>
          <p14:tracePt t="4920" x="725488" y="1412875"/>
          <p14:tracePt t="4922" x="714375" y="1420813"/>
          <p14:tracePt t="4931" x="709613" y="1423988"/>
          <p14:tracePt t="4943" x="698500" y="1431925"/>
          <p14:tracePt t="4956" x="692150" y="1436688"/>
          <p14:tracePt t="4964" x="684213" y="1443038"/>
          <p14:tracePt t="4976" x="684213" y="1447800"/>
          <p14:tracePt t="4977" x="679450" y="1450975"/>
          <p14:tracePt t="4987" x="676275" y="1455738"/>
          <p14:tracePt t="4998" x="665163" y="1458913"/>
          <p14:tracePt t="5008" x="661988" y="1462088"/>
          <p14:tracePt t="5020" x="654050" y="1473200"/>
          <p14:tracePt t="5032" x="654050" y="1477963"/>
          <p14:tracePt t="5033" x="649288" y="1481138"/>
          <p14:tracePt t="5042" x="649288" y="1489075"/>
          <p14:tracePt t="5053" x="646113" y="1500188"/>
          <p14:tracePt t="5064" x="642938" y="1503363"/>
          <p14:tracePt t="5075" x="642938" y="1516063"/>
          <p14:tracePt t="5087" x="635000" y="1527175"/>
          <p14:tracePt t="5098" x="630238" y="1530350"/>
          <p14:tracePt t="5108" x="627063" y="1538288"/>
          <p14:tracePt t="5121" x="627063" y="1541463"/>
          <p14:tracePt t="5122" x="627063" y="1546225"/>
          <p14:tracePt t="5131" x="627063" y="1549400"/>
          <p14:tracePt t="5142" x="627063" y="1552575"/>
          <p14:tracePt t="5153" x="627063" y="1560513"/>
          <p14:tracePt t="5164" x="627063" y="1568450"/>
          <p14:tracePt t="5177" x="627063" y="1571625"/>
          <p14:tracePt t="5186" x="623888" y="1571625"/>
          <p14:tracePt t="5197" x="623888" y="1576388"/>
          <p14:tracePt t="5211" x="623888" y="1579563"/>
          <p14:tracePt t="5225" x="623888" y="1582738"/>
          <p14:tracePt t="5259" x="623888" y="1590675"/>
          <p14:tracePt t="5273" x="627063" y="1595438"/>
          <p14:tracePt t="5287" x="630238" y="1595438"/>
          <p14:tracePt t="5293" x="630238" y="1598613"/>
          <p14:tracePt t="5300" x="638175" y="1601788"/>
          <p14:tracePt t="5308" x="638175" y="1606550"/>
          <p14:tracePt t="5320" x="642938" y="1606550"/>
          <p14:tracePt t="5322" x="646113" y="1609725"/>
          <p14:tracePt t="5331" x="649288" y="1614488"/>
          <p14:tracePt t="5342" x="654050" y="1625600"/>
          <p14:tracePt t="5353" x="657225" y="1628775"/>
          <p14:tracePt t="5364" x="668338" y="1631950"/>
          <p14:tracePt t="5376" x="676275" y="1639888"/>
          <p14:tracePt t="5386" x="679450" y="1644650"/>
          <p14:tracePt t="5398" x="684213" y="1651000"/>
          <p14:tracePt t="5409" x="687388" y="1651000"/>
          <p14:tracePt t="5410" x="692150" y="1655763"/>
          <p14:tracePt t="5420" x="698500" y="1655763"/>
          <p14:tracePt t="5432" x="706438" y="1658938"/>
          <p14:tracePt t="5445" x="714375" y="1662113"/>
          <p14:tracePt t="5453" x="717550" y="1662113"/>
          <p14:tracePt t="5465" x="725488" y="1662113"/>
          <p14:tracePt t="5467" x="733425" y="1662113"/>
          <p14:tracePt t="5475" x="744538" y="1666875"/>
          <p14:tracePt t="5487" x="774700" y="1666875"/>
          <p14:tracePt t="5498" x="796925" y="1674813"/>
          <p14:tracePt t="5500" x="831850" y="1689100"/>
          <p14:tracePt t="5508" x="876300" y="1693863"/>
          <p14:tracePt t="5521" x="971550" y="1716088"/>
          <p14:tracePt t="5531" x="1004888" y="1730375"/>
          <p14:tracePt t="5542" x="1081088" y="1749425"/>
          <p14:tracePt t="5553" x="1114425" y="1765300"/>
          <p14:tracePt t="5555" x="1166813" y="1773238"/>
          <p14:tracePt t="5564" x="1212850" y="1787525"/>
          <p14:tracePt t="5576" x="1314450" y="1809750"/>
          <p14:tracePt t="5586" x="1368425" y="1825625"/>
          <p14:tracePt t="5598" x="1466850" y="1847850"/>
          <p14:tracePt t="5609" x="1508125" y="1858963"/>
          <p14:tracePt t="5611" x="1560513" y="1878013"/>
          <p14:tracePt t="5619" x="1612900" y="1893888"/>
          <p14:tracePt t="5631" x="1719263" y="1916113"/>
          <p14:tracePt t="5642" x="1760538" y="1919288"/>
          <p14:tracePt t="5653" x="1858963" y="1943100"/>
          <p14:tracePt t="5665" x="1930400" y="1957388"/>
          <p14:tracePt t="5675" x="1965325" y="1957388"/>
          <p14:tracePt t="5686" x="2036763" y="1957388"/>
          <p14:tracePt t="5698" x="2066925" y="1957388"/>
          <p14:tracePt t="5699" x="2097088" y="1957388"/>
          <p14:tracePt t="5709" x="2130425" y="1957388"/>
          <p14:tracePt t="5721" x="2203450" y="1957388"/>
          <p14:tracePt t="5731" x="2244725" y="1957388"/>
          <p14:tracePt t="5741" x="2305050" y="1954213"/>
          <p14:tracePt t="5754" x="2338388" y="1954213"/>
          <p14:tracePt t="5755" x="2368550" y="1954213"/>
          <p14:tracePt t="5764" x="2411413" y="1946275"/>
          <p14:tracePt t="5775" x="2474913" y="1946275"/>
          <p14:tracePt t="5786" x="2516188" y="1938338"/>
          <p14:tracePt t="5797" x="2592388" y="1927225"/>
          <p14:tracePt t="5809" x="2674938" y="1919288"/>
          <p14:tracePt t="5819" x="2716213" y="1912938"/>
          <p14:tracePt t="5831" x="2789238" y="1912938"/>
          <p14:tracePt t="5842" x="2830513" y="1905000"/>
          <p14:tracePt t="5844" x="2863850" y="1905000"/>
          <p14:tracePt t="5852" x="2901950" y="1905000"/>
          <p14:tracePt t="5865" x="2965450" y="1897063"/>
          <p14:tracePt t="5875" x="3000375" y="1897063"/>
          <p14:tracePt t="5886" x="3030538" y="1893888"/>
          <p14:tracePt t="5898" x="3049588" y="1893888"/>
          <p14:tracePt t="5899" x="3057525" y="1889125"/>
          <p14:tracePt t="5908" x="3068638" y="1889125"/>
          <p14:tracePt t="5920" x="3082925" y="1882775"/>
          <p14:tracePt t="5931" x="3087688" y="1878013"/>
          <p14:tracePt t="5942" x="3094038" y="1874838"/>
          <p14:tracePt t="5954" x="3101975" y="1874838"/>
          <p14:tracePt t="5964" x="3109913" y="1874838"/>
          <p14:tracePt t="5975" x="3113088" y="1874838"/>
          <p14:tracePt t="5988" x="3117850" y="1874838"/>
          <p14:tracePt t="6030" x="3113088" y="1874838"/>
          <p14:tracePt t="6043" x="3105150" y="1874838"/>
          <p14:tracePt t="6050" x="3101975" y="1874838"/>
          <p14:tracePt t="6057" x="3098800" y="1874838"/>
          <p14:tracePt t="6065" x="3094038" y="1874838"/>
          <p14:tracePt t="6076" x="3087688" y="1874838"/>
          <p14:tracePt t="6086" x="3074988" y="1874838"/>
          <p14:tracePt t="6099" x="3063875" y="1874838"/>
          <p14:tracePt t="6109" x="3060700" y="1874838"/>
          <p14:tracePt t="6119" x="3044825" y="1878013"/>
          <p14:tracePt t="6131" x="3041650" y="1882775"/>
          <p14:tracePt t="6133" x="3038475" y="1882775"/>
          <p14:tracePt t="6142" x="3027363" y="1882775"/>
          <p14:tracePt t="6154" x="3019425" y="1893888"/>
          <p14:tracePt t="6164" x="3011488" y="1893888"/>
          <p14:tracePt t="6175" x="3000375" y="1900238"/>
          <p14:tracePt t="6187" x="2992438" y="1905000"/>
          <p14:tracePt t="6189" x="2989263" y="1908175"/>
          <p14:tracePt t="6197" x="2984500" y="1908175"/>
          <p14:tracePt t="6209" x="2973388" y="1919288"/>
          <p14:tracePt t="6220" x="2970213" y="1919288"/>
          <p14:tracePt t="6231" x="2965450" y="1924050"/>
          <p14:tracePt t="6243" x="2962275" y="1927225"/>
          <p14:tracePt t="6244" x="2962275" y="1930400"/>
          <p14:tracePt t="6253" x="2962275" y="1935163"/>
          <p14:tracePt t="6264" x="2959100" y="1938338"/>
          <p14:tracePt t="6275" x="2954338" y="1946275"/>
          <p14:tracePt t="6286" x="2954338" y="1949450"/>
          <p14:tracePt t="6298" x="2954338" y="1954213"/>
          <p14:tracePt t="6311" x="2954338" y="1957388"/>
          <p14:tracePt t="6325" x="2954338" y="1962150"/>
          <p14:tracePt t="6346" x="2954338" y="1965325"/>
          <p14:tracePt t="6360" x="2954338" y="1968500"/>
          <p14:tracePt t="6366" x="2954338" y="1973263"/>
          <p14:tracePt t="6380" x="2954338" y="1979613"/>
          <p14:tracePt t="6388" x="2954338" y="1984375"/>
          <p14:tracePt t="6394" x="2954338" y="1987550"/>
          <p14:tracePt t="6401" x="2954338" y="1995488"/>
          <p14:tracePt t="6409" x="2954338" y="1998663"/>
          <p14:tracePt t="6420" x="2959100" y="2009775"/>
          <p14:tracePt t="6422" x="2959100" y="2014538"/>
          <p14:tracePt t="6430" x="2959100" y="2025650"/>
          <p14:tracePt t="6443" x="2962275" y="2036763"/>
          <p14:tracePt t="6453" x="2962275" y="2052638"/>
          <p14:tracePt t="6464" x="2973388" y="2078038"/>
          <p14:tracePt t="6476" x="2973388" y="2101850"/>
          <p14:tracePt t="6478" x="2984500" y="2135188"/>
          <p14:tracePt t="6487" x="3000375" y="2187575"/>
          <p14:tracePt t="6498" x="3038475" y="2293938"/>
          <p14:tracePt t="6508" x="3063875" y="2357438"/>
          <p14:tracePt t="6520" x="3117850" y="2474913"/>
          <p14:tracePt t="6532" x="3154363" y="2562225"/>
          <p14:tracePt t="6542" x="3173413" y="2589213"/>
          <p14:tracePt t="6553" x="3200400" y="2649538"/>
          <p14:tracePt t="6564" x="3216275" y="2674938"/>
          <p14:tracePt t="6566" x="3227388" y="2709863"/>
          <p14:tracePt t="6575" x="3246438" y="2736850"/>
          <p14:tracePt t="6587" x="3279775" y="2797175"/>
          <p14:tracePt t="6598" x="3295650" y="2830513"/>
          <p14:tracePt t="6609" x="3343275" y="2909888"/>
          <p14:tracePt t="6621" x="3367088" y="2955925"/>
          <p14:tracePt t="6622" x="3400425" y="3008313"/>
          <p14:tracePt t="6630" x="3438525" y="3071813"/>
          <p14:tracePt t="6642" x="3490913" y="3163888"/>
          <p14:tracePt t="6653" x="3521075" y="3200400"/>
          <p14:tracePt t="6663" x="3562350" y="3260725"/>
          <p14:tracePt t="6676" x="3597275" y="3295650"/>
          <p14:tracePt t="6686" x="3608388" y="3314700"/>
          <p14:tracePt t="6697" x="3630613" y="3340100"/>
          <p14:tracePt t="6709" x="3635375" y="3352800"/>
          <p14:tracePt t="6711" x="3638550" y="3355975"/>
          <p14:tracePt t="6720" x="3646488" y="3367088"/>
          <p14:tracePt t="6732" x="3649663" y="3378200"/>
          <p14:tracePt t="6742" x="3649663" y="3389313"/>
          <p14:tracePt t="6753" x="3649663" y="3397250"/>
          <p14:tracePt t="7323" x="3673475" y="3402013"/>
          <p14:tracePt t="7330" x="3714750" y="3408363"/>
          <p14:tracePt t="7353" x="3830638" y="3432175"/>
          <p14:tracePt t="7365" x="3925888" y="3446463"/>
          <p14:tracePt t="7375" x="3978275" y="3446463"/>
          <p14:tracePt t="7386" x="4051300" y="3454400"/>
          <p14:tracePt t="7398" x="4084638" y="3457575"/>
          <p14:tracePt t="7399" x="4125913" y="3457575"/>
          <p14:tracePt t="7409" x="4156075" y="3457575"/>
          <p14:tracePt t="7420" x="4227513" y="3465513"/>
          <p14:tracePt t="7431" x="4270375" y="3465513"/>
          <p14:tracePt t="7442" x="4333875" y="3473450"/>
          <p14:tracePt t="7454" x="4398963" y="3473450"/>
          <p14:tracePt t="7464" x="4421188" y="3473450"/>
          <p14:tracePt t="7475" x="4459288" y="3473450"/>
          <p14:tracePt t="7487" x="4473575" y="3473450"/>
          <p14:tracePt t="7488" x="4492625" y="3473450"/>
          <p14:tracePt t="7497" x="4500563" y="3473450"/>
          <p14:tracePt t="7509" x="4525963" y="3468688"/>
          <p14:tracePt t="7520" x="4538663" y="3468688"/>
          <p14:tracePt t="7531" x="4556125" y="3465513"/>
          <p14:tracePt t="7542" x="4568825" y="3465513"/>
          <p14:tracePt t="7544" x="4575175" y="3462338"/>
          <p14:tracePt t="7553" x="4594225" y="3462338"/>
          <p14:tracePt t="7564" x="4613275" y="3454400"/>
          <p14:tracePt t="7576" x="4624388" y="3449638"/>
          <p14:tracePt t="7586" x="4643438" y="3449638"/>
          <p14:tracePt t="7598" x="4659313" y="3446463"/>
          <p14:tracePt t="7609" x="4662488" y="3438525"/>
          <p14:tracePt t="7620" x="4673600" y="3438525"/>
          <p14:tracePt t="7631" x="4678363" y="3435350"/>
          <p14:tracePt t="7642" x="4700588" y="3432175"/>
          <p14:tracePt t="7654" x="4714875" y="3419475"/>
          <p14:tracePt t="7664" x="4722813" y="3419475"/>
          <p14:tracePt t="7675" x="4741863" y="3416300"/>
          <p14:tracePt t="7688" x="4745038" y="3416300"/>
          <p14:tracePt t="7689" x="4757738" y="3413125"/>
          <p14:tracePt t="7698" x="4764088" y="3413125"/>
          <p14:tracePt t="7708" x="4779963" y="3408363"/>
          <p14:tracePt t="7720" x="4783138" y="3408363"/>
          <p14:tracePt t="7731" x="4799013" y="3405188"/>
          <p14:tracePt t="7742" x="4802188" y="3397250"/>
          <p14:tracePt t="7744" x="4806950" y="3394075"/>
          <p14:tracePt t="7753" x="4818063" y="3389313"/>
          <p14:tracePt t="7764" x="4824413" y="3386138"/>
          <p14:tracePt t="7776" x="4832350" y="3382963"/>
          <p14:tracePt t="7777" x="4840288" y="3375025"/>
          <p14:tracePt t="7786" x="4843463" y="3370263"/>
          <p14:tracePt t="7798" x="4851400" y="3367088"/>
          <p14:tracePt t="7808" x="4859338" y="3363913"/>
          <p14:tracePt t="7820" x="4870450" y="3355975"/>
          <p14:tracePt t="7831" x="4873625" y="3352800"/>
          <p14:tracePt t="7833" x="4881563" y="3340100"/>
          <p14:tracePt t="7842" x="4889500" y="3336925"/>
          <p14:tracePt t="7853" x="4897438" y="3322638"/>
          <p14:tracePt t="7864" x="4903788" y="3314700"/>
          <p14:tracePt t="7875" x="4916488" y="3298825"/>
          <p14:tracePt t="7887" x="4930775" y="3276600"/>
          <p14:tracePt t="7897" x="4933950" y="3268663"/>
          <p14:tracePt t="7908" x="4946650" y="3254375"/>
          <p14:tracePt t="7921" x="4949825" y="3243263"/>
          <p14:tracePt t="7922" x="4957763" y="3238500"/>
          <p14:tracePt t="7930" x="4960938" y="3227388"/>
          <p14:tracePt t="7942" x="4968875" y="3216275"/>
          <p14:tracePt t="7953" x="4968875" y="3213100"/>
          <p14:tracePt t="7964" x="4972050" y="3200400"/>
          <p14:tracePt t="7976" x="4979988" y="3194050"/>
          <p14:tracePt t="7977" x="4979988" y="3189288"/>
          <p14:tracePt t="7986" x="4979988" y="3186113"/>
          <p14:tracePt t="7998" x="4979988" y="3170238"/>
          <p14:tracePt t="8009" x="4979988" y="3167063"/>
          <p14:tracePt t="8020" x="4976813" y="3151188"/>
          <p14:tracePt t="8032" x="4968875" y="3140075"/>
          <p14:tracePt t="8042" x="4965700" y="3136900"/>
          <p14:tracePt t="8053" x="4941888" y="3114675"/>
          <p14:tracePt t="8065" x="4927600" y="3101975"/>
          <p14:tracePt t="8066" x="4903788" y="3090863"/>
          <p14:tracePt t="8075" x="4878388" y="3079750"/>
          <p14:tracePt t="8087" x="4794250" y="3027363"/>
          <p14:tracePt t="8097" x="4741863" y="2997200"/>
          <p14:tracePt t="8109" x="4545013" y="2871788"/>
          <p14:tracePt t="8121" x="4333875" y="2717800"/>
          <p14:tracePt t="8131" x="4232275" y="2649538"/>
          <p14:tracePt t="8142" x="3948113" y="2490788"/>
          <p14:tracePt t="8153" x="3805238" y="2389188"/>
          <p14:tracePt t="8164" x="3556000" y="2222500"/>
          <p14:tracePt t="8176" x="3340100" y="2101850"/>
          <p14:tracePt t="8187" x="3227388" y="2052638"/>
          <p14:tracePt t="8198" x="3060700" y="1987550"/>
          <p14:tracePt t="8209" x="2989263" y="1962150"/>
          <p14:tracePt t="8211" x="2913063" y="1946275"/>
          <p14:tracePt t="8220" x="2841625" y="1930400"/>
          <p14:tracePt t="8232" x="2690813" y="1905000"/>
          <p14:tracePt t="8241" x="2606675" y="1889125"/>
          <p14:tracePt t="8253" x="2452688" y="1847850"/>
          <p14:tracePt t="8265" x="2362200" y="1833563"/>
          <p14:tracePt t="8267" x="2266950" y="1806575"/>
          <p14:tracePt t="8275" x="2176463" y="1779588"/>
          <p14:tracePt t="8286" x="2001838" y="1724025"/>
          <p14:tracePt t="8298" x="1919288" y="1697038"/>
          <p14:tracePt t="8309" x="1771650" y="1658938"/>
          <p14:tracePt t="8321" x="1689100" y="1631950"/>
          <p14:tracePt t="8322" x="1628775" y="1617663"/>
          <p14:tracePt t="8331" x="1563688" y="1601788"/>
          <p14:tracePt t="8342" x="1477963" y="1579563"/>
          <p14:tracePt t="8353" x="1435100" y="1571625"/>
          <p14:tracePt t="8364" x="1371600" y="1560513"/>
          <p14:tracePt t="8376" x="1314450" y="1546225"/>
          <p14:tracePt t="8386" x="1292225" y="1541463"/>
          <p14:tracePt t="8397" x="1258888" y="1541463"/>
          <p14:tracePt t="8409" x="1250950" y="1541463"/>
          <p14:tracePt t="8411" x="1235075" y="1541463"/>
          <p14:tracePt t="8420" x="1223963" y="1541463"/>
          <p14:tracePt t="8431" x="1209675" y="1541463"/>
          <p14:tracePt t="8442" x="1201738" y="1541463"/>
          <p14:tracePt t="8453" x="1179513" y="1546225"/>
          <p14:tracePt t="8465" x="1166813" y="1552575"/>
          <p14:tracePt t="8475" x="1155700" y="1557338"/>
          <p14:tracePt t="8487" x="1141413" y="1568450"/>
          <p14:tracePt t="8497" x="1133475" y="1568450"/>
          <p14:tracePt t="8509" x="1119188" y="1576388"/>
          <p14:tracePt t="8520" x="1111250" y="1582738"/>
          <p14:tracePt t="8531" x="1106488" y="1582738"/>
          <p14:tracePt t="8542" x="1095375" y="1590675"/>
          <p14:tracePt t="8553" x="1092200" y="1598613"/>
          <p14:tracePt t="8555" x="1092200" y="1601788"/>
          <p14:tracePt t="8564" x="1087438" y="1606550"/>
          <p14:tracePt t="8576" x="1087438" y="1614488"/>
          <p14:tracePt t="8587" x="1087438" y="1617663"/>
          <p14:tracePt t="8597" x="1087438" y="1631950"/>
          <p14:tracePt t="8610" x="1087438" y="1639888"/>
          <p14:tracePt t="8620" x="1087438" y="1644650"/>
          <p14:tracePt t="8631" x="1087438" y="1647825"/>
          <p14:tracePt t="8642" x="1087438" y="1655763"/>
          <p14:tracePt t="8653" x="1087438" y="1662113"/>
          <p14:tracePt t="8664" x="1087438" y="1666875"/>
          <p14:tracePt t="8675" x="1087438" y="1670050"/>
          <p14:tracePt t="8687" x="1087438" y="1677988"/>
          <p14:tracePt t="8698" x="1084263" y="1681163"/>
          <p14:tracePt t="8700" x="1084263" y="1689100"/>
          <p14:tracePt t="8708" x="1081088" y="1693863"/>
          <p14:tracePt t="8721" x="1076325" y="1704975"/>
          <p14:tracePt t="8731" x="1073150" y="1708150"/>
          <p14:tracePt t="8742" x="1062038" y="1719263"/>
          <p14:tracePt t="8754" x="1057275" y="1727200"/>
          <p14:tracePt t="8755" x="1054100" y="1727200"/>
          <p14:tracePt t="8764" x="1042988" y="1730375"/>
          <p14:tracePt t="8775" x="1035050" y="1741488"/>
          <p14:tracePt t="8786" x="1027113" y="1746250"/>
          <p14:tracePt t="8797" x="1016000" y="1749425"/>
          <p14:tracePt t="8810" x="1004888" y="1760538"/>
          <p14:tracePt t="8820" x="1001713" y="1765300"/>
          <p14:tracePt t="8831" x="990600" y="1768475"/>
          <p14:tracePt t="8842" x="985838" y="1773238"/>
          <p14:tracePt t="8844" x="982663" y="1773238"/>
          <p14:tracePt t="8853" x="977900" y="1776413"/>
          <p14:tracePt t="8864" x="974725" y="1776413"/>
          <p14:tracePt t="8875" x="971550" y="1776413"/>
          <p14:tracePt t="8892" x="966788" y="1776413"/>
          <p14:tracePt t="8899" x="966788" y="1773238"/>
          <p14:tracePt t="8908" x="960438" y="1773238"/>
          <p14:tracePt t="8920" x="960438" y="1765300"/>
          <p14:tracePt t="11129" x="966788" y="1765300"/>
          <p14:tracePt t="11134" x="977900" y="1757363"/>
          <p14:tracePt t="11164" x="1023938" y="1741488"/>
          <p14:tracePt t="11176" x="1039813" y="1735138"/>
          <p14:tracePt t="11186" x="1042988" y="1735138"/>
          <p14:tracePt t="11197" x="1054100" y="1730375"/>
          <p14:tracePt t="11209" x="1057275" y="1730375"/>
          <p14:tracePt t="11210" x="1065213" y="1724025"/>
          <p14:tracePt t="11219" x="1069975" y="1724025"/>
          <p14:tracePt t="11232" x="1076325" y="1719263"/>
          <p14:tracePt t="11242" x="1081088" y="1719263"/>
          <p14:tracePt t="11253" x="1084263" y="1716088"/>
          <p14:tracePt t="11264" x="1084263" y="1711325"/>
          <p14:tracePt t="11276" x="1087438" y="1711325"/>
          <p14:tracePt t="11287" x="1095375" y="1708150"/>
          <p14:tracePt t="11300" x="1100138" y="1704975"/>
          <p14:tracePt t="11313" x="1100138" y="1700213"/>
          <p14:tracePt t="11321" x="1103313" y="1700213"/>
          <p14:tracePt t="11331" x="1106488" y="1700213"/>
          <p14:tracePt t="11342" x="1114425" y="1693863"/>
          <p14:tracePt t="11353" x="1119188" y="1689100"/>
          <p14:tracePt t="11355" x="1125538" y="1689100"/>
          <p14:tracePt t="11364" x="1133475" y="1689100"/>
          <p14:tracePt t="11376" x="1149350" y="1681163"/>
          <p14:tracePt t="11386" x="1152525" y="1681163"/>
          <p14:tracePt t="11397" x="1171575" y="1677988"/>
          <p14:tracePt t="11409" x="1182688" y="1670050"/>
          <p14:tracePt t="11411" x="1185863" y="1670050"/>
          <p14:tracePt t="11420" x="1193800" y="1666875"/>
          <p14:tracePt t="11432" x="1220788" y="1666875"/>
          <p14:tracePt t="11442" x="1231900" y="1662113"/>
          <p14:tracePt t="11453" x="1258888" y="1655763"/>
          <p14:tracePt t="11465" x="1284288" y="1655763"/>
          <p14:tracePt t="11475" x="1308100" y="1651000"/>
          <p14:tracePt t="11486" x="1338263" y="1644650"/>
          <p14:tracePt t="11498" x="1355725" y="1644650"/>
          <p14:tracePt t="11499" x="1363663" y="1639888"/>
          <p14:tracePt t="11508" x="1382713" y="1639888"/>
          <p14:tracePt t="11521" x="1401763" y="1636713"/>
          <p14:tracePt t="11531" x="1412875" y="1636713"/>
          <p14:tracePt t="11542" x="1423988" y="1636713"/>
          <p14:tracePt t="11554" x="1428750" y="1636713"/>
          <p14:tracePt t="11555" x="1439863" y="1636713"/>
          <p14:tracePt t="11568" x="1443038" y="1636713"/>
          <p14:tracePt t="11575" x="1447800" y="1636713"/>
          <p14:tracePt t="11587" x="1450975" y="1636713"/>
          <p14:tracePt t="11597" x="1458913" y="1636713"/>
          <p14:tracePt t="11609" x="1466850" y="1636713"/>
          <p14:tracePt t="11619" x="1470025" y="1636713"/>
          <p14:tracePt t="11631" x="1473200" y="1636713"/>
          <p14:tracePt t="11651" x="1477963" y="1636713"/>
          <p14:tracePt t="11665" x="1481138" y="1636713"/>
          <p14:tracePt t="11678" x="1484313" y="1636713"/>
          <p14:tracePt t="11698" x="1489075" y="1636713"/>
          <p14:tracePt t="11706" x="1497013" y="1636713"/>
          <p14:tracePt t="11712" x="1500188" y="1636713"/>
          <p14:tracePt t="11720" x="1503363" y="1636713"/>
          <p14:tracePt t="11731" x="1508125" y="1636713"/>
          <p14:tracePt t="11742" x="1522413" y="1636713"/>
          <p14:tracePt t="11754" x="1530350" y="1636713"/>
          <p14:tracePt t="11764" x="1538288" y="1636713"/>
          <p14:tracePt t="11775" x="1544638" y="1636713"/>
          <p14:tracePt t="11787" x="1557338" y="1636713"/>
          <p14:tracePt t="11788" x="1560513" y="1636713"/>
          <p14:tracePt t="11798" x="1563688" y="1636713"/>
          <p14:tracePt t="11809" x="1571625" y="1636713"/>
          <p14:tracePt t="11820" x="1579563" y="1636713"/>
          <p14:tracePt t="11831" x="1587500" y="1636713"/>
          <p14:tracePt t="11850" x="1590675" y="1636713"/>
          <p14:tracePt t="11864" x="1593850" y="1636713"/>
          <p14:tracePt t="11877" x="1598613" y="1639888"/>
          <p14:tracePt t="11891" x="1601788" y="1639888"/>
          <p14:tracePt t="11933" x="1609725" y="1639888"/>
          <p14:tracePt t="12002" x="1612900" y="1639888"/>
          <p14:tracePt t="12016" x="1617663" y="1639888"/>
          <p14:tracePt t="12030" x="1620838" y="1639888"/>
          <p14:tracePt t="12043" x="1620838" y="1636713"/>
          <p14:tracePt t="12050" x="1624013" y="1636713"/>
          <p14:tracePt t="12064" x="1628775" y="1636713"/>
          <p14:tracePt t="12077" x="1631950" y="1628775"/>
          <p14:tracePt t="12098" x="1639888" y="1628775"/>
          <p14:tracePt t="12111" x="1643063" y="1628775"/>
          <p14:tracePt t="12153" x="1643063" y="1625600"/>
          <p14:tracePt t="12160" x="1636713" y="1625600"/>
          <p14:tracePt t="12167" x="1636713" y="1620838"/>
          <p14:tracePt t="12180" x="1631950" y="1620838"/>
          <p14:tracePt t="12187" x="1628775" y="1617663"/>
          <p14:tracePt t="12198" x="1624013" y="1617663"/>
          <p14:tracePt t="12209" x="1620838" y="1614488"/>
          <p14:tracePt t="12220" x="1617663" y="1614488"/>
          <p14:tracePt t="12222" x="1612900" y="1609725"/>
          <p14:tracePt t="12231" x="1606550" y="1609725"/>
          <p14:tracePt t="12243" x="1598613" y="1606550"/>
          <p14:tracePt t="12256" x="1593850" y="1606550"/>
          <p14:tracePt t="12264" x="1590675" y="1606550"/>
          <p14:tracePt t="12283" x="1587500" y="1606550"/>
          <p14:tracePt t="12291" x="1582738" y="1606550"/>
          <p14:tracePt t="12305" x="1576388" y="1606550"/>
          <p14:tracePt t="12311" x="1571625" y="1606550"/>
          <p14:tracePt t="12319" x="1568450" y="1606550"/>
          <p14:tracePt t="12331" x="1563688" y="1606550"/>
          <p14:tracePt t="12342" x="1560513" y="1606550"/>
          <p14:tracePt t="12353" x="1544638" y="1606550"/>
          <p14:tracePt t="12364" x="1541463" y="1606550"/>
          <p14:tracePt t="12375" x="1530350" y="1606550"/>
          <p14:tracePt t="12387" x="1511300" y="1606550"/>
          <p14:tracePt t="12398" x="1500188" y="1606550"/>
          <p14:tracePt t="12408" x="1473200" y="1606550"/>
          <p14:tracePt t="12421" x="1466850" y="1606550"/>
          <p14:tracePt t="12422" x="1454150" y="1606550"/>
          <p14:tracePt t="12431" x="1447800" y="1606550"/>
          <p14:tracePt t="12442" x="1420813" y="1606550"/>
          <p14:tracePt t="12453" x="1409700" y="1606550"/>
          <p14:tracePt t="12464" x="1390650" y="1606550"/>
          <p14:tracePt t="12476" x="1382713" y="1606550"/>
          <p14:tracePt t="12477" x="1363663" y="1606550"/>
          <p14:tracePt t="12486" x="1355725" y="1606550"/>
          <p14:tracePt t="12497" x="1333500" y="1606550"/>
          <p14:tracePt t="12509" x="1325563" y="1606550"/>
          <p14:tracePt t="12511" x="1314450" y="1606550"/>
          <p14:tracePt t="12520" x="1300163" y="1609725"/>
          <p14:tracePt t="12532" x="1281113" y="1609725"/>
          <p14:tracePt t="12542" x="1270000" y="1609725"/>
          <p14:tracePt t="12552" x="1243013" y="1609725"/>
          <p14:tracePt t="12564" x="1228725" y="1609725"/>
          <p14:tracePt t="12566" x="1212850" y="1617663"/>
          <p14:tracePt t="12575" x="1201738" y="1617663"/>
          <p14:tracePt t="12587" x="1174750" y="1620838"/>
          <p14:tracePt t="12598" x="1160463" y="1620838"/>
          <p14:tracePt t="12609" x="1133475" y="1620838"/>
          <p14:tracePt t="12621" x="1122363" y="1620838"/>
          <p14:tracePt t="12622" x="1106488" y="1628775"/>
          <p14:tracePt t="12631" x="1100138" y="1628775"/>
          <p14:tracePt t="12642" x="1076325" y="1631950"/>
          <p14:tracePt t="12653" x="1069975" y="1631950"/>
          <p14:tracePt t="12664" x="1046163" y="1631950"/>
          <p14:tracePt t="12676" x="1027113" y="1636713"/>
          <p14:tracePt t="12686" x="1016000" y="1644650"/>
          <p14:tracePt t="12697" x="1009650" y="1644650"/>
          <p14:tracePt t="12709" x="1004888" y="1647825"/>
          <p14:tracePt t="12710" x="996950" y="1647825"/>
          <p14:tracePt t="12720" x="993775" y="1651000"/>
          <p14:tracePt t="12731" x="971550" y="1655763"/>
          <p14:tracePt t="12742" x="966788" y="1655763"/>
          <p14:tracePt t="12753" x="947738" y="1662113"/>
          <p14:tracePt t="12765" x="941388" y="1662113"/>
          <p14:tracePt t="12775" x="930275" y="1662113"/>
          <p14:tracePt t="12787" x="914400" y="1662113"/>
          <p14:tracePt t="12798" x="911225" y="1662113"/>
          <p14:tracePt t="12809" x="898525" y="1662113"/>
          <p14:tracePt t="12821" x="887413" y="1662113"/>
          <p14:tracePt t="12831" x="884238" y="1662113"/>
          <p14:tracePt t="12842" x="876300" y="1662113"/>
          <p14:tracePt t="12854" x="873125" y="1662113"/>
          <p14:tracePt t="12864" x="868363" y="1662113"/>
          <p14:tracePt t="12876" x="865188" y="1666875"/>
          <p14:tracePt t="12887" x="857250" y="1666875"/>
          <p14:tracePt t="12897" x="854075" y="1666875"/>
          <p14:tracePt t="12910" x="850900" y="1666875"/>
          <p14:tracePt t="12931" x="846138" y="1666875"/>
          <p14:tracePt t="12951" x="842963" y="1666875"/>
          <p14:tracePt t="12958" x="842963" y="1670050"/>
          <p14:tracePt t="12965" x="838200" y="1670050"/>
          <p14:tracePt t="12978" x="835025" y="1674813"/>
          <p14:tracePt t="12992" x="831850" y="1674813"/>
          <p14:tracePt t="12999" x="823913" y="1674813"/>
          <p14:tracePt t="13008" x="819150" y="1674813"/>
          <p14:tracePt t="13021" x="812800" y="1677988"/>
          <p14:tracePt t="13031" x="808038" y="1677988"/>
          <p14:tracePt t="13042" x="804863" y="1681163"/>
          <p14:tracePt t="13054" x="801688" y="1681163"/>
          <p14:tracePt t="13055" x="793750" y="1681163"/>
          <p14:tracePt t="13064" x="788988" y="1681163"/>
          <p14:tracePt t="13076" x="785813" y="1681163"/>
          <p14:tracePt t="13089" x="782638" y="1681163"/>
          <p14:tracePt t="13103" x="777875" y="1681163"/>
          <p14:tracePt t="13123" x="774700" y="1681163"/>
          <p14:tracePt t="13137" x="771525" y="1681163"/>
          <p14:tracePt t="13158" x="763588" y="1681163"/>
          <p14:tracePt t="13268" x="758825" y="1681163"/>
          <p14:tracePt t="13309" x="755650" y="1681163"/>
          <p14:tracePt t="13337" x="752475" y="1681163"/>
          <p14:tracePt t="13350" x="747713" y="1681163"/>
          <p14:tracePt t="13364" x="747713" y="1677988"/>
          <p14:tracePt t="13371" x="744538" y="1677988"/>
          <p14:tracePt t="13377" x="744538" y="1674813"/>
          <p14:tracePt t="13391" x="741363" y="1674813"/>
          <p14:tracePt t="13398" x="741363" y="1670050"/>
          <p14:tracePt t="13420" x="741363" y="1666875"/>
          <p14:tracePt t="13447" x="741363" y="1662113"/>
          <p14:tracePt t="13481" x="741363" y="1655763"/>
          <p14:tracePt t="13501" x="733425" y="1655763"/>
          <p14:tracePt t="13536" x="733425" y="1651000"/>
          <p14:tracePt t="13570" x="733425" y="1647825"/>
          <p14:tracePt t="13584" x="728663" y="1647825"/>
          <p14:tracePt t="13612" x="728663" y="1644650"/>
          <p14:tracePt t="13798" x="736600" y="1644650"/>
          <p14:tracePt t="13804" x="741363" y="1644650"/>
          <p14:tracePt t="13831" x="744538" y="1647825"/>
          <p14:tracePt t="15545" x="747713" y="1647825"/>
          <p14:tracePt t="15587" x="752475" y="1647825"/>
          <p14:tracePt t="15834" x="755650" y="1647825"/>
          <p14:tracePt t="15861" x="758825" y="1647825"/>
          <p14:tracePt t="15903" x="766763" y="1647825"/>
          <p14:tracePt t="16068" x="763588" y="1647825"/>
          <p14:tracePt t="16109" x="758825" y="1647825"/>
          <p14:tracePt t="16130" x="755650" y="1647825"/>
          <p14:tracePt t="16151" x="752475" y="1647825"/>
          <p14:tracePt t="16165" x="747713" y="1647825"/>
          <p14:tracePt t="16219" x="744538" y="1647825"/>
          <p14:tracePt t="16240" x="741363" y="1647825"/>
          <p14:tracePt t="16261" x="733425" y="1647825"/>
          <p14:tracePt t="16281" x="728663" y="1647825"/>
          <p14:tracePt t="16295" x="725488" y="1647825"/>
          <p14:tracePt t="16309" x="722313" y="1647825"/>
          <p14:tracePt t="16329" x="717550" y="1647825"/>
          <p14:tracePt t="16343" x="714375" y="1647825"/>
          <p14:tracePt t="16357" x="709613" y="1647825"/>
          <p14:tracePt t="16364" x="709613" y="1651000"/>
          <p14:tracePt t="16377" x="709613" y="1658938"/>
          <p14:tracePt t="16384" x="706438" y="1658938"/>
          <p14:tracePt t="16398" x="706438" y="1662113"/>
          <p14:tracePt t="16412" x="698500" y="1666875"/>
          <p14:tracePt t="16426" x="695325" y="1666875"/>
          <p14:tracePt t="16432" x="695325" y="1670050"/>
          <p14:tracePt t="16439" x="692150" y="1670050"/>
          <p14:tracePt t="16446" x="692150" y="1674813"/>
          <p14:tracePt t="16460" x="687388" y="1674813"/>
          <p14:tracePt t="16467" x="687388" y="1677988"/>
          <p14:tracePt t="16475" x="684213" y="1677988"/>
          <p14:tracePt t="16488" x="684213" y="1681163"/>
          <p14:tracePt t="16489" x="679450" y="1681163"/>
          <p14:tracePt t="16498" x="679450" y="1689100"/>
          <p14:tracePt t="16509" x="676275" y="1689100"/>
          <p14:tracePt t="16520" x="676275" y="1693863"/>
          <p14:tracePt t="16531" x="668338" y="1697038"/>
          <p14:tracePt t="16542" x="665163" y="1700213"/>
          <p14:tracePt t="16553" x="661988" y="1704975"/>
          <p14:tracePt t="16564" x="661988" y="1708150"/>
          <p14:tracePt t="16576" x="657225" y="1708150"/>
          <p14:tracePt t="16586" x="654050" y="1711325"/>
          <p14:tracePt t="16598" x="649288" y="1719263"/>
          <p14:tracePt t="16611" x="646113" y="1719263"/>
          <p14:tracePt t="16620" x="646113" y="1724025"/>
          <p14:tracePt t="16633" x="646113" y="1727200"/>
          <p14:tracePt t="16722" x="649288" y="1727200"/>
          <p14:tracePt t="16742" x="654050" y="1727200"/>
          <p14:tracePt t="16756" x="657225" y="1727200"/>
          <p14:tracePt t="16777" x="661988" y="1727200"/>
          <p14:tracePt t="16790" x="665163" y="1727200"/>
          <p14:tracePt t="16804" x="673100" y="1727200"/>
          <p14:tracePt t="16818" x="676275" y="1727200"/>
          <p14:tracePt t="16832" x="676275" y="1724025"/>
          <p14:tracePt t="16839" x="679450" y="1724025"/>
          <p14:tracePt t="16853" x="684213" y="1724025"/>
          <p14:tracePt t="16866" x="687388" y="1724025"/>
          <p14:tracePt t="16880" x="692150" y="1724025"/>
          <p14:tracePt t="16887" x="695325" y="1724025"/>
          <p14:tracePt t="16893" x="703263" y="1724025"/>
          <p14:tracePt t="16907" x="706438" y="1724025"/>
          <p14:tracePt t="16914" x="714375" y="1724025"/>
          <p14:tracePt t="16921" x="717550" y="1724025"/>
          <p14:tracePt t="16931" x="722313" y="1724025"/>
          <p14:tracePt t="16942" x="736600" y="1724025"/>
          <p14:tracePt t="16953" x="744538" y="1724025"/>
          <p14:tracePt t="16964" x="758825" y="1716088"/>
          <p14:tracePt t="16977" x="774700" y="1716088"/>
          <p14:tracePt t="16987" x="782638" y="1716088"/>
          <p14:tracePt t="16998" x="796925" y="1711325"/>
          <p14:tracePt t="17009" x="804863" y="1711325"/>
          <p14:tracePt t="17011" x="815975" y="1711325"/>
          <p14:tracePt t="17020" x="823913" y="1711325"/>
          <p14:tracePt t="17031" x="846138" y="1711325"/>
          <p14:tracePt t="17042" x="862013" y="1711325"/>
          <p14:tracePt t="17053" x="887413" y="1711325"/>
          <p14:tracePt t="17065" x="895350" y="1711325"/>
          <p14:tracePt t="17066" x="914400" y="1711325"/>
          <p14:tracePt t="17075" x="930275" y="1711325"/>
          <p14:tracePt t="17087" x="955675" y="1711325"/>
          <p14:tracePt t="17098" x="963613" y="1711325"/>
          <p14:tracePt t="17109" x="996950" y="1704975"/>
          <p14:tracePt t="17121" x="1023938" y="1700213"/>
          <p14:tracePt t="17131" x="1046163" y="1697038"/>
          <p14:tracePt t="17142" x="1100138" y="1697038"/>
          <p14:tracePt t="17153" x="1122363" y="1689100"/>
          <p14:tracePt t="17155" x="1163638" y="1681163"/>
          <p14:tracePt t="17164" x="1198563" y="1681163"/>
          <p14:tracePt t="17176" x="1250950" y="1677988"/>
          <p14:tracePt t="17187" x="1281113" y="1677988"/>
          <p14:tracePt t="17197" x="1330325" y="1666875"/>
          <p14:tracePt t="17209" x="1352550" y="1666875"/>
          <p14:tracePt t="17211" x="1368425" y="1658938"/>
          <p14:tracePt t="17220" x="1390650" y="1655763"/>
          <p14:tracePt t="17231" x="1435100" y="1639888"/>
          <p14:tracePt t="17242" x="1458913" y="1639888"/>
          <p14:tracePt t="17253" x="1508125" y="1628775"/>
          <p14:tracePt t="17265" x="1530350" y="1628775"/>
          <p14:tracePt t="17266" x="1544638" y="1628775"/>
          <p14:tracePt t="17275" x="1560513" y="1628775"/>
          <p14:tracePt t="17286" x="1593850" y="1628775"/>
          <p14:tracePt t="17298" x="1601788" y="1628775"/>
          <p14:tracePt t="17300" x="1612900" y="1628775"/>
          <p14:tracePt t="17308" x="1624013" y="1628775"/>
          <p14:tracePt t="17321" x="1647825" y="1628775"/>
          <p14:tracePt t="17331" x="1651000" y="1628775"/>
          <p14:tracePt t="17342" x="1670050" y="1628775"/>
          <p14:tracePt t="17354" x="1681163" y="1628775"/>
          <p14:tracePt t="17355" x="1685925" y="1628775"/>
          <p14:tracePt t="17364" x="1689100" y="1628775"/>
          <p14:tracePt t="17376" x="1703388" y="1628775"/>
          <p14:tracePt t="17387" x="1708150" y="1628775"/>
          <p14:tracePt t="17398" x="1711325" y="1628775"/>
          <p14:tracePt t="17410" x="1719263" y="1628775"/>
          <p14:tracePt t="17420" x="1727200" y="1628775"/>
          <p14:tracePt t="17431" x="1730375" y="1628775"/>
          <p14:tracePt t="17442" x="1733550" y="1628775"/>
          <p14:tracePt t="17453" x="1741488" y="1628775"/>
          <p14:tracePt t="17465" x="1749425" y="1628775"/>
          <p14:tracePt t="17476" x="1757363" y="1628775"/>
          <p14:tracePt t="17486" x="1760538" y="1628775"/>
          <p14:tracePt t="17499" x="1765300" y="1628775"/>
          <p14:tracePt t="17624" x="1765300" y="1625600"/>
          <p14:tracePt t="17650" x="1765300" y="1620838"/>
          <p14:tracePt t="17727" x="1768475" y="1620838"/>
          <p14:tracePt t="17747" x="1771650" y="1620838"/>
          <p14:tracePt t="17761" x="1776413" y="1620838"/>
          <p14:tracePt t="17775" x="1779588" y="1620838"/>
          <p14:tracePt t="17788" x="1782763" y="1620838"/>
          <p14:tracePt t="17795" x="1790700" y="1620838"/>
          <p14:tracePt t="17802" x="1795463" y="1620838"/>
          <p14:tracePt t="17809" x="1798638" y="1620838"/>
          <p14:tracePt t="17820" x="1801813" y="1620838"/>
          <p14:tracePt t="17831" x="1817688" y="1620838"/>
          <p14:tracePt t="17843" x="1820863" y="1620838"/>
          <p14:tracePt t="17844" x="1828800" y="1620838"/>
          <p14:tracePt t="17853" x="1831975" y="1620838"/>
          <p14:tracePt t="17864" x="1851025" y="1620838"/>
          <p14:tracePt t="17876" x="1862138" y="1620838"/>
          <p14:tracePt t="17878" x="1866900" y="1620838"/>
          <p14:tracePt t="17886" x="1874838" y="1620838"/>
          <p14:tracePt t="17899" x="1892300" y="1620838"/>
          <p14:tracePt t="17909" x="1905000" y="1620838"/>
          <p14:tracePt t="17920" x="1930400" y="1620838"/>
          <p14:tracePt t="17931" x="1946275" y="1620838"/>
          <p14:tracePt t="17933" x="1960563" y="1620838"/>
          <p14:tracePt t="17942" x="1979613" y="1617663"/>
          <p14:tracePt t="17953" x="2033588" y="1617663"/>
          <p14:tracePt t="17964" x="2055813" y="1609725"/>
          <p14:tracePt t="17975" x="2108200" y="1609725"/>
          <p14:tracePt t="17987" x="2130425" y="1609725"/>
          <p14:tracePt t="17989" x="2154238" y="1609725"/>
          <p14:tracePt t="17998" x="2168525" y="1609725"/>
          <p14:tracePt t="18009" x="2195513" y="1609725"/>
          <p14:tracePt t="18020" x="2206625" y="1609725"/>
          <p14:tracePt t="18031" x="2222500" y="1609725"/>
          <p14:tracePt t="18043" x="2236788" y="1609725"/>
          <p14:tracePt t="18053" x="2244725" y="1609725"/>
          <p14:tracePt t="18064" x="2263775" y="1609725"/>
          <p14:tracePt t="18076" x="2270125" y="1609725"/>
          <p14:tracePt t="18077" x="2282825" y="1609725"/>
          <p14:tracePt t="18086" x="2289175" y="1609725"/>
          <p14:tracePt t="18098" x="2316163" y="1609725"/>
          <p14:tracePt t="18109" x="2338388" y="1609725"/>
          <p14:tracePt t="18120" x="2384425" y="1609725"/>
          <p14:tracePt t="18132" x="2414588" y="1609725"/>
          <p14:tracePt t="18133" x="2436813" y="1609725"/>
          <p14:tracePt t="18142" x="2459038" y="1609725"/>
          <p14:tracePt t="18153" x="2516188" y="1601788"/>
          <p14:tracePt t="18164" x="2538413" y="1601788"/>
          <p14:tracePt t="18175" x="2592388" y="1598613"/>
          <p14:tracePt t="18187" x="2644775" y="1590675"/>
          <p14:tracePt t="18197" x="2667000" y="1590675"/>
          <p14:tracePt t="18209" x="2724150" y="1587500"/>
          <p14:tracePt t="18220" x="2746375" y="1579563"/>
          <p14:tracePt t="18222" x="2770188" y="1579563"/>
          <p14:tracePt t="18231" x="2800350" y="1571625"/>
          <p14:tracePt t="18243" x="2844800" y="1571625"/>
          <p14:tracePt t="18253" x="2868613" y="1568450"/>
          <p14:tracePt t="18264" x="2901950" y="1568450"/>
          <p14:tracePt t="18276" x="2909888" y="1568450"/>
          <p14:tracePt t="18278" x="2924175" y="1568450"/>
          <p14:tracePt t="18286" x="2932113" y="1568450"/>
          <p14:tracePt t="18298" x="2947988" y="1568450"/>
          <p14:tracePt t="18309" x="2954338" y="1568450"/>
          <p14:tracePt t="18320" x="2973388" y="1568450"/>
          <p14:tracePt t="18332" x="2992438" y="1568450"/>
          <p14:tracePt t="18342" x="2995613" y="1568450"/>
          <p14:tracePt t="18353" x="3014663" y="1568450"/>
          <p14:tracePt t="18365" x="3019425" y="1568450"/>
          <p14:tracePt t="18366" x="3027363" y="1568450"/>
          <p14:tracePt t="18375" x="3038475" y="1568450"/>
          <p14:tracePt t="18387" x="3049588" y="1568450"/>
          <p14:tracePt t="18398" x="3057525" y="1568450"/>
          <p14:tracePt t="18409" x="3068638" y="1568450"/>
          <p14:tracePt t="18421" x="3079750" y="1571625"/>
          <p14:tracePt t="18422" x="3087688" y="1571625"/>
          <p14:tracePt t="18431" x="3098800" y="1579563"/>
          <p14:tracePt t="18442" x="3124200" y="1579563"/>
          <p14:tracePt t="18453" x="3136900" y="1579563"/>
          <p14:tracePt t="18464" x="3162300" y="1576388"/>
          <p14:tracePt t="18476" x="3170238" y="1576388"/>
          <p14:tracePt t="18477" x="3173413" y="1571625"/>
          <p14:tracePt t="18486" x="3178175" y="1571625"/>
          <p14:tracePt t="18498" x="3178175" y="1568450"/>
          <p14:tracePt t="18952" x="3200400" y="1576388"/>
          <p14:tracePt t="18959" x="3246438" y="1590675"/>
          <p14:tracePt t="18965" x="3268663" y="1609725"/>
          <p14:tracePt t="18976" x="3306763" y="1620838"/>
          <p14:tracePt t="18987" x="3348038" y="1647825"/>
          <p14:tracePt t="18998" x="3370263" y="1651000"/>
          <p14:tracePt t="19000" x="3381375" y="1662113"/>
          <p14:tracePt t="19008" x="3389313" y="1670050"/>
          <p14:tracePt t="19020" x="3411538" y="1674813"/>
          <p14:tracePt t="19031" x="3419475" y="1677988"/>
          <p14:tracePt t="19042" x="3430588" y="1681163"/>
          <p14:tracePt t="19053" x="3438525" y="1689100"/>
          <p14:tracePt t="19064" x="3441700" y="1693863"/>
          <p14:tracePt t="19075" x="3452813" y="1697038"/>
          <p14:tracePt t="19088" x="3457575" y="1697038"/>
          <p14:tracePt t="19102" x="3460750" y="1697038"/>
          <p14:tracePt t="19116" x="3465513" y="1697038"/>
          <p14:tracePt t="19137" x="3468688" y="1697038"/>
          <p14:tracePt t="19164" x="3471863" y="1697038"/>
          <p14:tracePt t="19178" x="3476625" y="1697038"/>
          <p14:tracePt t="19192" x="3484563" y="1697038"/>
          <p14:tracePt t="19212" x="3487738" y="1697038"/>
          <p14:tracePt t="19220" x="3490913" y="1697038"/>
          <p14:tracePt t="19226" x="3495675" y="1700213"/>
          <p14:tracePt t="19233" x="3498850" y="1700213"/>
          <p14:tracePt t="19242" x="3502025" y="1704975"/>
          <p14:tracePt t="19254" x="3517900" y="1708150"/>
          <p14:tracePt t="19264" x="3521075" y="1708150"/>
          <p14:tracePt t="19275" x="3540125" y="1716088"/>
          <p14:tracePt t="19287" x="3544888" y="1719263"/>
          <p14:tracePt t="19288" x="3556000" y="1719263"/>
          <p14:tracePt t="19297" x="3559175" y="1724025"/>
          <p14:tracePt t="19309" x="3570288" y="1727200"/>
          <p14:tracePt t="19322" x="3578225" y="1727200"/>
          <p14:tracePt t="19331" x="3581400" y="1727200"/>
          <p14:tracePt t="19342" x="3586163" y="1727200"/>
          <p14:tracePt t="19353" x="3589338" y="1727200"/>
          <p14:tracePt t="19371" x="3589338" y="1724025"/>
          <p14:tracePt t="19384" x="3589338" y="1719263"/>
          <p14:tracePt t="19391" x="3589338" y="1716088"/>
          <p14:tracePt t="19398" x="3586163" y="1711325"/>
          <p14:tracePt t="19409" x="3586163" y="1708150"/>
          <p14:tracePt t="19420" x="3581400" y="1700213"/>
          <p14:tracePt t="19431" x="3575050" y="1697038"/>
          <p14:tracePt t="19433" x="3575050" y="1693863"/>
          <p14:tracePt t="19441" x="3575050" y="1689100"/>
          <p14:tracePt t="19453" x="3570288" y="1681163"/>
          <p14:tracePt t="19465" x="3567113" y="1681163"/>
          <p14:tracePt t="19475" x="3562350" y="1670050"/>
          <p14:tracePt t="19488" x="3562350" y="1666875"/>
          <p14:tracePt t="19497" x="3559175" y="1666875"/>
          <p14:tracePt t="19509" x="3556000" y="1662113"/>
          <p14:tracePt t="19522" x="3551238" y="1658938"/>
          <p14:tracePt t="19542" x="3548063" y="1658938"/>
          <p14:tracePt t="19556" x="3540125" y="1658938"/>
          <p14:tracePt t="19571" x="3536950" y="1658938"/>
          <p14:tracePt t="19577" x="3532188" y="1658938"/>
          <p14:tracePt t="19591" x="3529013" y="1658938"/>
          <p14:tracePt t="19598" x="3525838" y="1658938"/>
          <p14:tracePt t="19604" x="3521075" y="1658938"/>
          <p14:tracePt t="19611" x="3517900" y="1658938"/>
          <p14:tracePt t="19625" x="3509963" y="1658938"/>
          <p14:tracePt t="19639" x="3506788" y="1658938"/>
          <p14:tracePt t="19660" x="3502025" y="1658938"/>
          <p14:tracePt t="19673" x="3498850" y="1658938"/>
          <p14:tracePt t="19688" x="3495675" y="1658938"/>
          <p14:tracePt t="19701" x="3490913" y="1662113"/>
          <p14:tracePt t="19722" x="3487738" y="1662113"/>
          <p14:tracePt t="19735" x="3479800" y="1662113"/>
          <p14:tracePt t="19749" x="3476625" y="1662113"/>
          <p14:tracePt t="19763" x="3471863" y="1662113"/>
          <p14:tracePt t="19783" x="3468688" y="1662113"/>
          <p14:tracePt t="19790" x="3465513" y="1662113"/>
          <p14:tracePt t="19804" x="3460750" y="1662113"/>
          <p14:tracePt t="19825" x="3457575" y="1662113"/>
          <p14:tracePt t="19839" x="3449638" y="1662113"/>
          <p14:tracePt t="19853" x="3446463" y="1662113"/>
          <p14:tracePt t="19873" x="3441700" y="1662113"/>
          <p14:tracePt t="19881" x="3441700" y="1666875"/>
          <p14:tracePt t="19887" x="3438525" y="1666875"/>
          <p14:tracePt t="19900" x="3435350" y="1666875"/>
          <p14:tracePt t="19914" x="3430588" y="1666875"/>
          <p14:tracePt t="19921" x="3430588" y="1674813"/>
          <p14:tracePt t="19935" x="3427413" y="1674813"/>
          <p14:tracePt t="19942" x="3427413" y="1677988"/>
          <p14:tracePt t="19953" x="3422650" y="1677988"/>
          <p14:tracePt t="19964" x="3416300" y="1681163"/>
          <p14:tracePt t="19983" x="3411538" y="1685925"/>
          <p14:tracePt t="20032" x="3411538" y="1689100"/>
          <p14:tracePt t="20052" x="3411538" y="1693863"/>
          <p14:tracePt t="20066" x="3411538" y="1697038"/>
          <p14:tracePt t="20093" x="3411538" y="1704975"/>
          <p14:tracePt t="20169" x="3419475" y="1704975"/>
          <p14:tracePt t="20190" x="3422650" y="1704975"/>
          <p14:tracePt t="20203" x="3427413" y="1704975"/>
          <p14:tracePt t="20224" x="3430588" y="1704975"/>
          <p14:tracePt t="20238" x="3435350" y="1704975"/>
          <p14:tracePt t="20252" x="3438525" y="1704975"/>
          <p14:tracePt t="20265" x="3441700" y="1704975"/>
          <p14:tracePt t="20286" x="3446463" y="1704975"/>
          <p14:tracePt t="20300" x="3452813" y="1704975"/>
          <p14:tracePt t="20306" x="3457575" y="1704975"/>
          <p14:tracePt t="20320" x="3460750" y="1704975"/>
          <p14:tracePt t="20327" x="3465513" y="1704975"/>
          <p14:tracePt t="20341" x="3468688" y="1704975"/>
          <p14:tracePt t="20362" x="3471863" y="1704975"/>
          <p14:tracePt t="20376" x="3476625" y="1704975"/>
          <p14:tracePt t="20389" x="3484563" y="1704975"/>
          <p14:tracePt t="20396" x="3484563" y="1700213"/>
          <p14:tracePt t="20403" x="3487738" y="1700213"/>
          <p14:tracePt t="20416" x="3487738" y="1697038"/>
          <p14:tracePt t="20423" x="3490913" y="1697038"/>
          <p14:tracePt t="20431" x="3495675" y="1693863"/>
          <p14:tracePt t="20442" x="3498850" y="1693863"/>
          <p14:tracePt t="20453" x="3506788" y="1689100"/>
          <p14:tracePt t="20465" x="3517900" y="1689100"/>
          <p14:tracePt t="20475" x="3521075" y="1689100"/>
          <p14:tracePt t="20486" x="3532188" y="1689100"/>
          <p14:tracePt t="20499" x="3548063" y="1685925"/>
          <p14:tracePt t="20509" x="3551238" y="1681163"/>
          <p14:tracePt t="20520" x="3567113" y="1681163"/>
          <p14:tracePt t="20531" x="3575050" y="1674813"/>
          <p14:tracePt t="20542" x="3597275" y="1670050"/>
          <p14:tracePt t="20554" x="3605213" y="1670050"/>
          <p14:tracePt t="20555" x="3619500" y="1670050"/>
          <p14:tracePt t="20564" x="3630613" y="1666875"/>
          <p14:tracePt t="20575" x="3665538" y="1658938"/>
          <p14:tracePt t="20586" x="3673475" y="1658938"/>
          <p14:tracePt t="20597" x="3698875" y="1655763"/>
          <p14:tracePt t="20610" x="3721100" y="1647825"/>
          <p14:tracePt t="20620" x="3729038" y="1647825"/>
          <p14:tracePt t="20631" x="3752850" y="1644650"/>
          <p14:tracePt t="20642" x="3767138" y="1644650"/>
          <p14:tracePt t="20644" x="3770313" y="1639888"/>
          <p14:tracePt t="20653" x="3778250" y="1639888"/>
          <p14:tracePt t="20664" x="3800475" y="1631950"/>
          <p14:tracePt t="20675" x="3808413" y="1631950"/>
          <p14:tracePt t="20686" x="3830638" y="1628775"/>
          <p14:tracePt t="20699" x="3843338" y="1625600"/>
          <p14:tracePt t="20709" x="3854450" y="1617663"/>
          <p14:tracePt t="20720" x="3865563" y="1617663"/>
          <p14:tracePt t="20731" x="3873500" y="1614488"/>
          <p14:tracePt t="20742" x="3879850" y="1609725"/>
          <p14:tracePt t="20754" x="3887788" y="1609725"/>
          <p14:tracePt t="20764" x="3887788" y="1606550"/>
          <p14:tracePt t="20775" x="3892550" y="1601788"/>
          <p14:tracePt t="20786" x="3895725" y="1601788"/>
          <p14:tracePt t="20797" x="3895725" y="1598613"/>
          <p14:tracePt t="20809" x="3903663" y="1598613"/>
          <p14:tracePt t="20858" x="3898900" y="1598613"/>
          <p14:tracePt t="20878" x="3895725" y="1601788"/>
          <p14:tracePt t="20891" x="3892550" y="1606550"/>
          <p14:tracePt t="20905" x="3887788" y="1606550"/>
          <p14:tracePt t="20912" x="3887788" y="1609725"/>
          <p14:tracePt t="20919" x="3884613" y="1609725"/>
          <p14:tracePt t="20931" x="3879850" y="1614488"/>
          <p14:tracePt t="20933" x="3876675" y="1614488"/>
          <p14:tracePt t="20942" x="3868738" y="1614488"/>
          <p14:tracePt t="20953" x="3865563" y="1614488"/>
          <p14:tracePt t="20964" x="3862388" y="1614488"/>
          <p14:tracePt t="20975" x="3854450" y="1614488"/>
          <p14:tracePt t="20987" x="3849688" y="1614488"/>
          <p14:tracePt t="20989" x="3846513" y="1614488"/>
          <p14:tracePt t="20997" x="3838575" y="1614488"/>
          <p14:tracePt t="21008" x="3827463" y="1614488"/>
          <p14:tracePt t="21020" x="3824288" y="1614488"/>
          <p14:tracePt t="21031" x="3816350" y="1614488"/>
          <p14:tracePt t="21043" x="3805238" y="1614488"/>
          <p14:tracePt t="21053" x="3800475" y="1614488"/>
          <p14:tracePt t="21064" x="3797300" y="1614488"/>
          <p14:tracePt t="21076" x="3794125" y="1614488"/>
          <p14:tracePt t="21077" x="3789363" y="1614488"/>
          <p14:tracePt t="21086" x="3786188" y="1614488"/>
          <p14:tracePt t="21098" x="3778250" y="1614488"/>
          <p14:tracePt t="21111" x="3775075" y="1614488"/>
          <p14:tracePt t="21126" x="3770313" y="1614488"/>
          <p14:tracePt t="21139" x="3767138" y="1614488"/>
          <p14:tracePt t="21160" x="3763963" y="1609725"/>
          <p14:tracePt t="21173" x="3759200" y="1609725"/>
          <p14:tracePt t="21187" x="3756025" y="1606550"/>
          <p14:tracePt t="21201" x="3756025" y="1601788"/>
          <p14:tracePt t="21208" x="3748088" y="1601788"/>
          <p14:tracePt t="21221" x="3744913" y="1601788"/>
          <p14:tracePt t="21236" x="3740150" y="1601788"/>
          <p14:tracePt t="21242" x="3736975" y="1601788"/>
          <p14:tracePt t="21249" x="3733800" y="1601788"/>
          <p14:tracePt t="21263" x="3729038" y="1601788"/>
          <p14:tracePt t="21269" x="3725863" y="1601788"/>
          <p14:tracePt t="21277" x="3717925" y="1601788"/>
          <p14:tracePt t="21286" x="3714750" y="1601788"/>
          <p14:tracePt t="21298" x="3709988" y="1601788"/>
          <p14:tracePt t="21311" x="3706813" y="1601788"/>
          <p14:tracePt t="21325" x="3703638" y="1601788"/>
          <p14:tracePt t="21339" x="3698875" y="1601788"/>
          <p14:tracePt t="21360" x="3695700" y="1601788"/>
          <p14:tracePt t="21373" x="3690938" y="1601788"/>
          <p14:tracePt t="21387" x="3684588" y="1601788"/>
          <p14:tracePt t="21400" x="3679825" y="1601788"/>
          <p14:tracePt t="21421" x="3676650" y="1601788"/>
          <p14:tracePt t="21435" x="3673475" y="1601788"/>
          <p14:tracePt t="21449" x="3668713" y="1601788"/>
          <p14:tracePt t="21462" x="3665538" y="1601788"/>
          <p14:tracePt t="21469" x="3660775" y="1606550"/>
          <p14:tracePt t="21476" x="3654425" y="1606550"/>
          <p14:tracePt t="21486" x="3649663" y="1606550"/>
          <p14:tracePt t="21498" x="3641725" y="1606550"/>
          <p14:tracePt t="21509" x="3638550" y="1606550"/>
          <p14:tracePt t="21519" x="3627438" y="1606550"/>
          <p14:tracePt t="21532" x="3616325" y="1606550"/>
          <p14:tracePt t="21542" x="3611563" y="1609725"/>
          <p14:tracePt t="21553" x="3597275" y="1609725"/>
          <p14:tracePt t="21566" x="3594100" y="1614488"/>
          <p14:tracePt t="21567" x="3589338" y="1614488"/>
          <p14:tracePt t="21575" x="3581400" y="1614488"/>
          <p14:tracePt t="21586" x="3570288" y="1620838"/>
          <p14:tracePt t="21598" x="3562350" y="1620838"/>
          <p14:tracePt t="21608" x="3556000" y="1625600"/>
          <p14:tracePt t="21621" x="3544888" y="1628775"/>
          <p14:tracePt t="21631" x="3540125" y="1628775"/>
          <p14:tracePt t="21642" x="3532188" y="1631950"/>
          <p14:tracePt t="21655" x="3529013" y="1636713"/>
          <p14:tracePt t="21664" x="3525838" y="1636713"/>
          <p14:tracePt t="21675" x="3514725" y="1636713"/>
          <p14:tracePt t="21687" x="3509963" y="1639888"/>
          <p14:tracePt t="21698" x="3502025" y="1644650"/>
          <p14:tracePt t="21708" x="3490913" y="1644650"/>
          <p14:tracePt t="21710" x="3487738" y="1651000"/>
          <p14:tracePt t="21724" x="3484563" y="1651000"/>
          <p14:tracePt t="21731" x="3479800" y="1655763"/>
          <p14:tracePt t="21742" x="3476625" y="1655763"/>
          <p14:tracePt t="21753" x="3465513" y="1655763"/>
          <p14:tracePt t="21765" x="3460750" y="1658938"/>
          <p14:tracePt t="21779" x="3457575" y="1658938"/>
          <p14:tracePt t="21799" x="3457575" y="1662113"/>
          <p14:tracePt t="21813" x="3457575" y="1666875"/>
          <p14:tracePt t="21834" x="3457575" y="1670050"/>
          <p14:tracePt t="21848" x="3460750" y="1674813"/>
          <p14:tracePt t="21861" x="3465513" y="1674813"/>
          <p14:tracePt t="21868" x="3465513" y="1681163"/>
          <p14:tracePt t="21882" x="3471863" y="1681163"/>
          <p14:tracePt t="21896" x="3476625" y="1681163"/>
          <p14:tracePt t="21910" x="3479800" y="1681163"/>
          <p14:tracePt t="21923" x="3484563" y="1681163"/>
          <p14:tracePt t="21944" x="3487738" y="1681163"/>
          <p14:tracePt t="21951" x="3487738" y="1677988"/>
          <p14:tracePt t="21958" x="3490913" y="1677988"/>
          <p14:tracePt t="21965" x="3495675" y="1677988"/>
          <p14:tracePt t="21976" x="3495675" y="1674813"/>
          <p14:tracePt t="21986" x="3506788" y="1670050"/>
          <p14:tracePt t="21998" x="3509963" y="1670050"/>
          <p14:tracePt t="22008" x="3514725" y="1666875"/>
          <p14:tracePt t="22020" x="3521075" y="1662113"/>
          <p14:tracePt t="22031" x="3525838" y="1662113"/>
          <p14:tracePt t="22042" x="3536950" y="1658938"/>
          <p14:tracePt t="22054" x="3544888" y="1658938"/>
          <p14:tracePt t="22055" x="3548063" y="1655763"/>
          <p14:tracePt t="22064" x="3551238" y="1655763"/>
          <p14:tracePt t="22075" x="3567113" y="1647825"/>
          <p14:tracePt t="22087" x="3578225" y="1647825"/>
          <p14:tracePt t="22089" x="3586163" y="1644650"/>
          <p14:tracePt t="22097" x="3589338" y="1644650"/>
          <p14:tracePt t="22110" x="3611563" y="1639888"/>
          <p14:tracePt t="22120" x="3619500" y="1639888"/>
          <p14:tracePt t="22130" x="3635375" y="1636713"/>
          <p14:tracePt t="22142" x="3641725" y="1628775"/>
          <p14:tracePt t="22144" x="3654425" y="1628775"/>
          <p14:tracePt t="22153" x="3657600" y="1628775"/>
          <p14:tracePt t="22164" x="3676650" y="1625600"/>
          <p14:tracePt t="22175" x="3687763" y="1625600"/>
          <p14:tracePt t="22186" x="3698875" y="1625600"/>
          <p14:tracePt t="22199" x="3714750" y="1625600"/>
          <p14:tracePt t="22208" x="3721100" y="1625600"/>
          <p14:tracePt t="22220" x="3748088" y="1625600"/>
          <p14:tracePt t="22231" x="3759200" y="1625600"/>
          <p14:tracePt t="22233" x="3775075" y="1625600"/>
          <p14:tracePt t="22242" x="3786188" y="1625600"/>
          <p14:tracePt t="22254" x="3816350" y="1625600"/>
          <p14:tracePt t="22264" x="3827463" y="1625600"/>
          <p14:tracePt t="22275" x="3857625" y="1625600"/>
          <p14:tracePt t="22287" x="3868738" y="1625600"/>
          <p14:tracePt t="22289" x="3884613" y="1625600"/>
          <p14:tracePt t="22297" x="3895725" y="1625600"/>
          <p14:tracePt t="22309" x="3925888" y="1625600"/>
          <p14:tracePt t="22320" x="3937000" y="1625600"/>
          <p14:tracePt t="22330" x="3963988" y="1631950"/>
          <p14:tracePt t="22343" x="3983038" y="1636713"/>
          <p14:tracePt t="22353" x="3997325" y="1636713"/>
          <p14:tracePt t="22364" x="4013200" y="1639888"/>
          <p14:tracePt t="22376" x="4024313" y="1639888"/>
          <p14:tracePt t="22378" x="4027488" y="1639888"/>
          <p14:tracePt t="22386" x="4032250" y="1639888"/>
          <p14:tracePt t="22399" x="4043363" y="1639888"/>
          <p14:tracePt t="22409" x="4051300" y="1639888"/>
          <p14:tracePt t="22420" x="4057650" y="1639888"/>
          <p14:tracePt t="22432" x="4062413" y="1639888"/>
          <p14:tracePt t="22433" x="4065588" y="1639888"/>
          <p14:tracePt t="22442" x="4068763" y="1639888"/>
          <p14:tracePt t="22453" x="4073525" y="1639888"/>
          <p14:tracePt t="22464" x="4081463" y="1639888"/>
          <p14:tracePt t="22475" x="4087813" y="1639888"/>
          <p14:tracePt t="22487" x="4092575" y="1639888"/>
          <p14:tracePt t="22501" x="4095750" y="1639888"/>
          <p14:tracePt t="22515" x="4098925" y="1639888"/>
          <p14:tracePt t="22529" x="4103688" y="1639888"/>
          <p14:tracePt t="22549" x="4111625" y="1639888"/>
          <p14:tracePt t="22563" x="4114800" y="1639888"/>
          <p14:tracePt t="22577" x="4117975" y="1639888"/>
          <p14:tracePt t="22591" x="4122738" y="1639888"/>
          <p14:tracePt t="22598" x="4125913" y="1639888"/>
          <p14:tracePt t="22604" x="4130675" y="1639888"/>
          <p14:tracePt t="22611" x="4133850" y="1639888"/>
          <p14:tracePt t="22619" x="4144963" y="1639888"/>
          <p14:tracePt t="22632" x="4148138" y="1639888"/>
          <p14:tracePt t="22633" x="4152900" y="1639888"/>
          <p14:tracePt t="22642" x="4156075" y="1639888"/>
          <p14:tracePt t="22653" x="4160838" y="1639888"/>
          <p14:tracePt t="22664" x="4164013" y="1639888"/>
          <p14:tracePt t="22675" x="4175125" y="1639888"/>
          <p14:tracePt t="22687" x="4178300" y="1639888"/>
          <p14:tracePt t="22708" x="4183063" y="1639888"/>
          <p14:tracePt t="22721" x="4186238" y="1639888"/>
          <p14:tracePt t="22921" x="4191000" y="1639888"/>
          <p14:tracePt t="22934" x="4194175" y="1639888"/>
          <p14:tracePt t="22955" x="4202113" y="1639888"/>
          <p14:tracePt t="22964" x="4205288" y="1639888"/>
          <p14:tracePt t="22976" x="4213225" y="1639888"/>
          <p14:tracePt t="22987" x="4216400" y="1639888"/>
          <p14:tracePt t="22997" x="4221163" y="1639888"/>
          <p14:tracePt t="23009" x="4224338" y="1639888"/>
          <p14:tracePt t="23010" x="4232275" y="1639888"/>
          <p14:tracePt t="23019" x="4235450" y="1639888"/>
          <p14:tracePt t="23031" x="4243388" y="1639888"/>
          <p14:tracePt t="23042" x="4246563" y="1639888"/>
          <p14:tracePt t="23053" x="4251325" y="1639888"/>
          <p14:tracePt t="23066" x="4265613" y="1639888"/>
          <p14:tracePt t="23076" x="4273550" y="1639888"/>
          <p14:tracePt t="23087" x="4295775" y="1636713"/>
          <p14:tracePt t="23099" x="4303713" y="1628775"/>
          <p14:tracePt t="23110" x="4314825" y="1628775"/>
          <p14:tracePt t="23111" x="4322763" y="1628775"/>
          <p14:tracePt t="23121" x="4344988" y="1625600"/>
          <p14:tracePt t="23131" x="4352925" y="1625600"/>
          <p14:tracePt t="23142" x="4367213" y="1625600"/>
          <p14:tracePt t="23153" x="4375150" y="1625600"/>
          <p14:tracePt t="23164" x="4386263" y="1625600"/>
          <p14:tracePt t="23176" x="4398963" y="1625600"/>
          <p14:tracePt t="23187" x="4402138" y="1625600"/>
          <p14:tracePt t="23198" x="4413250" y="1620838"/>
          <p14:tracePt t="23210" x="4421188" y="1620838"/>
          <p14:tracePt t="23220" x="4424363" y="1620838"/>
          <p14:tracePt t="23231" x="4432300" y="1620838"/>
          <p14:tracePt t="23244" x="4440238" y="1620838"/>
          <p14:tracePt t="23259" x="4443413" y="1620838"/>
          <p14:tracePt t="23279" x="4446588" y="1620838"/>
          <p14:tracePt t="23410" x="4446588" y="1625600"/>
          <p14:tracePt t="23430" x="4446588" y="1628775"/>
          <p14:tracePt t="23444" x="4446588" y="1631950"/>
          <p14:tracePt t="23478" x="4446588" y="1639888"/>
          <p14:tracePt t="23513" x="4446588" y="1644650"/>
          <p14:tracePt t="24614" x="4443413" y="1647825"/>
          <p14:tracePt t="24620" x="4435475" y="1647825"/>
          <p14:tracePt t="24642" x="4424363" y="1651000"/>
          <p14:tracePt t="24653" x="4421188" y="1655763"/>
          <p14:tracePt t="24655" x="4410075" y="1658938"/>
          <p14:tracePt t="24664" x="4402138" y="1666875"/>
          <p14:tracePt t="24676" x="4367213" y="1689100"/>
          <p14:tracePt t="24687" x="4333875" y="1708150"/>
          <p14:tracePt t="24697" x="4284663" y="1738313"/>
          <p14:tracePt t="24710" x="4257675" y="1754188"/>
          <p14:tracePt t="24711" x="4232275" y="1765300"/>
          <p14:tracePt t="24720" x="4210050" y="1776413"/>
          <p14:tracePt t="24731" x="4167188" y="1798638"/>
          <p14:tracePt t="24742" x="4148138" y="1809750"/>
          <p14:tracePt t="24753" x="4117975" y="1828800"/>
          <p14:tracePt t="24765" x="4087813" y="1844675"/>
          <p14:tracePt t="24775" x="4073525" y="1855788"/>
          <p14:tracePt t="24786" x="4046538" y="1878013"/>
          <p14:tracePt t="24798" x="4035425" y="1882775"/>
          <p14:tracePt t="24799" x="4027488" y="1893888"/>
          <p14:tracePt t="24809" x="4024313" y="1905000"/>
          <p14:tracePt t="24820" x="4016375" y="1912938"/>
          <p14:tracePt t="24831" x="4013200" y="1916113"/>
          <p14:tracePt t="24842" x="4013200" y="1930400"/>
          <p14:tracePt t="24854" x="4013200" y="1935163"/>
          <p14:tracePt t="24864" x="4013200" y="1938338"/>
          <p14:tracePt t="24876" x="4013200" y="1943100"/>
          <p14:tracePt t="24887" x="4013200" y="1946275"/>
          <p14:tracePt t="24897" x="4016375" y="1954213"/>
          <p14:tracePt t="24910" x="4024313" y="1962150"/>
          <p14:tracePt t="24920" x="4035425" y="1968500"/>
          <p14:tracePt t="24931" x="4062413" y="1992313"/>
          <p14:tracePt t="24942" x="4095750" y="2009775"/>
          <p14:tracePt t="24944" x="4148138" y="2025650"/>
          <p14:tracePt t="24953" x="4232275" y="2052638"/>
          <p14:tracePt t="24965" x="4451350" y="2085975"/>
          <p14:tracePt t="24975" x="4560888" y="2097088"/>
          <p14:tracePt t="24986" x="4749800" y="2097088"/>
          <p14:tracePt t="24999" x="4851400" y="2097088"/>
          <p14:tracePt t="25000" x="4930775" y="2089150"/>
          <p14:tracePt t="25009" x="5002213" y="2082800"/>
          <p14:tracePt t="25020" x="5108575" y="2052638"/>
          <p14:tracePt t="25031" x="5172075" y="2028825"/>
          <p14:tracePt t="25042" x="5297488" y="1987550"/>
          <p14:tracePt t="25054" x="5360988" y="1965325"/>
          <p14:tracePt t="25055" x="5418138" y="1935163"/>
          <p14:tracePt t="25064" x="5453063" y="1912938"/>
          <p14:tracePt t="25075" x="5502275" y="1889125"/>
          <p14:tracePt t="25086" x="5519738" y="1870075"/>
          <p14:tracePt t="25097" x="5535613" y="1847850"/>
          <p14:tracePt t="25109" x="5538788" y="1844675"/>
          <p14:tracePt t="26148" x="5557838" y="1844675"/>
          <p14:tracePt t="26154" x="5581650" y="1844675"/>
          <p14:tracePt t="26187" x="5713413" y="1817688"/>
          <p14:tracePt t="26197" x="5776913" y="1798638"/>
          <p14:tracePt t="26210" x="5811838" y="1790700"/>
          <p14:tracePt t="26211" x="5837238" y="1779588"/>
          <p14:tracePt t="26220" x="5872163" y="1765300"/>
          <p14:tracePt t="26232" x="5910263" y="1749425"/>
          <p14:tracePt t="26242" x="5935663" y="1741488"/>
          <p14:tracePt t="26253" x="5962650" y="1724025"/>
          <p14:tracePt t="26265" x="5976938" y="1711325"/>
          <p14:tracePt t="26275" x="5981700" y="1708150"/>
          <p14:tracePt t="26286" x="5989638" y="1700213"/>
          <p14:tracePt t="26298" x="5989638" y="1697038"/>
          <p14:tracePt t="26299" x="5992813" y="1697038"/>
          <p14:tracePt t="26309" x="5992813" y="1689100"/>
          <p14:tracePt t="26319" x="5995988" y="1685925"/>
          <p14:tracePt t="26331" x="6000750" y="1681163"/>
          <p14:tracePt t="26342" x="6007100" y="1677988"/>
          <p14:tracePt t="26424" x="6003925" y="1677988"/>
          <p14:tracePt t="26431" x="6000750" y="1674813"/>
          <p14:tracePt t="26437" x="5995988" y="1674813"/>
          <p14:tracePt t="26443" x="5992813" y="1670050"/>
          <p14:tracePt t="26453" x="5989638" y="1670050"/>
          <p14:tracePt t="26465" x="5981700" y="1666875"/>
          <p14:tracePt t="26475" x="5970588" y="1666875"/>
          <p14:tracePt t="26486" x="5951538" y="1658938"/>
          <p14:tracePt t="26499" x="5916613" y="1655763"/>
          <p14:tracePt t="26509" x="5886450" y="1655763"/>
          <p14:tracePt t="26520" x="5800725" y="1631950"/>
          <p14:tracePt t="26531" x="5751513" y="1625600"/>
          <p14:tracePt t="26542" x="5645150" y="1595438"/>
          <p14:tracePt t="26554" x="5565775" y="1568450"/>
          <p14:tracePt t="26564" x="5532438" y="1552575"/>
          <p14:tracePt t="26575" x="5489575" y="1535113"/>
          <p14:tracePt t="26587" x="5475288" y="1522413"/>
          <p14:tracePt t="26588" x="5456238" y="1519238"/>
          <p14:tracePt t="26597" x="5440363" y="1511300"/>
          <p14:tracePt t="26609" x="5418138" y="1508125"/>
          <p14:tracePt t="26620" x="5410200" y="1503363"/>
          <p14:tracePt t="26631" x="5384800" y="1497013"/>
          <p14:tracePt t="26643" x="5357813" y="1492250"/>
          <p14:tracePt t="26653" x="5338763" y="1492250"/>
          <p14:tracePt t="26664" x="5313363" y="1485900"/>
          <p14:tracePt t="26676" x="5297488" y="1485900"/>
          <p14:tracePt t="26678" x="5281613" y="1481138"/>
          <p14:tracePt t="26686" x="5267325" y="1481138"/>
          <p14:tracePt t="26699" x="5240338" y="1477963"/>
          <p14:tracePt t="26709" x="5229225" y="1470025"/>
          <p14:tracePt t="26720" x="5210175" y="1470025"/>
          <p14:tracePt t="26732" x="5199063" y="1470025"/>
          <p14:tracePt t="26733" x="5195888" y="1470025"/>
          <p14:tracePt t="26741" x="5191125" y="1470025"/>
          <p14:tracePt t="26754" x="5176838" y="1470025"/>
          <p14:tracePt t="26764" x="5172075" y="1470025"/>
          <p14:tracePt t="26775" x="5165725" y="1470025"/>
          <p14:tracePt t="26787" x="5160963" y="1470025"/>
          <p14:tracePt t="26789" x="5157788" y="1470025"/>
          <p14:tracePt t="26801" x="5149850" y="1470025"/>
          <p14:tracePt t="26822" x="5146675" y="1470025"/>
          <p14:tracePt t="26836" x="5141913" y="1470025"/>
          <p14:tracePt t="26892" x="5138738" y="1470025"/>
          <p14:tracePt t="26905" x="5135563" y="1470025"/>
          <p14:tracePt t="26926" x="5130800" y="1470025"/>
          <p14:tracePt t="26939" x="5127625" y="1470025"/>
          <p14:tracePt t="26953" x="5124450" y="1470025"/>
          <p14:tracePt t="26959" x="5116513" y="1470025"/>
          <p14:tracePt t="26966" x="5111750" y="1473200"/>
          <p14:tracePt t="26975" x="5108575" y="1473200"/>
          <p14:tracePt t="26987" x="5105400" y="1473200"/>
          <p14:tracePt t="26998" x="5100638" y="1473200"/>
          <p14:tracePt t="27008" x="5092700" y="1481138"/>
          <p14:tracePt t="27022" x="5086350" y="1481138"/>
          <p14:tracePt t="27031" x="5081588" y="1481138"/>
          <p14:tracePt t="27043" x="5078413" y="1481138"/>
          <p14:tracePt t="27056" x="5075238" y="1481138"/>
          <p14:tracePt t="27070" x="5075238" y="1485900"/>
          <p14:tracePt t="27083" x="5075238" y="1489075"/>
          <p14:tracePt t="27104" x="5075238" y="1492250"/>
          <p14:tracePt t="27118" x="5075238" y="1497013"/>
          <p14:tracePt t="27132" x="5075238" y="1500188"/>
          <p14:tracePt t="27152" x="5075238" y="1503363"/>
          <p14:tracePt t="27166" x="5075238" y="1511300"/>
          <p14:tracePt t="27187" x="5075238" y="1516063"/>
          <p14:tracePt t="27201" x="5075238" y="1519238"/>
          <p14:tracePt t="27221" x="5075238" y="1522413"/>
          <p14:tracePt t="27235" x="5075238" y="1527175"/>
          <p14:tracePt t="27242" x="5078413" y="1527175"/>
          <p14:tracePt t="27248" x="5078413" y="1530350"/>
          <p14:tracePt t="27255" x="5081588" y="1530350"/>
          <p14:tracePt t="27269" x="5089525" y="1535113"/>
          <p14:tracePt t="27283" x="5089525" y="1541463"/>
          <p14:tracePt t="27290" x="5092700" y="1541463"/>
          <p14:tracePt t="27303" x="5097463" y="1546225"/>
          <p14:tracePt t="27317" x="5100638" y="1549400"/>
          <p14:tracePt t="27324" x="5105400" y="1549400"/>
          <p14:tracePt t="27331" x="5105400" y="1552575"/>
          <p14:tracePt t="27345" x="5108575" y="1552575"/>
          <p14:tracePt t="27353" x="5108575" y="1557338"/>
          <p14:tracePt t="27364" x="5111750" y="1557338"/>
          <p14:tracePt t="27366" x="5111750" y="1560513"/>
          <p14:tracePt t="27376" x="5119688" y="1560513"/>
          <p14:tracePt t="27387" x="5119688" y="1565275"/>
          <p14:tracePt t="27398" x="5124450" y="1565275"/>
          <p14:tracePt t="27408" x="5127625" y="1571625"/>
          <p14:tracePt t="27421" x="5130800" y="1571625"/>
          <p14:tracePt t="27441" x="5135563" y="1571625"/>
          <p14:tracePt t="27455" x="5138738" y="1571625"/>
          <p14:tracePt t="27469" x="5141913" y="1571625"/>
          <p14:tracePt t="27483" x="5146675" y="1571625"/>
          <p14:tracePt t="27503" x="5154613" y="1571625"/>
          <p14:tracePt t="27510" x="5157788" y="1571625"/>
          <p14:tracePt t="27517" x="5160963" y="1571625"/>
          <p14:tracePt t="27524" x="5168900" y="1571625"/>
          <p14:tracePt t="27531" x="5172075" y="1571625"/>
          <p14:tracePt t="27542" x="5187950" y="1576388"/>
          <p14:tracePt t="27553" x="5221288" y="1587500"/>
          <p14:tracePt t="27565" x="5270500" y="1598613"/>
          <p14:tracePt t="27575" x="5294313" y="1609725"/>
          <p14:tracePt t="27586" x="5349875" y="1620838"/>
          <p14:tracePt t="27598" x="5384800" y="1628775"/>
          <p14:tracePt t="27600" x="5414963" y="1628775"/>
          <p14:tracePt t="27608" x="5445125" y="1628775"/>
          <p14:tracePt t="27620" x="5508625" y="1636713"/>
          <p14:tracePt t="27631" x="5532438" y="1636713"/>
          <p14:tracePt t="27642" x="5584825" y="1636713"/>
          <p14:tracePt t="27654" x="5622925" y="1631950"/>
          <p14:tracePt t="27665" x="5645150" y="1631950"/>
          <p14:tracePt t="27676" x="5678488" y="1628775"/>
          <p14:tracePt t="27687" x="5694363" y="1628775"/>
          <p14:tracePt t="27697" x="5716588" y="1617663"/>
          <p14:tracePt t="27710" x="5727700" y="1614488"/>
          <p14:tracePt t="27711" x="5735638" y="1606550"/>
          <p14:tracePt t="27720" x="5738813" y="1606550"/>
          <p14:tracePt t="27731" x="5751513" y="1595438"/>
          <p14:tracePt t="27742" x="5757863" y="1595438"/>
          <p14:tracePt t="27753" x="5762625" y="1587500"/>
          <p14:tracePt t="27765" x="5773738" y="1579563"/>
          <p14:tracePt t="27776" x="5776913" y="1576388"/>
          <p14:tracePt t="27786" x="5781675" y="1576388"/>
          <p14:tracePt t="27798" x="5784850" y="1571625"/>
          <p14:tracePt t="27808" x="5788025" y="1568450"/>
          <p14:tracePt t="27827" x="5788025" y="1565275"/>
          <p14:tracePt t="27840" x="5788025" y="1560513"/>
          <p14:tracePt t="27848" x="5788025" y="1557338"/>
          <p14:tracePt t="27868" x="5788025" y="1549400"/>
          <p14:tracePt t="27882" x="5788025" y="1546225"/>
          <p14:tracePt t="27902" x="5788025" y="1541463"/>
          <p14:tracePt t="27909" x="5784850" y="1541463"/>
          <p14:tracePt t="27916" x="5784850" y="1538288"/>
          <p14:tracePt t="27930" x="5781675" y="1535113"/>
          <p14:tracePt t="27944" x="5776913" y="1535113"/>
          <p14:tracePt t="27950" x="5776913" y="1530350"/>
          <p14:tracePt t="27957" x="5773738" y="1530350"/>
          <p14:tracePt t="27964" x="5765800" y="1527175"/>
          <p14:tracePt t="27975" x="5762625" y="1527175"/>
          <p14:tracePt t="27986" x="5754688" y="1527175"/>
          <p14:tracePt t="27998" x="5751513" y="1527175"/>
          <p14:tracePt t="28000" x="5738813" y="1527175"/>
          <p14:tracePt t="28008" x="5735638" y="1527175"/>
          <p14:tracePt t="28020" x="5713413" y="1527175"/>
          <p14:tracePt t="28031" x="5702300" y="1527175"/>
          <p14:tracePt t="28033" x="5686425" y="1527175"/>
          <p14:tracePt t="28042" x="5675313" y="1519238"/>
          <p14:tracePt t="28054" x="5648325" y="1516063"/>
          <p14:tracePt t="28064" x="5634038" y="1516063"/>
          <p14:tracePt t="28075" x="5614988" y="1511300"/>
          <p14:tracePt t="28087" x="5595938" y="1511300"/>
          <p14:tracePt t="28089" x="5588000" y="1511300"/>
          <p14:tracePt t="28097" x="5584825" y="1511300"/>
          <p14:tracePt t="28109" x="5568950" y="1511300"/>
          <p14:tracePt t="28120" x="5565775" y="1511300"/>
          <p14:tracePt t="28130" x="5554663" y="1511300"/>
          <p14:tracePt t="28142" x="5546725" y="1511300"/>
          <p14:tracePt t="28144" x="5538788" y="1511300"/>
          <p14:tracePt t="28153" x="5535613" y="1511300"/>
          <p14:tracePt t="28164" x="5527675" y="1511300"/>
          <p14:tracePt t="28175" x="5516563" y="1503363"/>
          <p14:tracePt t="28186" x="5508625" y="1503363"/>
          <p14:tracePt t="28199" x="5494338" y="1503363"/>
          <p14:tracePt t="28209" x="5489575" y="1503363"/>
          <p14:tracePt t="28219" x="5483225" y="1500188"/>
          <p14:tracePt t="28232" x="5470525" y="1500188"/>
          <p14:tracePt t="28242" x="5467350" y="1500188"/>
          <p14:tracePt t="28253" x="5464175" y="1500188"/>
          <p14:tracePt t="28264" x="5459413" y="1500188"/>
          <p14:tracePt t="28839" x="5486400" y="1500188"/>
          <p14:tracePt t="28844" x="5527675" y="1500188"/>
          <p14:tracePt t="28875" x="5713413" y="1500188"/>
          <p14:tracePt t="28887" x="5773738" y="1500188"/>
          <p14:tracePt t="28898" x="5795963" y="1500188"/>
          <p14:tracePt t="28908" x="5856288" y="1500188"/>
          <p14:tracePt t="28921" x="5932488" y="1497013"/>
          <p14:tracePt t="28931" x="5981700" y="1497013"/>
          <p14:tracePt t="28942" x="6083300" y="1497013"/>
          <p14:tracePt t="28954" x="6124575" y="1497013"/>
          <p14:tracePt t="28964" x="6196013" y="1497013"/>
          <p14:tracePt t="28975" x="6269038" y="1497013"/>
          <p14:tracePt t="28986" x="6299200" y="1497013"/>
          <p14:tracePt t="28998" x="6381750" y="1497013"/>
          <p14:tracePt t="29009" x="6411913" y="1497013"/>
          <p14:tracePt t="29011" x="6464300" y="1489075"/>
          <p14:tracePt t="29020" x="6496050" y="1489075"/>
          <p14:tracePt t="29031" x="6578600" y="1489075"/>
          <p14:tracePt t="29042" x="6611938" y="1485900"/>
          <p14:tracePt t="29053" x="6657975" y="1485900"/>
          <p14:tracePt t="29065" x="6702425" y="1485900"/>
          <p14:tracePt t="29075" x="6726238" y="1485900"/>
          <p14:tracePt t="29086" x="6770688" y="1485900"/>
          <p14:tracePt t="29097" x="6794500" y="1485900"/>
          <p14:tracePt t="29108" x="6831013" y="1485900"/>
          <p14:tracePt t="29120" x="6877050" y="1485900"/>
          <p14:tracePt t="29131" x="6891338" y="1477963"/>
          <p14:tracePt t="29142" x="6929438" y="1477963"/>
          <p14:tracePt t="29154" x="6956425" y="1473200"/>
          <p14:tracePt t="29156" x="6970713" y="1473200"/>
          <p14:tracePt t="29164" x="6978650" y="1473200"/>
          <p14:tracePt t="29175" x="7000875" y="1473200"/>
          <p14:tracePt t="29187" x="7008813" y="1473200"/>
          <p14:tracePt t="29197" x="7027863" y="1473200"/>
          <p14:tracePt t="29210" x="7043738" y="1473200"/>
          <p14:tracePt t="29220" x="7050088" y="1473200"/>
          <p14:tracePt t="29231" x="7073900" y="1466850"/>
          <p14:tracePt t="29242" x="7088188" y="1466850"/>
          <p14:tracePt t="29244" x="7104063" y="1466850"/>
          <p14:tracePt t="29253" x="7123113" y="1466850"/>
          <p14:tracePt t="29265" x="7153275" y="1466850"/>
          <p14:tracePt t="29276" x="7175500" y="1466850"/>
          <p14:tracePt t="29286" x="7208838" y="1462088"/>
          <p14:tracePt t="29299" x="7235825" y="1462088"/>
          <p14:tracePt t="29309" x="7243763" y="1462088"/>
          <p14:tracePt t="29320" x="7262813" y="1462088"/>
          <p14:tracePt t="29331" x="7265988" y="1462088"/>
          <p14:tracePt t="29342" x="7281863" y="1462088"/>
          <p14:tracePt t="29354" x="7288213" y="1462088"/>
          <p14:tracePt t="29364" x="7292975" y="1462088"/>
          <p14:tracePt t="29381" x="7292975" y="1458913"/>
          <p14:tracePt t="29395" x="7292975" y="1455738"/>
          <p14:tracePt t="30710" x="7299325" y="1455738"/>
          <p14:tracePt t="30723" x="7304088" y="1458913"/>
          <p14:tracePt t="30742" x="7307263" y="1458913"/>
          <p14:tracePt t="30753" x="7312025" y="1462088"/>
          <p14:tracePt t="30765" x="7318375" y="1466850"/>
          <p14:tracePt t="30776" x="7323138" y="1466850"/>
          <p14:tracePt t="30787" x="7334250" y="1470025"/>
          <p14:tracePt t="30798" x="7337425" y="1473200"/>
          <p14:tracePt t="30809" x="7342188" y="1473200"/>
          <p14:tracePt t="30820" x="7348538" y="1481138"/>
          <p14:tracePt t="30832" x="7353300" y="1485900"/>
          <p14:tracePt t="30842" x="7356475" y="1489075"/>
          <p14:tracePt t="30853" x="7364413" y="1489075"/>
          <p14:tracePt t="30864" x="7367588" y="1492250"/>
          <p14:tracePt t="30875" x="7375525" y="1497013"/>
          <p14:tracePt t="30888" x="7378700" y="1497013"/>
          <p14:tracePt t="30889" x="7383463" y="1500188"/>
          <p14:tracePt t="30897" x="7386638" y="1500188"/>
          <p14:tracePt t="30909" x="7397750" y="1503363"/>
          <p14:tracePt t="30920" x="7397750" y="1511300"/>
          <p14:tracePt t="30931" x="7405688" y="1516063"/>
          <p14:tracePt t="30942" x="7410450" y="1519238"/>
          <p14:tracePt t="30944" x="7413625" y="1519238"/>
          <p14:tracePt t="30953" x="7413625" y="1522413"/>
          <p14:tracePt t="30964" x="7416800" y="1527175"/>
          <p14:tracePt t="30975" x="7424738" y="1530350"/>
          <p14:tracePt t="30986" x="7427913" y="1535113"/>
          <p14:tracePt t="30999" x="7432675" y="1538288"/>
          <p14:tracePt t="31012" x="7435850" y="1538288"/>
          <p14:tracePt t="31020" x="7435850" y="1546225"/>
          <p14:tracePt t="31032" x="7440613" y="1546225"/>
          <p14:tracePt t="31033" x="7440613" y="1549400"/>
          <p14:tracePt t="31046" x="7443788" y="1549400"/>
          <p14:tracePt t="31302" x="7446963" y="1549400"/>
          <p14:tracePt t="31342" x="7451725" y="1549400"/>
          <p14:tracePt t="31363" x="7458075" y="1549400"/>
          <p14:tracePt t="31383" x="7462838" y="1549400"/>
          <p14:tracePt t="31405" x="7466013" y="1549400"/>
          <p14:tracePt t="31439" x="7470775" y="1549400"/>
          <p14:tracePt t="31460" x="7473950" y="1549400"/>
          <p14:tracePt t="31473" x="7477125" y="1549400"/>
          <p14:tracePt t="31487" x="7481888" y="1549400"/>
          <p14:tracePt t="31501" x="7488238" y="1549400"/>
          <p14:tracePt t="31508" x="7493000" y="1549400"/>
          <p14:tracePt t="31515" x="7500938" y="1549400"/>
          <p14:tracePt t="31522" x="7504113" y="1552575"/>
          <p14:tracePt t="31531" x="7507288" y="1552575"/>
          <p14:tracePt t="31542" x="7523163" y="1552575"/>
          <p14:tracePt t="31553" x="7526338" y="1552575"/>
          <p14:tracePt t="31565" x="7534275" y="1557338"/>
          <p14:tracePt t="31577" x="7545388" y="1557338"/>
          <p14:tracePt t="31587" x="7550150" y="1557338"/>
          <p14:tracePt t="31597" x="7556500" y="1557338"/>
          <p14:tracePt t="31610" x="7561263" y="1557338"/>
          <p14:tracePt t="31624" x="7564438" y="1557338"/>
          <p14:tracePt t="31638" x="7567613" y="1557338"/>
          <p14:tracePt t="31651" x="7575550" y="1557338"/>
          <p14:tracePt t="31666" x="7580313" y="1557338"/>
          <p14:tracePt t="31679" x="7583488" y="1557338"/>
          <p14:tracePt t="31687" x="7586663" y="1557338"/>
          <p14:tracePt t="31700" x="7591425" y="1557338"/>
          <p14:tracePt t="31707" x="7594600" y="1557338"/>
          <p14:tracePt t="31714" x="7599363" y="1557338"/>
          <p14:tracePt t="31727" x="7605713" y="1557338"/>
          <p14:tracePt t="31734" x="7610475" y="1557338"/>
          <p14:tracePt t="31742" x="7613650" y="1557338"/>
          <p14:tracePt t="31755" x="7616825" y="1557338"/>
          <p14:tracePt t="31764" x="7621588" y="1557338"/>
          <p14:tracePt t="31776" x="7629525" y="1557338"/>
          <p14:tracePt t="31789" x="7635875" y="1557338"/>
          <p14:tracePt t="31797" x="7640638" y="1557338"/>
          <p14:tracePt t="31810" x="7643813" y="1557338"/>
          <p14:tracePt t="31811" x="7646988" y="1557338"/>
          <p14:tracePt t="31824" x="7651750" y="1557338"/>
          <p14:tracePt t="31831" x="7654925" y="1557338"/>
          <p14:tracePt t="31843" x="7659688" y="1557338"/>
          <p14:tracePt t="31859" x="7666038" y="1557338"/>
          <p14:tracePt t="31872" x="7670800" y="1557338"/>
          <p14:tracePt t="31886" x="7673975" y="1557338"/>
          <p14:tracePt t="31948" x="7673975" y="1552575"/>
          <p14:tracePt t="32705" x="7723188" y="1552575"/>
          <p14:tracePt t="32711" x="7813675" y="1552575"/>
          <p14:tracePt t="32742" x="8078788" y="1538288"/>
          <p14:tracePt t="32753" x="8161338" y="1530350"/>
          <p14:tracePt t="32764" x="8196263" y="1522413"/>
          <p14:tracePt t="32775" x="8232775" y="1511300"/>
          <p14:tracePt t="32787" x="8259763" y="1508125"/>
          <p14:tracePt t="32798" x="8262938" y="1503363"/>
          <p14:tracePt t="32808" x="8278813" y="1497013"/>
          <p14:tracePt t="32820" x="8281988" y="1497013"/>
          <p14:tracePt t="32831" x="8281988" y="1492250"/>
          <p14:tracePt t="32842" x="8286750" y="1492250"/>
          <p14:tracePt t="32905" x="8281988" y="1492250"/>
          <p14:tracePt t="32919" x="8278813" y="1492250"/>
          <p14:tracePt t="32925" x="8275638" y="1492250"/>
          <p14:tracePt t="32932" x="8267700" y="1492250"/>
          <p14:tracePt t="32942" x="8262938" y="1492250"/>
          <p14:tracePt t="32953" x="8251825" y="1500188"/>
          <p14:tracePt t="32965" x="8240713" y="1503363"/>
          <p14:tracePt t="32967" x="8226425" y="1503363"/>
          <p14:tracePt t="32975" x="8207375" y="1508125"/>
          <p14:tracePt t="32987" x="8147050" y="1508125"/>
          <p14:tracePt t="32998" x="8097838" y="1508125"/>
          <p14:tracePt t="33008" x="7945438" y="1508125"/>
          <p14:tracePt t="33021" x="7783513" y="1508125"/>
          <p14:tracePt t="33032" x="7723188" y="1503363"/>
          <p14:tracePt t="33042" x="7632700" y="1503363"/>
          <p14:tracePt t="33053" x="7591425" y="1503363"/>
          <p14:tracePt t="33056" x="7550150" y="1503363"/>
          <p14:tracePt t="33064" x="7507288" y="1503363"/>
          <p14:tracePt t="33077" x="7446963" y="1503363"/>
          <p14:tracePt t="33087" x="7413625" y="1503363"/>
          <p14:tracePt t="33097" x="7361238" y="1508125"/>
          <p14:tracePt t="33110" x="7331075" y="1508125"/>
          <p14:tracePt t="33111" x="7299325" y="1508125"/>
          <p14:tracePt t="33120" x="7277100" y="1516063"/>
          <p14:tracePt t="33131" x="7224713" y="1516063"/>
          <p14:tracePt t="33142" x="7189788" y="1516063"/>
          <p14:tracePt t="33153" x="7118350" y="1516063"/>
          <p14:tracePt t="33165" x="7027863" y="1516063"/>
          <p14:tracePt t="33175" x="6986588" y="1511300"/>
          <p14:tracePt t="33187" x="6915150" y="1511300"/>
          <p14:tracePt t="33198" x="6880225" y="1503363"/>
          <p14:tracePt t="33200" x="6850063" y="1503363"/>
          <p14:tracePt t="33209" x="6827838" y="1497013"/>
          <p14:tracePt t="33221" x="6770688" y="1497013"/>
          <p14:tracePt t="33231" x="6748463" y="1497013"/>
          <p14:tracePt t="33242" x="6702425" y="1497013"/>
          <p14:tracePt t="33253" x="6680200" y="1497013"/>
          <p14:tracePt t="33255" x="6650038" y="1497013"/>
          <p14:tracePt t="33264" x="6627813" y="1497013"/>
          <p14:tracePt t="33275" x="6567488" y="1500188"/>
          <p14:tracePt t="33286" x="6543675" y="1508125"/>
          <p14:tracePt t="33297" x="6491288" y="1508125"/>
          <p14:tracePt t="33310" x="6438900" y="1508125"/>
          <p14:tracePt t="33320" x="6416675" y="1508125"/>
          <p14:tracePt t="33331" x="6370638" y="1508125"/>
          <p14:tracePt t="33342" x="6337300" y="1511300"/>
          <p14:tracePt t="33345" x="6313488" y="1511300"/>
          <p14:tracePt t="33353" x="6291263" y="1511300"/>
          <p14:tracePt t="33365" x="6245225" y="1519238"/>
          <p14:tracePt t="33375" x="6223000" y="1519238"/>
          <p14:tracePt t="33386" x="6178550" y="1519238"/>
          <p14:tracePt t="33398" x="6154738" y="1519238"/>
          <p14:tracePt t="33399" x="6140450" y="1519238"/>
          <p14:tracePt t="33409" x="6132513" y="1519238"/>
          <p14:tracePt t="33421" x="6105525" y="1519238"/>
          <p14:tracePt t="33431" x="6102350" y="1519238"/>
          <p14:tracePt t="33442" x="6083300" y="1519238"/>
          <p14:tracePt t="33454" x="6072188" y="1519238"/>
          <p14:tracePt t="33455" x="6061075" y="1519238"/>
          <p14:tracePt t="33465" x="6053138" y="1519238"/>
          <p14:tracePt t="33475" x="6026150" y="1519238"/>
          <p14:tracePt t="33487" x="6019800" y="1519238"/>
          <p14:tracePt t="33489" x="6007100" y="1519238"/>
          <p14:tracePt t="33497" x="5995988" y="1516063"/>
          <p14:tracePt t="33510" x="5970588" y="1516063"/>
          <p14:tracePt t="33520" x="5962650" y="1516063"/>
          <p14:tracePt t="33531" x="5943600" y="1516063"/>
          <p14:tracePt t="33542" x="5932488" y="1516063"/>
          <p14:tracePt t="33544" x="5927725" y="1516063"/>
          <p14:tracePt t="33553" x="5924550" y="1516063"/>
          <p14:tracePt t="33564" x="5916613" y="1516063"/>
          <p14:tracePt t="33576" x="5910263" y="1516063"/>
          <p14:tracePt t="33586" x="5902325" y="1516063"/>
          <p14:tracePt t="33599" x="5897563" y="1516063"/>
          <p14:tracePt t="33613" x="5894388" y="1516063"/>
          <p14:tracePt t="33627" x="5891213" y="1516063"/>
          <p14:tracePt t="33682" x="5894388" y="1516063"/>
          <p14:tracePt t="33695" x="5897563" y="1516063"/>
          <p14:tracePt t="33702" x="5902325" y="1516063"/>
          <p14:tracePt t="33709" x="5905500" y="1516063"/>
          <p14:tracePt t="33720" x="5913438" y="1516063"/>
          <p14:tracePt t="33731" x="5921375" y="1519238"/>
          <p14:tracePt t="33742" x="5927725" y="1519238"/>
          <p14:tracePt t="33753" x="5940425" y="1519238"/>
          <p14:tracePt t="33764" x="5946775" y="1519238"/>
          <p14:tracePt t="33776" x="5951538" y="1519238"/>
          <p14:tracePt t="33786" x="5962650" y="1519238"/>
          <p14:tracePt t="33799" x="5973763" y="1519238"/>
          <p14:tracePt t="33809" x="5976938" y="1519238"/>
          <p14:tracePt t="33819" x="5992813" y="1519238"/>
          <p14:tracePt t="33831" x="5995988" y="1519238"/>
          <p14:tracePt t="33833" x="6000750" y="1519238"/>
          <p14:tracePt t="33842" x="6011863" y="1519238"/>
          <p14:tracePt t="33854" x="6019800" y="1519238"/>
          <p14:tracePt t="33864" x="6026150" y="1519238"/>
          <p14:tracePt t="33875" x="6045200" y="1519238"/>
          <p14:tracePt t="33888" x="6061075" y="1519238"/>
          <p14:tracePt t="33897" x="6069013" y="1519238"/>
          <p14:tracePt t="33909" x="6083300" y="1519238"/>
          <p14:tracePt t="33920" x="6099175" y="1519238"/>
          <p14:tracePt t="33931" x="6116638" y="1519238"/>
          <p14:tracePt t="33943" x="6135688" y="1519238"/>
          <p14:tracePt t="33953" x="6148388" y="1519238"/>
          <p14:tracePt t="33964" x="6159500" y="1519238"/>
          <p14:tracePt t="33976" x="6170613" y="1519238"/>
          <p14:tracePt t="33977" x="6173788" y="1519238"/>
          <p14:tracePt t="33987" x="6178550" y="1519238"/>
          <p14:tracePt t="33998" x="6184900" y="1519238"/>
          <p14:tracePt t="34011" x="6192838" y="1519238"/>
          <p14:tracePt t="34039" x="6189663" y="1516063"/>
          <p14:tracePt t="34053" x="6184900" y="1511300"/>
          <p14:tracePt t="34060" x="6181725" y="1511300"/>
          <p14:tracePt t="34073" x="6178550" y="1508125"/>
          <p14:tracePt t="34080" x="6173788" y="1508125"/>
          <p14:tracePt t="34087" x="6170613" y="1503363"/>
          <p14:tracePt t="34097" x="6165850" y="1503363"/>
          <p14:tracePt t="34109" x="6154738" y="1500188"/>
          <p14:tracePt t="34121" x="6151563" y="1500188"/>
          <p14:tracePt t="34122" x="6143625" y="1497013"/>
          <p14:tracePt t="34131" x="6140450" y="1497013"/>
          <p14:tracePt t="34143" x="6124575" y="1489075"/>
          <p14:tracePt t="34153" x="6121400" y="1485900"/>
          <p14:tracePt t="34164" x="6113463" y="1485900"/>
          <p14:tracePt t="34177" x="6102350" y="1481138"/>
          <p14:tracePt t="34186" x="6099175" y="1481138"/>
          <p14:tracePt t="34198" x="6094413" y="1481138"/>
          <p14:tracePt t="34209" x="6091238" y="1481138"/>
          <p14:tracePt t="34220" x="6083300" y="1481138"/>
          <p14:tracePt t="34232" x="6075363" y="1481138"/>
          <p14:tracePt t="34245" x="6072188" y="1481138"/>
          <p14:tracePt t="34260" x="6069013" y="1481138"/>
          <p14:tracePt t="34273" x="6064250" y="1481138"/>
          <p14:tracePt t="34280" x="6061075" y="1481138"/>
          <p14:tracePt t="34287" x="6056313" y="1481138"/>
          <p14:tracePt t="34298" x="6053138" y="1481138"/>
          <p14:tracePt t="34309" x="6049963" y="1481138"/>
          <p14:tracePt t="34321" x="6042025" y="1481138"/>
          <p14:tracePt t="34335" x="6038850" y="1481138"/>
          <p14:tracePt t="34349" x="6034088" y="1481138"/>
          <p14:tracePt t="34397" x="6038850" y="1481138"/>
          <p14:tracePt t="34410" x="6045200" y="1481138"/>
          <p14:tracePt t="34424" x="6049963" y="1481138"/>
          <p14:tracePt t="34445" x="6053138" y="1481138"/>
          <p14:tracePt t="34459" x="6056313" y="1481138"/>
          <p14:tracePt t="34473" x="6061075" y="1481138"/>
          <p14:tracePt t="34479" x="6064250" y="1481138"/>
          <p14:tracePt t="34487" x="6069013" y="1481138"/>
          <p14:tracePt t="34498" x="6072188" y="1481138"/>
          <p14:tracePt t="34509" x="6080125" y="1481138"/>
          <p14:tracePt t="34521" x="6083300" y="1481138"/>
          <p14:tracePt t="34522" x="6086475" y="1481138"/>
          <p14:tracePt t="34531" x="6091238" y="1481138"/>
          <p14:tracePt t="34542" x="6099175" y="1481138"/>
          <p14:tracePt t="34553" x="6102350" y="1481138"/>
          <p14:tracePt t="34564" x="6116638" y="1481138"/>
          <p14:tracePt t="34577" x="6132513" y="1477963"/>
          <p14:tracePt t="34586" x="6140450" y="1477963"/>
          <p14:tracePt t="34598" x="6173788" y="1473200"/>
          <p14:tracePt t="34610" x="6245225" y="1466850"/>
          <p14:tracePt t="34620" x="6288088" y="1466850"/>
          <p14:tracePt t="34631" x="6337300" y="1458913"/>
          <p14:tracePt t="34633" x="6389688" y="1458913"/>
          <p14:tracePt t="34642" x="6430963" y="1450975"/>
          <p14:tracePt t="34653" x="6513513" y="1450975"/>
          <p14:tracePt t="34665" x="6556375" y="1450975"/>
          <p14:tracePt t="34666" x="6597650" y="1450975"/>
          <p14:tracePt t="34675" x="6635750" y="1450975"/>
          <p14:tracePt t="34686" x="6710363" y="1443038"/>
          <p14:tracePt t="34698" x="6745288" y="1436688"/>
          <p14:tracePt t="34709" x="6816725" y="1423988"/>
          <p14:tracePt t="34721" x="6865938" y="1417638"/>
          <p14:tracePt t="34731" x="6888163" y="1417638"/>
          <p14:tracePt t="34742" x="6918325" y="1417638"/>
          <p14:tracePt t="34754" x="6934200" y="1417638"/>
          <p14:tracePt t="34755" x="6953250" y="1417638"/>
          <p14:tracePt t="34764" x="6967538" y="1417638"/>
          <p14:tracePt t="34776" x="6997700" y="1417638"/>
          <p14:tracePt t="34787" x="7016750" y="1417638"/>
          <p14:tracePt t="34798" x="7054850" y="1417638"/>
          <p14:tracePt t="34810" x="7088188" y="1417638"/>
          <p14:tracePt t="34820" x="7107238" y="1417638"/>
          <p14:tracePt t="34831" x="7142163" y="1417638"/>
          <p14:tracePt t="34842" x="7156450" y="1412875"/>
          <p14:tracePt t="34844" x="7175500" y="1412875"/>
          <p14:tracePt t="34853" x="7189788" y="1412875"/>
          <p14:tracePt t="34865" x="7224713" y="1406525"/>
          <p14:tracePt t="34875" x="7239000" y="1401763"/>
          <p14:tracePt t="34886" x="7273925" y="1401763"/>
          <p14:tracePt t="34898" x="7296150" y="1401763"/>
          <p14:tracePt t="34900" x="7318375" y="1393825"/>
          <p14:tracePt t="34909" x="7342188" y="1393825"/>
          <p14:tracePt t="34920" x="7394575" y="1390650"/>
          <p14:tracePt t="34931" x="7416800" y="1390650"/>
          <p14:tracePt t="34942" x="7470775" y="1382713"/>
          <p14:tracePt t="34955" x="7515225" y="1379538"/>
          <p14:tracePt t="34965" x="7526338" y="1379538"/>
          <p14:tracePt t="34975" x="7553325" y="1379538"/>
          <p14:tracePt t="34987" x="7561263" y="1379538"/>
          <p14:tracePt t="34989" x="7564438" y="1379538"/>
          <p14:tracePt t="34997" x="7575550" y="1379538"/>
          <p14:tracePt t="35010" x="7583488" y="1379538"/>
          <p14:tracePt t="35020" x="7586663" y="1379538"/>
          <p14:tracePt t="35031" x="7591425" y="1379538"/>
          <p14:tracePt t="35043" x="7594600" y="1379538"/>
          <p14:tracePt t="35053" x="7602538" y="1379538"/>
          <p14:tracePt t="35065" x="7605713" y="1379538"/>
          <p14:tracePt t="35078" x="7610475" y="1379538"/>
          <p14:tracePt t="35231" x="7610475" y="1382713"/>
          <p14:tracePt t="35257" x="7610475" y="1387475"/>
          <p14:tracePt t="35271" x="7613650" y="1390650"/>
          <p14:tracePt t="35277" x="7616825" y="1390650"/>
          <p14:tracePt t="35291" x="7629525" y="1393825"/>
          <p14:tracePt t="35298" x="7635875" y="1393825"/>
          <p14:tracePt t="35309" x="7654925" y="1401763"/>
          <p14:tracePt t="35320" x="7693025" y="1412875"/>
          <p14:tracePt t="35332" x="7715250" y="1417638"/>
          <p14:tracePt t="35333" x="7734300" y="1423988"/>
          <p14:tracePt t="35342" x="7750175" y="1428750"/>
          <p14:tracePt t="35354" x="7775575" y="1436688"/>
          <p14:tracePt t="35364" x="7788275" y="1436688"/>
          <p14:tracePt t="35375" x="7799388" y="1439863"/>
          <p14:tracePt t="35387" x="7802563" y="1439863"/>
          <p14:tracePt t="35398" x="7805738" y="1439863"/>
          <p14:tracePt t="35408" x="7813675" y="1443038"/>
          <p14:tracePt t="35420" x="7818438" y="1443038"/>
          <p14:tracePt t="35422" x="7818438" y="1447800"/>
          <p14:tracePt t="35436" x="7818438" y="1450975"/>
          <p14:tracePt t="35450" x="7810500" y="1450975"/>
          <p14:tracePt t="35456" x="7805738" y="1455738"/>
          <p14:tracePt t="35464" x="7791450" y="1462088"/>
          <p14:tracePt t="35476" x="7775575" y="1466850"/>
          <p14:tracePt t="35478" x="7742238" y="1481138"/>
          <p14:tracePt t="35486" x="7681913" y="1497013"/>
          <p14:tracePt t="35498" x="7488238" y="1538288"/>
          <p14:tracePt t="35509" x="7361238" y="1557338"/>
          <p14:tracePt t="35520" x="7129463" y="1571625"/>
          <p14:tracePt t="35532" x="6967538" y="1582738"/>
          <p14:tracePt t="35542" x="6888163" y="1582738"/>
          <p14:tracePt t="35553" x="6718300" y="1582738"/>
          <p14:tracePt t="35565" x="6646863" y="1582738"/>
          <p14:tracePt t="35567" x="6586538" y="1582738"/>
          <p14:tracePt t="35575" x="6532563" y="1579563"/>
          <p14:tracePt t="35588" x="6450013" y="1579563"/>
          <p14:tracePt t="35598" x="6411913" y="1579563"/>
          <p14:tracePt t="35608" x="6348413" y="1579563"/>
          <p14:tracePt t="35621" x="6324600" y="1579563"/>
          <p14:tracePt t="35622" x="6310313" y="1579563"/>
          <p14:tracePt t="35631" x="6294438" y="1579563"/>
          <p14:tracePt t="35642" x="6261100" y="1579563"/>
          <p14:tracePt t="35653" x="6249988" y="1579563"/>
          <p14:tracePt t="35664" x="6238875" y="1579563"/>
          <p14:tracePt t="35676" x="6234113" y="1579563"/>
          <p14:tracePt t="35686" x="6230938" y="1579563"/>
          <p14:tracePt t="35697" x="6223000" y="1579563"/>
          <p14:tracePt t="35709" x="6223000" y="1582738"/>
          <p14:tracePt t="35732" x="6227763" y="1582738"/>
          <p14:tracePt t="35745" x="6230938" y="1582738"/>
          <p14:tracePt t="35760" x="6234113" y="1582738"/>
          <p14:tracePt t="35766" x="6238875" y="1582738"/>
          <p14:tracePt t="35773" x="6242050" y="1582738"/>
          <p14:tracePt t="35780" x="6245225" y="1582738"/>
          <p14:tracePt t="35787" x="6257925" y="1582738"/>
          <p14:tracePt t="35798" x="6264275" y="1576388"/>
          <p14:tracePt t="35809" x="6305550" y="1576388"/>
          <p14:tracePt t="35821" x="6337300" y="1576388"/>
          <p14:tracePt t="35822" x="6378575" y="1576388"/>
          <p14:tracePt t="35831" x="6408738" y="1576388"/>
          <p14:tracePt t="35842" x="6499225" y="1576388"/>
          <p14:tracePt t="35854" x="6559550" y="1576388"/>
          <p14:tracePt t="35856" x="6630988" y="1576388"/>
          <p14:tracePt t="35864" x="6691313" y="1576388"/>
          <p14:tracePt t="35877" x="6824663" y="1579563"/>
          <p14:tracePt t="35886" x="6873875" y="1579563"/>
          <p14:tracePt t="35899" x="6967538" y="1579563"/>
          <p14:tracePt t="35910" x="7005638" y="1579563"/>
          <p14:tracePt t="35911" x="7046913" y="1579563"/>
          <p14:tracePt t="35920" x="7099300" y="1579563"/>
          <p14:tracePt t="35931" x="7219950" y="1579563"/>
          <p14:tracePt t="35942" x="7281863" y="1579563"/>
          <p14:tracePt t="35953" x="7391400" y="1579563"/>
          <p14:tracePt t="35966" x="7504113" y="1579563"/>
          <p14:tracePt t="35975" x="7564438" y="1579563"/>
          <p14:tracePt t="35987" x="7659688" y="1576388"/>
          <p14:tracePt t="35998" x="7696200" y="1576388"/>
          <p14:tracePt t="36008" x="7731125" y="1576388"/>
          <p14:tracePt t="36021" x="7745413" y="1576388"/>
          <p14:tracePt t="36031" x="7750175" y="1576388"/>
          <p14:tracePt t="36042" x="7753350" y="1576388"/>
          <p14:tracePt t="36053" x="7756525" y="1576388"/>
          <p14:tracePt t="36064" x="7756525" y="1571625"/>
          <p14:tracePt t="36076" x="7756525" y="1568450"/>
          <p14:tracePt t="36087" x="7753350" y="1568450"/>
          <p14:tracePt t="36097" x="7742238" y="1568450"/>
          <p14:tracePt t="36110" x="7731125" y="1568450"/>
          <p14:tracePt t="36120" x="7726363" y="1568450"/>
          <p14:tracePt t="36131" x="7708900" y="1568450"/>
          <p14:tracePt t="36142" x="7693025" y="1568450"/>
          <p14:tracePt t="36153" x="7640638" y="1568450"/>
          <p14:tracePt t="36165" x="7545388" y="1571625"/>
          <p14:tracePt t="36175" x="7473950" y="1579563"/>
          <p14:tracePt t="36186" x="7312025" y="1606550"/>
          <p14:tracePt t="36198" x="7219950" y="1614488"/>
          <p14:tracePt t="36200" x="7129463" y="1620838"/>
          <p14:tracePt t="36209" x="7058025" y="1628775"/>
          <p14:tracePt t="36221" x="6926263" y="1644650"/>
          <p14:tracePt t="36231" x="6854825" y="1651000"/>
          <p14:tracePt t="36242" x="6710363" y="1658938"/>
          <p14:tracePt t="36254" x="6642100" y="1658938"/>
          <p14:tracePt t="36256" x="6589713" y="1666875"/>
          <p14:tracePt t="36264" x="6537325" y="1674813"/>
          <p14:tracePt t="36276" x="6461125" y="1681163"/>
          <p14:tracePt t="36286" x="6419850" y="1689100"/>
          <p14:tracePt t="36297" x="6362700" y="1700213"/>
          <p14:tracePt t="36310" x="6310313" y="1708150"/>
          <p14:tracePt t="36320" x="6275388" y="1716088"/>
          <p14:tracePt t="36331" x="6223000" y="1719263"/>
          <p14:tracePt t="36342" x="6200775" y="1719263"/>
          <p14:tracePt t="36345" x="6184900" y="1719263"/>
          <p14:tracePt t="36353" x="6165850" y="1719263"/>
          <p14:tracePt t="36365" x="6143625" y="1719263"/>
          <p14:tracePt t="36375" x="6132513" y="1719263"/>
          <p14:tracePt t="36386" x="6116638" y="1719263"/>
          <p14:tracePt t="36398" x="6110288" y="1719263"/>
          <p14:tracePt t="36400" x="6105525" y="1719263"/>
          <p14:tracePt t="36409" x="6102350" y="1719263"/>
          <p14:tracePt t="36420" x="6091238" y="1719263"/>
          <p14:tracePt t="36433" x="6086475" y="1719263"/>
          <p14:tracePt t="36447" x="6083300" y="1719263"/>
          <p14:tracePt t="36461" x="6080125" y="1719263"/>
          <p14:tracePt t="36502" x="6083300" y="1719263"/>
          <p14:tracePt t="36516" x="6086475" y="1719263"/>
          <p14:tracePt t="36523" x="6091238" y="1719263"/>
          <p14:tracePt t="36530" x="6099175" y="1719263"/>
          <p14:tracePt t="36542" x="6102350" y="1719263"/>
          <p14:tracePt t="36553" x="6105525" y="1719263"/>
          <p14:tracePt t="36564" x="6113463" y="1719263"/>
          <p14:tracePt t="36576" x="6116638" y="1719263"/>
          <p14:tracePt t="36586" x="6132513" y="1716088"/>
          <p14:tracePt t="36598" x="6135688" y="1716088"/>
          <p14:tracePt t="36600" x="6143625" y="1716088"/>
          <p14:tracePt t="36609" x="6154738" y="1716088"/>
          <p14:tracePt t="36620" x="6184900" y="1716088"/>
          <p14:tracePt t="36631" x="6203950" y="1716088"/>
          <p14:tracePt t="36633" x="6219825" y="1716088"/>
          <p14:tracePt t="36642" x="6242050" y="1716088"/>
          <p14:tracePt t="36654" x="6288088" y="1716088"/>
          <p14:tracePt t="36664" x="6305550" y="1716088"/>
          <p14:tracePt t="36675" x="6329363" y="1716088"/>
          <p14:tracePt t="36688" x="6340475" y="1716088"/>
          <p14:tracePt t="36689" x="6348413" y="1716088"/>
          <p14:tracePt t="36698" x="6354763" y="1716088"/>
          <p14:tracePt t="36709" x="6362700" y="1716088"/>
          <p14:tracePt t="36720" x="6367463" y="1716088"/>
          <p14:tracePt t="36731" x="6370638" y="1716088"/>
          <p14:tracePt t="36764" x="6367463" y="1711325"/>
          <p14:tracePt t="36770" x="6354763" y="1704975"/>
          <p14:tracePt t="36777" x="6351588" y="1700213"/>
          <p14:tracePt t="36786" x="6343650" y="1700213"/>
          <p14:tracePt t="36799" x="6321425" y="1693863"/>
          <p14:tracePt t="36809" x="6305550" y="1685925"/>
          <p14:tracePt t="36820" x="6288088" y="1681163"/>
          <p14:tracePt t="36831" x="6275388" y="1674813"/>
          <p14:tracePt t="36833" x="6264275" y="1670050"/>
          <p14:tracePt t="36842" x="6249988" y="1666875"/>
          <p14:tracePt t="36853" x="6230938" y="1658938"/>
          <p14:tracePt t="36864" x="6219825" y="1658938"/>
          <p14:tracePt t="36875" x="6200775" y="1655763"/>
          <p14:tracePt t="36888" x="6173788" y="1647825"/>
          <p14:tracePt t="36899" x="6162675" y="1647825"/>
          <p14:tracePt t="36908" x="6143625" y="1644650"/>
          <p14:tracePt t="36920" x="6124575" y="1639888"/>
          <p14:tracePt t="36931" x="6105525" y="1639888"/>
          <p14:tracePt t="36943" x="6094413" y="1631950"/>
          <p14:tracePt t="36953" x="6083300" y="1628775"/>
          <p14:tracePt t="36964" x="6069013" y="1628775"/>
          <p14:tracePt t="36976" x="6061075" y="1628775"/>
          <p14:tracePt t="36978" x="6056313" y="1628775"/>
          <p14:tracePt t="36986" x="6053138" y="1625600"/>
          <p14:tracePt t="36998" x="6042025" y="1620838"/>
          <p14:tracePt t="37009" x="6034088" y="1620838"/>
          <p14:tracePt t="37020" x="6030913" y="1620838"/>
          <p14:tracePt t="37032" x="6022975" y="1617663"/>
          <p14:tracePt t="37042" x="6015038" y="1617663"/>
          <p14:tracePt t="37053" x="6007100" y="1617663"/>
          <p14:tracePt t="37065" x="6003925" y="1617663"/>
          <p14:tracePt t="37075" x="6000750" y="1617663"/>
          <p14:tracePt t="37088" x="5992813" y="1614488"/>
          <p14:tracePt t="37098" x="5984875" y="1614488"/>
          <p14:tracePt t="37108" x="5976938" y="1606550"/>
          <p14:tracePt t="37120" x="5973763" y="1606550"/>
          <p14:tracePt t="37122" x="5973763" y="1601788"/>
          <p14:tracePt t="37131" x="5965825" y="1601788"/>
          <p14:tracePt t="37142" x="5954713" y="1598613"/>
          <p14:tracePt t="37156" x="5951538" y="1595438"/>
          <p14:tracePt t="37164" x="5946775" y="1595438"/>
          <p14:tracePt t="37176" x="5943600" y="1595438"/>
          <p14:tracePt t="37186" x="5940425" y="1595438"/>
          <p14:tracePt t="37225" x="5943600" y="1595438"/>
          <p14:tracePt t="37232" x="5946775" y="1595438"/>
          <p14:tracePt t="37238" x="5951538" y="1595438"/>
          <p14:tracePt t="37245" x="5954713" y="1595438"/>
          <p14:tracePt t="37253" x="5962650" y="1598613"/>
          <p14:tracePt t="37264" x="5965825" y="1598613"/>
          <p14:tracePt t="37266" x="5970588" y="1598613"/>
          <p14:tracePt t="37275" x="5976938" y="1598613"/>
          <p14:tracePt t="37287" x="5989638" y="1598613"/>
          <p14:tracePt t="37297" x="5995988" y="1598613"/>
          <p14:tracePt t="37309" x="6011863" y="1598613"/>
          <p14:tracePt t="37321" x="6030913" y="1606550"/>
          <p14:tracePt t="37331" x="6045200" y="1606550"/>
          <p14:tracePt t="37342" x="6061075" y="1606550"/>
          <p14:tracePt t="37353" x="6102350" y="1609725"/>
          <p14:tracePt t="37364" x="6154738" y="1609725"/>
          <p14:tracePt t="37376" x="6238875" y="1617663"/>
          <p14:tracePt t="37386" x="6269038" y="1625600"/>
          <p14:tracePt t="37398" x="6332538" y="1625600"/>
          <p14:tracePt t="37410" x="6373813" y="1625600"/>
          <p14:tracePt t="37411" x="6397625" y="1625600"/>
          <p14:tracePt t="37420" x="6427788" y="1625600"/>
          <p14:tracePt t="37432" x="6499225" y="1620838"/>
          <p14:tracePt t="37442" x="6540500" y="1614488"/>
          <p14:tracePt t="37453" x="6646863" y="1606550"/>
          <p14:tracePt t="37465" x="6756400" y="1598613"/>
          <p14:tracePt t="37475" x="6816725" y="1598613"/>
          <p14:tracePt t="37487" x="6921500" y="1590675"/>
          <p14:tracePt t="37498" x="6970713" y="1582738"/>
          <p14:tracePt t="37509" x="7077075" y="1576388"/>
          <p14:tracePt t="37521" x="7126288" y="1568450"/>
          <p14:tracePt t="37522" x="7178675" y="1560513"/>
          <p14:tracePt t="37531" x="7243763" y="1552575"/>
          <p14:tracePt t="37542" x="7345363" y="1530350"/>
          <p14:tracePt t="37553" x="7391400" y="1522413"/>
          <p14:tracePt t="37555" x="7432675" y="1516063"/>
          <p14:tracePt t="37564" x="7462838" y="1511300"/>
          <p14:tracePt t="37576" x="7519988" y="1503363"/>
          <p14:tracePt t="37587" x="7542213" y="1503363"/>
          <p14:tracePt t="37597" x="7561263" y="1500188"/>
          <p14:tracePt t="37610" x="7572375" y="1500188"/>
          <p14:tracePt t="37611" x="7575550" y="1500188"/>
          <p14:tracePt t="37620" x="7580313" y="1500188"/>
          <p14:tracePt t="37631" x="7583488" y="1500188"/>
          <p14:tracePt t="37658" x="7580313" y="1500188"/>
          <p14:tracePt t="37665" x="7575550" y="1500188"/>
          <p14:tracePt t="37672" x="7564438" y="1500188"/>
          <p14:tracePt t="37679" x="7550150" y="1500188"/>
          <p14:tracePt t="37686" x="7526338" y="1500188"/>
          <p14:tracePt t="37698" x="7496175" y="1500188"/>
          <p14:tracePt t="37709" x="7402513" y="1516063"/>
          <p14:tracePt t="37721" x="7235825" y="1541463"/>
          <p14:tracePt t="37731" x="7145338" y="1557338"/>
          <p14:tracePt t="37742" x="6970713" y="1582738"/>
          <p14:tracePt t="37754" x="6808788" y="1598613"/>
          <p14:tracePt t="37764" x="6729413" y="1606550"/>
          <p14:tracePt t="37775" x="6567488" y="1614488"/>
          <p14:tracePt t="37787" x="6507163" y="1614488"/>
          <p14:tracePt t="37797" x="6403975" y="1614488"/>
          <p14:tracePt t="37810" x="6362700" y="1614488"/>
          <p14:tracePt t="37811" x="6332538" y="1614488"/>
          <p14:tracePt t="37820" x="6310313" y="1614488"/>
          <p14:tracePt t="37831" x="6272213" y="1614488"/>
          <p14:tracePt t="37842" x="6261100" y="1614488"/>
          <p14:tracePt t="37844" x="6257925" y="1614488"/>
          <p14:tracePt t="37853" x="6253163" y="1614488"/>
          <p14:tracePt t="37865" x="6245225" y="1614488"/>
          <p14:tracePt t="37876" x="6245225" y="1617663"/>
          <p14:tracePt t="37892" x="6245225" y="1620838"/>
          <p14:tracePt t="37906" x="6249988" y="1628775"/>
          <p14:tracePt t="37920" x="6253163" y="1628775"/>
          <p14:tracePt t="37926" x="6257925" y="1628775"/>
          <p14:tracePt t="37933" x="6264275" y="1628775"/>
          <p14:tracePt t="37942" x="6272213" y="1628775"/>
          <p14:tracePt t="37954" x="6275388" y="1628775"/>
          <p14:tracePt t="37955" x="6288088" y="1628775"/>
          <p14:tracePt t="37964" x="6294438" y="1628775"/>
          <p14:tracePt t="37975" x="6332538" y="1628775"/>
          <p14:tracePt t="37987" x="6354763" y="1628775"/>
          <p14:tracePt t="37989" x="6403975" y="1628775"/>
          <p14:tracePt t="37998" x="6472238" y="1628775"/>
          <p14:tracePt t="38010" x="6707188" y="1628775"/>
          <p14:tracePt t="38020" x="6794500" y="1628775"/>
          <p14:tracePt t="38031" x="6975475" y="1628775"/>
          <p14:tracePt t="38043" x="7065963" y="1628775"/>
          <p14:tracePt t="38045" x="7148513" y="1620838"/>
          <p14:tracePt t="38053" x="7235825" y="1620838"/>
          <p14:tracePt t="38065" x="7378700" y="1620838"/>
          <p14:tracePt t="38076" x="7458075" y="1614488"/>
          <p14:tracePt t="38086" x="7610475" y="1614488"/>
          <p14:tracePt t="38099" x="7772400" y="1606550"/>
          <p14:tracePt t="38109" x="7832725" y="1606550"/>
          <p14:tracePt t="38120" x="7942263" y="1606550"/>
          <p14:tracePt t="38131" x="7988300" y="1598613"/>
          <p14:tracePt t="38142" x="8040688" y="1595438"/>
          <p14:tracePt t="38154" x="8074025" y="1587500"/>
          <p14:tracePt t="38164" x="8078788" y="1587500"/>
          <p14:tracePt t="38175" x="8089900" y="1582738"/>
          <p14:tracePt t="38186" x="8093075" y="1582738"/>
          <p14:tracePt t="38198" x="8093075" y="1579563"/>
          <p14:tracePt t="38209" x="8101013" y="1579563"/>
          <p14:tracePt t="38243" x="8104188" y="1579563"/>
          <p14:tracePt t="38257" x="8108950" y="1579563"/>
          <p14:tracePt t="38692" x="8158163" y="1609725"/>
          <p14:tracePt t="38697" x="8232775" y="1662113"/>
          <p14:tracePt t="38720" x="8410575" y="1798638"/>
          <p14:tracePt t="38732" x="8494713" y="1866900"/>
          <p14:tracePt t="38742" x="8528050" y="1885950"/>
          <p14:tracePt t="38753" x="8610600" y="1946275"/>
          <p14:tracePt t="38764" x="8653463" y="1968500"/>
          <p14:tracePt t="38766" x="8689975" y="1992313"/>
          <p14:tracePt t="38775" x="8736013" y="2014538"/>
          <p14:tracePt t="38787" x="8823325" y="2047875"/>
          <p14:tracePt t="38798" x="8856663" y="2071688"/>
          <p14:tracePt t="38809" x="8916988" y="2105025"/>
          <p14:tracePt t="38821" x="8951913" y="2116138"/>
          <p14:tracePt t="38822" x="8988425" y="2138363"/>
          <p14:tracePt t="38831" x="9023350" y="2154238"/>
          <p14:tracePt t="38842" x="9110663" y="218757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572870" y="45246"/>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2246511" y="112300"/>
            <a:ext cx="3091033"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Running Job</a:t>
            </a:r>
            <a:endParaRPr sz="2000" b="1" dirty="0">
              <a:latin typeface="Rubik"/>
              <a:ea typeface="Rubik"/>
              <a:cs typeface="Rubik"/>
              <a:sym typeface="Rubik"/>
            </a:endParaRPr>
          </a:p>
        </p:txBody>
      </p:sp>
      <p:sp>
        <p:nvSpPr>
          <p:cNvPr id="9" name="Google Shape;111;p18">
            <a:extLst>
              <a:ext uri="{FF2B5EF4-FFF2-40B4-BE49-F238E27FC236}">
                <a16:creationId xmlns:a16="http://schemas.microsoft.com/office/drawing/2014/main" id="{A84D26BF-39EF-447F-8E0B-D9A439927375}"/>
              </a:ext>
            </a:extLst>
          </p:cNvPr>
          <p:cNvSpPr txBox="1"/>
          <p:nvPr/>
        </p:nvSpPr>
        <p:spPr>
          <a:xfrm>
            <a:off x="756718" y="577812"/>
            <a:ext cx="6834929" cy="73863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lnSpc>
                <a:spcPct val="150000"/>
              </a:lnSpc>
              <a:defRPr/>
            </a:pPr>
            <a:r>
              <a:rPr lang="en-ID" sz="1200" b="1" dirty="0" err="1">
                <a:solidFill>
                  <a:schemeClr val="tx1"/>
                </a:solidFill>
                <a:latin typeface="Rubik"/>
                <a:ea typeface="Rubik"/>
                <a:cs typeface="Rubik"/>
                <a:sym typeface="Rubik"/>
              </a:rPr>
              <a:t>Sebelum</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Runing</a:t>
            </a:r>
            <a:r>
              <a:rPr lang="en-ID" sz="1200" b="1" dirty="0">
                <a:solidFill>
                  <a:schemeClr val="tx1"/>
                </a:solidFill>
                <a:latin typeface="Rubik"/>
                <a:ea typeface="Rubik"/>
                <a:cs typeface="Rubik"/>
                <a:sym typeface="Rubik"/>
              </a:rPr>
              <a:t> Job, </a:t>
            </a:r>
            <a:r>
              <a:rPr lang="en-ID" sz="1200" b="1" dirty="0" err="1">
                <a:solidFill>
                  <a:schemeClr val="tx1"/>
                </a:solidFill>
                <a:latin typeface="Rubik"/>
                <a:ea typeface="Rubik"/>
                <a:cs typeface="Rubik"/>
                <a:sym typeface="Rubik"/>
              </a:rPr>
              <a:t>periksa</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kondisi</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awal</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dari</a:t>
            </a:r>
            <a:r>
              <a:rPr lang="en-ID" sz="1200" b="1" dirty="0">
                <a:solidFill>
                  <a:schemeClr val="tx1"/>
                </a:solidFill>
                <a:latin typeface="Rubik"/>
                <a:ea typeface="Rubik"/>
                <a:cs typeface="Rubik"/>
                <a:sym typeface="Rubik"/>
              </a:rPr>
              <a:t> target database (</a:t>
            </a:r>
            <a:r>
              <a:rPr lang="en-ID" sz="1200" b="1" dirty="0" err="1">
                <a:solidFill>
                  <a:schemeClr val="tx1"/>
                </a:solidFill>
                <a:latin typeface="Rubik"/>
                <a:ea typeface="Rubik"/>
                <a:cs typeface="Rubik"/>
                <a:sym typeface="Rubik"/>
              </a:rPr>
              <a:t>DWH_Project</a:t>
            </a:r>
            <a:r>
              <a:rPr lang="en-ID" sz="1200" b="1" dirty="0">
                <a:solidFill>
                  <a:schemeClr val="tx1"/>
                </a:solidFill>
                <a:latin typeface="Rubik"/>
                <a:ea typeface="Rubik"/>
                <a:cs typeface="Rubik"/>
                <a:sym typeface="Rubik"/>
              </a:rPr>
              <a:t>),</a:t>
            </a:r>
          </a:p>
          <a:p>
            <a:pPr lvl="0" algn="just">
              <a:lnSpc>
                <a:spcPct val="150000"/>
              </a:lnSpc>
              <a:defRPr/>
            </a:pPr>
            <a:r>
              <a:rPr lang="en-ID" sz="1200" b="1" dirty="0" err="1">
                <a:solidFill>
                  <a:schemeClr val="tx1"/>
                </a:solidFill>
                <a:latin typeface="Rubik"/>
                <a:ea typeface="Rubik"/>
                <a:cs typeface="Rubik"/>
                <a:sym typeface="Rubik"/>
              </a:rPr>
              <a:t>Tujuannya</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untuk</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mengetahui</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setiap</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perubahan</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setelah</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Runing</a:t>
            </a:r>
            <a:r>
              <a:rPr lang="en-ID" sz="1200" b="1" dirty="0">
                <a:solidFill>
                  <a:schemeClr val="tx1"/>
                </a:solidFill>
                <a:latin typeface="Rubik"/>
                <a:ea typeface="Rubik"/>
                <a:cs typeface="Rubik"/>
                <a:sym typeface="Rubik"/>
              </a:rPr>
              <a:t> Job </a:t>
            </a:r>
          </a:p>
        </p:txBody>
      </p:sp>
      <p:pic>
        <p:nvPicPr>
          <p:cNvPr id="4" name="Picture 3">
            <a:extLst>
              <a:ext uri="{FF2B5EF4-FFF2-40B4-BE49-F238E27FC236}">
                <a16:creationId xmlns:a16="http://schemas.microsoft.com/office/drawing/2014/main" id="{12B880B4-132A-6A79-D5B9-3190AD3A5AE1}"/>
              </a:ext>
            </a:extLst>
          </p:cNvPr>
          <p:cNvPicPr>
            <a:picLocks noChangeAspect="1"/>
          </p:cNvPicPr>
          <p:nvPr/>
        </p:nvPicPr>
        <p:blipFill>
          <a:blip r:embed="rId5"/>
          <a:stretch>
            <a:fillRect/>
          </a:stretch>
        </p:blipFill>
        <p:spPr>
          <a:xfrm>
            <a:off x="2133600" y="1316445"/>
            <a:ext cx="3640911" cy="3603181"/>
          </a:xfrm>
          <a:prstGeom prst="rect">
            <a:avLst/>
          </a:prstGeom>
        </p:spPr>
      </p:pic>
    </p:spTree>
    <p:extLst>
      <p:ext uri="{BB962C8B-B14F-4D97-AF65-F5344CB8AC3E}">
        <p14:creationId xmlns:p14="http://schemas.microsoft.com/office/powerpoint/2010/main" val="3359801871"/>
      </p:ext>
    </p:extLst>
  </p:cSld>
  <p:clrMapOvr>
    <a:masterClrMapping/>
  </p:clrMapOvr>
  <mc:AlternateContent xmlns:mc="http://schemas.openxmlformats.org/markup-compatibility/2006" xmlns:p14="http://schemas.microsoft.com/office/powerpoint/2010/main">
    <mc:Choice Requires="p14">
      <p:transition spd="slow" p14:dur="2000" advTm="48870"/>
    </mc:Choice>
    <mc:Fallback xmlns="">
      <p:transition spd="slow" advTm="48870"/>
    </mc:Fallback>
  </mc:AlternateContent>
  <p:extLst>
    <p:ext uri="{3A86A75C-4F4B-4683-9AE1-C65F6400EC91}">
      <p14:laserTraceLst xmlns:p14="http://schemas.microsoft.com/office/powerpoint/2010/main">
        <p14:tracePtLst>
          <p14:tracePt t="476" x="8859838" y="2274888"/>
          <p14:tracePt t="483" x="8656638" y="2225675"/>
          <p14:tracePt t="494" x="8440738" y="2192338"/>
          <p14:tracePt t="504" x="7939088" y="2085975"/>
          <p14:tracePt t="515" x="7756525" y="2055813"/>
          <p14:tracePt t="517" x="7537450" y="2006600"/>
          <p14:tracePt t="527" x="7337425" y="1968500"/>
          <p14:tracePt t="538" x="7016750" y="1893888"/>
          <p14:tracePt t="549" x="6896100" y="1866900"/>
          <p14:tracePt t="560" x="6721475" y="1833563"/>
          <p14:tracePt t="573" x="6605588" y="1795463"/>
          <p14:tracePt t="582" x="6567488" y="1773238"/>
          <p14:tracePt t="593" x="6532563" y="1746250"/>
          <p14:tracePt t="1055" x="6483350" y="1738313"/>
          <p14:tracePt t="1060" x="6430963" y="1724025"/>
          <p14:tracePt t="1082" x="6318250" y="1685925"/>
          <p14:tracePt t="1094" x="6264275" y="1670050"/>
          <p14:tracePt t="1096" x="6211888" y="1655763"/>
          <p14:tracePt t="1104" x="6159500" y="1639888"/>
          <p14:tracePt t="1116" x="6015038" y="1601788"/>
          <p14:tracePt t="1127" x="5951538" y="1587500"/>
          <p14:tracePt t="1138" x="5826125" y="1560513"/>
          <p14:tracePt t="1150" x="5702300" y="1530350"/>
          <p14:tracePt t="1160" x="5637213" y="1516063"/>
          <p14:tracePt t="1171" x="5494338" y="1473200"/>
          <p14:tracePt t="1183" x="5434013" y="1466850"/>
          <p14:tracePt t="1184" x="5380038" y="1450975"/>
          <p14:tracePt t="1193" x="5335588" y="1436688"/>
          <p14:tracePt t="1205" x="5221288" y="1412875"/>
          <p14:tracePt t="1216" x="5157788" y="1398588"/>
          <p14:tracePt t="1226" x="5032375" y="1376363"/>
          <p14:tracePt t="1239" x="4991100" y="1360488"/>
          <p14:tracePt t="1240" x="4938713" y="1352550"/>
          <p14:tracePt t="1249" x="4903788" y="1338263"/>
          <p14:tracePt t="1260" x="4837113" y="1319213"/>
          <p14:tracePt t="1272" x="4806950" y="1319213"/>
          <p14:tracePt t="1274" x="4783138" y="1314450"/>
          <p14:tracePt t="1282" x="4760913" y="1308100"/>
          <p14:tracePt t="1295" x="4719638" y="1303338"/>
          <p14:tracePt t="1305" x="4703763" y="1303338"/>
          <p14:tracePt t="1315" x="4678363" y="1303338"/>
          <p14:tracePt t="1327" x="4670425" y="1303338"/>
          <p14:tracePt t="1329" x="4651375" y="1303338"/>
          <p14:tracePt t="1338" x="4643438" y="1303338"/>
          <p14:tracePt t="1350" x="4624388" y="1303338"/>
          <p14:tracePt t="1360" x="4613275" y="1296988"/>
          <p14:tracePt t="1371" x="4587875" y="1284288"/>
          <p14:tracePt t="1384" x="4545013" y="1262063"/>
          <p14:tracePt t="1393" x="4511675" y="1250950"/>
          <p14:tracePt t="1405" x="4451350" y="1209675"/>
          <p14:tracePt t="1416" x="4424363" y="1190625"/>
          <p14:tracePt t="1427" x="4394200" y="1171575"/>
          <p14:tracePt t="1439" x="4375150" y="1160463"/>
          <p14:tracePt t="1449" x="4371975" y="1160463"/>
          <p14:tracePt t="1460" x="4360863" y="1155700"/>
          <p14:tracePt t="2912" x="4356100" y="1152525"/>
          <p14:tracePt t="2918" x="4349750" y="1144588"/>
          <p14:tracePt t="2949" x="4156075" y="1012825"/>
          <p14:tracePt t="2961" x="4038600" y="952500"/>
          <p14:tracePt t="2971" x="3983038" y="917575"/>
          <p14:tracePt t="2973" x="3937000" y="887413"/>
          <p14:tracePt t="2982" x="3892550" y="865188"/>
          <p14:tracePt t="2994" x="3800475" y="812800"/>
          <p14:tracePt t="3005" x="3748088" y="790575"/>
          <p14:tracePt t="3015" x="3668713" y="747713"/>
          <p14:tracePt t="3028" x="3608388" y="714375"/>
          <p14:tracePt t="3038" x="3581400" y="703263"/>
          <p14:tracePt t="3049" x="3544888" y="676275"/>
          <p14:tracePt t="3061" x="3517900" y="665163"/>
          <p14:tracePt t="3071" x="3484563" y="649288"/>
          <p14:tracePt t="3084" x="3449638" y="627063"/>
          <p14:tracePt t="3094" x="3435350" y="615950"/>
          <p14:tracePt t="3104" x="3400425" y="593725"/>
          <p14:tracePt t="3117" x="3381375" y="582613"/>
          <p14:tracePt t="3118" x="3367088" y="569913"/>
          <p14:tracePt t="3126" x="3348038" y="558800"/>
          <p14:tracePt t="3139" x="3321050" y="539750"/>
          <p14:tracePt t="3149" x="3309938" y="536575"/>
          <p14:tracePt t="3160" x="3290888" y="525463"/>
          <p14:tracePt t="3173" x="3276600" y="517525"/>
          <p14:tracePt t="3182" x="3271838" y="514350"/>
          <p14:tracePt t="3194" x="3263900" y="509588"/>
          <p14:tracePt t="3205" x="3260725" y="509588"/>
          <p14:tracePt t="3216" x="3249613" y="503238"/>
          <p14:tracePt t="3227" x="3249613" y="498475"/>
          <p14:tracePt t="3238" x="3246438" y="498475"/>
          <p14:tracePt t="3249" x="3241675" y="498475"/>
          <p14:tracePt t="3262" x="3238500" y="498475"/>
          <p14:tracePt t="3296" x="3238500" y="506413"/>
          <p14:tracePt t="3317" x="3238500" y="509588"/>
          <p14:tracePt t="3331" x="3238500" y="514350"/>
          <p14:tracePt t="3345" x="3238500" y="517525"/>
          <p14:tracePt t="3365" x="3238500" y="522288"/>
          <p14:tracePt t="3379" x="3241675" y="525463"/>
          <p14:tracePt t="3400" x="3241675" y="528638"/>
          <p14:tracePt t="3406" x="3246438" y="528638"/>
          <p14:tracePt t="3414" x="3246438" y="536575"/>
          <p14:tracePt t="3421" x="3246438" y="539750"/>
          <p14:tracePt t="3427" x="3249613" y="544513"/>
          <p14:tracePt t="3438" x="3249613" y="547688"/>
          <p14:tracePt t="3449" x="3257550" y="552450"/>
          <p14:tracePt t="3460" x="3260725" y="555625"/>
          <p14:tracePt t="3461" x="3260725" y="558800"/>
          <p14:tracePt t="3471" x="3260725" y="566738"/>
          <p14:tracePt t="3482" x="3263900" y="569913"/>
          <p14:tracePt t="3494" x="3268663" y="569913"/>
          <p14:tracePt t="3504" x="3271838" y="574675"/>
          <p14:tracePt t="3517" x="3271838" y="577850"/>
          <p14:tracePt t="3527" x="3276600" y="577850"/>
          <p14:tracePt t="3538" x="3279775" y="582613"/>
          <p14:tracePt t="3551" x="3287713" y="585788"/>
          <p14:tracePt t="3565" x="3290888" y="585788"/>
          <p14:tracePt t="3572" x="3290888" y="588963"/>
          <p14:tracePt t="3585" x="3295650" y="596900"/>
          <p14:tracePt t="3599" x="3298825" y="596900"/>
          <p14:tracePt t="3606" x="3298825" y="601663"/>
          <p14:tracePt t="3616" x="3302000" y="601663"/>
          <p14:tracePt t="3627" x="3302000" y="604838"/>
          <p14:tracePt t="3639" x="3306763" y="608013"/>
          <p14:tracePt t="3649" x="3309938" y="612775"/>
          <p14:tracePt t="3661" x="3309938" y="615950"/>
          <p14:tracePt t="3663" x="3317875" y="627063"/>
          <p14:tracePt t="3671" x="3317875" y="635000"/>
          <p14:tracePt t="3683" x="3321050" y="657225"/>
          <p14:tracePt t="3694" x="3321050" y="665163"/>
          <p14:tracePt t="3696" x="3325813" y="676275"/>
          <p14:tracePt t="3704" x="3325813" y="684213"/>
          <p14:tracePt t="3716" x="3328988" y="695325"/>
          <p14:tracePt t="3727" x="3336925" y="698500"/>
          <p14:tracePt t="3738" x="3336925" y="711200"/>
          <p14:tracePt t="3750" x="3336925" y="717550"/>
          <p14:tracePt t="3760" x="3336925" y="722313"/>
          <p14:tracePt t="3771" x="3340100" y="728663"/>
          <p14:tracePt t="3792" x="3340100" y="733425"/>
          <p14:tracePt t="3799" x="3343275" y="736600"/>
          <p14:tracePt t="3805" x="3343275" y="741363"/>
          <p14:tracePt t="3819" x="3348038" y="744538"/>
          <p14:tracePt t="3827" x="3348038" y="752475"/>
          <p14:tracePt t="3838" x="3351213" y="755650"/>
          <p14:tracePt t="3840" x="3351213" y="763588"/>
          <p14:tracePt t="3849" x="3351213" y="766763"/>
          <p14:tracePt t="3861" x="3362325" y="790575"/>
          <p14:tracePt t="3872" x="3367088" y="796925"/>
          <p14:tracePt t="3882" x="3378200" y="820738"/>
          <p14:tracePt t="3894" x="3381375" y="835025"/>
          <p14:tracePt t="3896" x="3381375" y="846138"/>
          <p14:tracePt t="3904" x="3392488" y="862013"/>
          <p14:tracePt t="3916" x="3405188" y="895350"/>
          <p14:tracePt t="3927" x="3411538" y="911225"/>
          <p14:tracePt t="3938" x="3435350" y="960438"/>
          <p14:tracePt t="3950" x="3452813" y="993775"/>
          <p14:tracePt t="3960" x="3465513" y="1020763"/>
          <p14:tracePt t="3971" x="3476625" y="1046163"/>
          <p14:tracePt t="3983" x="3479800" y="1054100"/>
          <p14:tracePt t="3985" x="3484563" y="1065213"/>
          <p14:tracePt t="3993" x="3490913" y="1069975"/>
          <p14:tracePt t="4005" x="3495675" y="1089025"/>
          <p14:tracePt t="4016" x="3498850" y="1095375"/>
          <p14:tracePt t="4027" x="3514725" y="1114425"/>
          <p14:tracePt t="4039" x="3517900" y="1125538"/>
          <p14:tracePt t="4041" x="3529013" y="1141413"/>
          <p14:tracePt t="4049" x="3540125" y="1160463"/>
          <p14:tracePt t="4061" x="3562350" y="1193800"/>
          <p14:tracePt t="4071" x="3575050" y="1217613"/>
          <p14:tracePt t="4082" x="3605213" y="1258888"/>
          <p14:tracePt t="4094" x="3619500" y="1284288"/>
          <p14:tracePt t="4095" x="3630613" y="1308100"/>
          <p14:tracePt t="4104" x="3641725" y="1327150"/>
          <p14:tracePt t="4116" x="3665538" y="1360488"/>
          <p14:tracePt t="4127" x="3668713" y="1376363"/>
          <p14:tracePt t="4138" x="3679825" y="1398588"/>
          <p14:tracePt t="4150" x="3695700" y="1412875"/>
          <p14:tracePt t="4160" x="3698875" y="1420813"/>
          <p14:tracePt t="4171" x="3714750" y="1436688"/>
          <p14:tracePt t="4184" x="3717925" y="1447800"/>
          <p14:tracePt t="4185" x="3725863" y="1455738"/>
          <p14:tracePt t="4193" x="3733800" y="1462088"/>
          <p14:tracePt t="4205" x="3744913" y="1481138"/>
          <p14:tracePt t="4216" x="3748088" y="1485900"/>
          <p14:tracePt t="4226" x="3759200" y="1497013"/>
          <p14:tracePt t="4238" x="3759200" y="1500188"/>
          <p14:tracePt t="4240" x="3763963" y="1500188"/>
          <p14:tracePt t="4653" x="3736975" y="1489075"/>
          <p14:tracePt t="4658" x="3703638" y="1466850"/>
          <p14:tracePt t="4682" x="3559175" y="1382713"/>
          <p14:tracePt t="4694" x="3419475" y="1300163"/>
          <p14:tracePt t="4704" x="3343275" y="1250950"/>
          <p14:tracePt t="4716" x="3216275" y="1179513"/>
          <p14:tracePt t="4728" x="3124200" y="1125538"/>
          <p14:tracePt t="4738" x="3090863" y="1111250"/>
          <p14:tracePt t="4749" x="3041650" y="1092200"/>
          <p14:tracePt t="4761" x="3014663" y="1081088"/>
          <p14:tracePt t="4762" x="2992438" y="1069975"/>
          <p14:tracePt t="4771" x="2970213" y="1062038"/>
          <p14:tracePt t="4783" x="2921000" y="1046163"/>
          <p14:tracePt t="4794" x="2894013" y="1031875"/>
          <p14:tracePt t="4805" x="2825750" y="1004888"/>
          <p14:tracePt t="4817" x="2792413" y="982663"/>
          <p14:tracePt t="4818" x="2759075" y="963613"/>
          <p14:tracePt t="4827" x="2713038" y="949325"/>
          <p14:tracePt t="4838" x="2644775" y="922338"/>
          <p14:tracePt t="4850" x="2611438" y="914400"/>
          <p14:tracePt t="4852" x="2581275" y="906463"/>
          <p14:tracePt t="4860" x="2557463" y="906463"/>
          <p14:tracePt t="4873" x="2493963" y="906463"/>
          <p14:tracePt t="4882" x="2471738" y="906463"/>
          <p14:tracePt t="4895" x="2441575" y="911225"/>
          <p14:tracePt t="4905" x="2422525" y="911225"/>
          <p14:tracePt t="4907" x="2406650" y="914400"/>
          <p14:tracePt t="4916" x="2395538" y="914400"/>
          <p14:tracePt t="4928" x="2376488" y="922338"/>
          <p14:tracePt t="4938" x="2368550" y="922338"/>
          <p14:tracePt t="4949" x="2349500" y="925513"/>
          <p14:tracePt t="4961" x="2335213" y="930275"/>
          <p14:tracePt t="4971" x="2319338" y="930275"/>
          <p14:tracePt t="4982" x="2301875" y="930275"/>
          <p14:tracePt t="4994" x="2289175" y="925513"/>
          <p14:tracePt t="4996" x="2282825" y="925513"/>
          <p14:tracePt t="5004" x="2270125" y="922338"/>
          <p14:tracePt t="5017" x="2255838" y="922338"/>
          <p14:tracePt t="5027" x="2252663" y="922338"/>
          <p14:tracePt t="5037" x="2239963" y="922338"/>
          <p14:tracePt t="5049" x="2233613" y="922338"/>
          <p14:tracePt t="5060" x="2228850" y="922338"/>
          <p14:tracePt t="5079" x="2228850" y="925513"/>
          <p14:tracePt t="6654" x="2239963" y="925513"/>
          <p14:tracePt t="6660" x="2263775" y="925513"/>
          <p14:tracePt t="6682" x="2312988" y="933450"/>
          <p14:tracePt t="6695" x="2327275" y="936625"/>
          <p14:tracePt t="6696" x="2343150" y="936625"/>
          <p14:tracePt t="6705" x="2362200" y="936625"/>
          <p14:tracePt t="6716" x="2392363" y="936625"/>
          <p14:tracePt t="6727" x="2411413" y="936625"/>
          <p14:tracePt t="6738" x="2441575" y="936625"/>
          <p14:tracePt t="6750" x="2455863" y="936625"/>
          <p14:tracePt t="6752" x="2474913" y="936625"/>
          <p14:tracePt t="6760" x="2490788" y="936625"/>
          <p14:tracePt t="6771" x="2524125" y="936625"/>
          <p14:tracePt t="6783" x="2538413" y="930275"/>
          <p14:tracePt t="6793" x="2576513" y="930275"/>
          <p14:tracePt t="6806" x="2603500" y="930275"/>
          <p14:tracePt t="6815" x="2614613" y="925513"/>
          <p14:tracePt t="6827" x="2641600" y="922338"/>
          <p14:tracePt t="6838" x="2647950" y="922338"/>
          <p14:tracePt t="6840" x="2660650" y="922338"/>
          <p14:tracePt t="6849" x="2671763" y="914400"/>
          <p14:tracePt t="6861" x="2690813" y="911225"/>
          <p14:tracePt t="6872" x="2697163" y="911225"/>
          <p14:tracePt t="6882" x="2720975" y="903288"/>
          <p14:tracePt t="6894" x="2724150" y="903288"/>
          <p14:tracePt t="6896" x="2727325" y="903288"/>
          <p14:tracePt t="6904" x="2732088" y="903288"/>
          <p14:tracePt t="6916" x="2746375" y="903288"/>
          <p14:tracePt t="6929" x="2751138" y="903288"/>
          <p14:tracePt t="6938" x="2754313" y="903288"/>
          <p14:tracePt t="6950" x="2759075" y="903288"/>
          <p14:tracePt t="6963" x="2762250" y="903288"/>
          <p14:tracePt t="6984" x="2765425" y="903288"/>
          <p14:tracePt t="7019" x="2773363" y="903288"/>
          <p14:tracePt t="7108" x="2776538" y="900113"/>
          <p14:tracePt t="7128" x="2781300" y="900113"/>
          <p14:tracePt t="7149" x="2789238" y="900113"/>
          <p14:tracePt t="7160" x="2792413" y="900113"/>
          <p14:tracePt t="7171" x="2800350" y="900113"/>
          <p14:tracePt t="7184" x="2811463" y="900113"/>
          <p14:tracePt t="7194" x="2814638" y="900113"/>
          <p14:tracePt t="7205" x="2819400" y="900113"/>
          <p14:tracePt t="7216" x="2822575" y="900113"/>
          <p14:tracePt t="7227" x="2830513" y="900113"/>
          <p14:tracePt t="7239" x="2838450" y="900113"/>
          <p14:tracePt t="7240" x="2841625" y="900113"/>
          <p14:tracePt t="7249" x="2844800" y="900113"/>
          <p14:tracePt t="7260" x="2852738" y="900113"/>
          <p14:tracePt t="7272" x="2855913" y="900113"/>
          <p14:tracePt t="7273" x="2860675" y="900113"/>
          <p14:tracePt t="7282" x="2868613" y="900113"/>
          <p14:tracePt t="7295" x="2874963" y="900113"/>
          <p14:tracePt t="7308" x="2879725" y="900113"/>
          <p14:tracePt t="7316" x="2882900" y="900113"/>
          <p14:tracePt t="7327" x="2886075" y="900113"/>
          <p14:tracePt t="7338" x="2890838" y="900113"/>
          <p14:tracePt t="7356" x="2898775" y="900113"/>
          <p14:tracePt t="7370" x="2901950" y="900113"/>
          <p14:tracePt t="7384" x="2905125" y="900113"/>
          <p14:tracePt t="7397" x="2909888" y="900113"/>
          <p14:tracePt t="7432" x="2913063" y="900113"/>
          <p14:tracePt t="7459" x="2916238" y="900113"/>
          <p14:tracePt t="7473" x="2921000" y="900113"/>
          <p14:tracePt t="7494" x="2924175" y="900113"/>
          <p14:tracePt t="7507" x="2932113" y="900113"/>
          <p14:tracePt t="7514" x="2935288" y="900113"/>
          <p14:tracePt t="7521" x="2940050" y="900113"/>
          <p14:tracePt t="7528" x="2943225" y="900113"/>
          <p14:tracePt t="7538" x="2947988" y="900113"/>
          <p14:tracePt t="7549" x="2951163" y="900113"/>
          <p14:tracePt t="7561" x="2954338" y="900113"/>
          <p14:tracePt t="7562" x="2962275" y="900113"/>
          <p14:tracePt t="7571" x="2965450" y="900113"/>
          <p14:tracePt t="7584" x="2978150" y="900113"/>
          <p14:tracePt t="7594" x="2981325" y="900113"/>
          <p14:tracePt t="7605" x="2995613" y="895350"/>
          <p14:tracePt t="7616" x="3011488" y="895350"/>
          <p14:tracePt t="7617" x="3019425" y="895350"/>
          <p14:tracePt t="7627" x="3038475" y="895350"/>
          <p14:tracePt t="7638" x="3082925" y="892175"/>
          <p14:tracePt t="7649" x="3105150" y="884238"/>
          <p14:tracePt t="7660" x="3181350" y="876300"/>
          <p14:tracePt t="7673" x="3233738" y="876300"/>
          <p14:tracePt t="7683" x="3257550" y="876300"/>
          <p14:tracePt t="7693" x="3295650" y="876300"/>
          <p14:tracePt t="7705" x="3313113" y="873125"/>
          <p14:tracePt t="7707" x="3336925" y="873125"/>
          <p14:tracePt t="7715" x="3351213" y="873125"/>
          <p14:tracePt t="7728" x="3381375" y="873125"/>
          <p14:tracePt t="7738" x="3400425" y="873125"/>
          <p14:tracePt t="7749" x="3438525" y="869950"/>
          <p14:tracePt t="7762" x="3484563" y="869950"/>
          <p14:tracePt t="7771" x="3498850" y="869950"/>
          <p14:tracePt t="7783" x="3544888" y="869950"/>
          <p14:tracePt t="7794" x="3567113" y="869950"/>
          <p14:tracePt t="7804" x="3611563" y="869950"/>
          <p14:tracePt t="7816" x="3627438" y="869950"/>
          <p14:tracePt t="7818" x="3649663" y="869950"/>
          <p14:tracePt t="7827" x="3668713" y="869950"/>
          <p14:tracePt t="7838" x="3706813" y="869950"/>
          <p14:tracePt t="7849" x="3729038" y="869950"/>
          <p14:tracePt t="7860" x="3783013" y="869950"/>
          <p14:tracePt t="7872" x="3827463" y="869950"/>
          <p14:tracePt t="7882" x="3857625" y="869950"/>
          <p14:tracePt t="7893" x="3895725" y="869950"/>
          <p14:tracePt t="7906" x="3906838" y="869950"/>
          <p14:tracePt t="7907" x="3922713" y="869950"/>
          <p14:tracePt t="7916" x="3925888" y="869950"/>
          <p14:tracePt t="7927" x="3941763" y="862013"/>
          <p14:tracePt t="7938" x="3944938" y="862013"/>
          <p14:tracePt t="7949" x="3948113" y="857250"/>
          <p14:tracePt t="7962" x="3952875" y="850900"/>
          <p14:tracePt t="7971" x="3952875" y="846138"/>
          <p14:tracePt t="7982" x="3952875" y="842963"/>
          <p14:tracePt t="8602" x="3986213" y="842963"/>
          <p14:tracePt t="8608" x="4046538" y="842963"/>
          <p14:tracePt t="8638" x="4303713" y="862013"/>
          <p14:tracePt t="8650" x="4424363" y="869950"/>
          <p14:tracePt t="8660" x="4495800" y="869950"/>
          <p14:tracePt t="8671" x="4618038" y="876300"/>
          <p14:tracePt t="8684" x="4727575" y="876300"/>
          <p14:tracePt t="8694" x="4768850" y="876300"/>
          <p14:tracePt t="8705" x="4851400" y="876300"/>
          <p14:tracePt t="8716" x="4881563" y="876300"/>
          <p14:tracePt t="8727" x="4946650" y="873125"/>
          <p14:tracePt t="8739" x="5021263" y="869950"/>
          <p14:tracePt t="8749" x="5051425" y="869950"/>
          <p14:tracePt t="8760" x="5108575" y="862013"/>
          <p14:tracePt t="8772" x="5130800" y="862013"/>
          <p14:tracePt t="8773" x="5154613" y="862013"/>
          <p14:tracePt t="8782" x="5168900" y="854075"/>
          <p14:tracePt t="8794" x="5195888" y="854075"/>
          <p14:tracePt t="8805" x="5199063" y="854075"/>
          <p14:tracePt t="8815" x="5210175" y="854075"/>
          <p14:tracePt t="8828" x="5221288" y="854075"/>
          <p14:tracePt t="8829" x="5226050" y="854075"/>
          <p14:tracePt t="8842" x="5229225" y="854075"/>
          <p14:tracePt t="8849" x="5233988" y="854075"/>
          <p14:tracePt t="8860" x="5237163" y="854075"/>
          <p14:tracePt t="8871" x="5245100" y="854075"/>
          <p14:tracePt t="8891" x="5248275" y="854075"/>
          <p14:tracePt t="10969" x="5251450" y="854075"/>
          <p14:tracePt t="10976" x="5256213" y="854075"/>
          <p14:tracePt t="10983" x="5267325" y="857250"/>
          <p14:tracePt t="10994" x="5275263" y="857250"/>
          <p14:tracePt t="10996" x="5278438" y="862013"/>
          <p14:tracePt t="11004" x="5289550" y="862013"/>
          <p14:tracePt t="11017" x="5308600" y="865188"/>
          <p14:tracePt t="11027" x="5313363" y="865188"/>
          <p14:tracePt t="11038" x="5330825" y="869950"/>
          <p14:tracePt t="11050" x="5343525" y="869950"/>
          <p14:tracePt t="11051" x="5346700" y="876300"/>
          <p14:tracePt t="11060" x="5354638" y="876300"/>
          <p14:tracePt t="11072" x="5376863" y="881063"/>
          <p14:tracePt t="11083" x="5380038" y="881063"/>
          <p14:tracePt t="11093" x="5403850" y="884238"/>
          <p14:tracePt t="11106" x="5426075" y="887413"/>
          <p14:tracePt t="11116" x="5434013" y="895350"/>
          <p14:tracePt t="11127" x="5459413" y="895350"/>
          <p14:tracePt t="11138" x="5478463" y="900113"/>
          <p14:tracePt t="11149" x="5497513" y="900113"/>
          <p14:tracePt t="11161" x="5524500" y="900113"/>
          <p14:tracePt t="11172" x="5532438" y="906463"/>
          <p14:tracePt t="11182" x="5546725" y="906463"/>
          <p14:tracePt t="11195" x="5562600" y="906463"/>
          <p14:tracePt t="11204" x="5568950" y="906463"/>
          <p14:tracePt t="11216" x="5588000" y="906463"/>
          <p14:tracePt t="11227" x="5599113" y="906463"/>
          <p14:tracePt t="11238" x="5611813" y="911225"/>
          <p14:tracePt t="11250" x="5634038" y="914400"/>
          <p14:tracePt t="11260" x="5641975" y="914400"/>
          <p14:tracePt t="11271" x="5667375" y="922338"/>
          <p14:tracePt t="11283" x="5683250" y="922338"/>
          <p14:tracePt t="11294" x="5708650" y="925513"/>
          <p14:tracePt t="11306" x="5732463" y="930275"/>
          <p14:tracePt t="11316" x="5746750" y="930275"/>
          <p14:tracePt t="11327" x="5773738" y="930275"/>
          <p14:tracePt t="11339" x="5788025" y="930275"/>
          <p14:tracePt t="11341" x="5803900" y="930275"/>
          <p14:tracePt t="11349" x="5815013" y="930275"/>
          <p14:tracePt t="11361" x="5842000" y="936625"/>
          <p14:tracePt t="11372" x="5856288" y="936625"/>
          <p14:tracePt t="11383" x="5891213" y="936625"/>
          <p14:tracePt t="11395" x="5913438" y="936625"/>
          <p14:tracePt t="11405" x="5932488" y="936625"/>
          <p14:tracePt t="11416" x="5951538" y="936625"/>
          <p14:tracePt t="11427" x="5954713" y="936625"/>
          <p14:tracePt t="11438" x="5970588" y="936625"/>
          <p14:tracePt t="11450" x="5981700" y="936625"/>
          <p14:tracePt t="11460" x="5984875" y="936625"/>
          <p14:tracePt t="11471" x="5995988" y="936625"/>
          <p14:tracePt t="11483" x="6000750" y="936625"/>
          <p14:tracePt t="11484" x="6003925" y="936625"/>
          <p14:tracePt t="11494" x="6007100" y="936625"/>
          <p14:tracePt t="11505" x="6015038" y="936625"/>
          <p14:tracePt t="11516" x="6022975" y="936625"/>
          <p14:tracePt t="11527" x="6042025" y="930275"/>
          <p14:tracePt t="11539" x="6056313" y="925513"/>
          <p14:tracePt t="11541" x="6072188" y="925513"/>
          <p14:tracePt t="11549" x="6083300" y="925513"/>
          <p14:tracePt t="11560" x="6113463" y="925513"/>
          <p14:tracePt t="11572" x="6124575" y="922338"/>
          <p14:tracePt t="11574" x="6135688" y="922338"/>
          <p14:tracePt t="11582" x="6143625" y="922338"/>
          <p14:tracePt t="11595" x="6151563" y="914400"/>
          <p14:tracePt t="11604" x="6162675" y="914400"/>
          <p14:tracePt t="11615" x="6165850" y="911225"/>
          <p14:tracePt t="11627" x="6170613" y="911225"/>
          <p14:tracePt t="11629" x="6173788" y="906463"/>
          <p14:tracePt t="11638" x="6184900" y="906463"/>
          <p14:tracePt t="11650" x="6192838" y="903288"/>
          <p14:tracePt t="11660" x="6200775" y="903288"/>
          <p14:tracePt t="11671" x="6211888" y="895350"/>
          <p14:tracePt t="11684" x="6223000" y="887413"/>
          <p14:tracePt t="11694" x="6223000" y="884238"/>
          <p14:tracePt t="11704" x="6234113" y="881063"/>
          <p14:tracePt t="11716" x="6238875" y="881063"/>
          <p14:tracePt t="11727" x="6249988" y="873125"/>
          <p14:tracePt t="11739" x="6261100" y="869950"/>
          <p14:tracePt t="11749" x="6269038" y="862013"/>
          <p14:tracePt t="11760" x="6275388" y="857250"/>
          <p14:tracePt t="11772" x="6283325" y="857250"/>
          <p14:tracePt t="11773" x="6291263" y="854075"/>
          <p14:tracePt t="11782" x="6294438" y="854075"/>
          <p14:tracePt t="11795" x="6305550" y="850900"/>
          <p14:tracePt t="11805" x="6310313" y="850900"/>
          <p14:tracePt t="11816" x="6313488" y="846138"/>
          <p14:tracePt t="11828" x="6318250" y="842963"/>
          <p14:tracePt t="11842" x="6321425" y="842963"/>
          <p14:tracePt t="11883" x="6318250" y="842963"/>
          <p14:tracePt t="11897" x="6313488" y="842963"/>
          <p14:tracePt t="11905" x="6310313" y="842963"/>
          <p14:tracePt t="11911" x="6302375" y="842963"/>
          <p14:tracePt t="11917" x="6299200" y="842963"/>
          <p14:tracePt t="11927" x="6294438" y="842963"/>
          <p14:tracePt t="11939" x="6275388" y="835025"/>
          <p14:tracePt t="11950" x="6272213" y="835025"/>
          <p14:tracePt t="11960" x="6245225" y="831850"/>
          <p14:tracePt t="11973" x="6223000" y="831850"/>
          <p14:tracePt t="11974" x="6200775" y="831850"/>
          <p14:tracePt t="11983" x="6170613" y="823913"/>
          <p14:tracePt t="11994" x="6086475" y="815975"/>
          <p14:tracePt t="12005" x="6053138" y="812800"/>
          <p14:tracePt t="12016" x="5989638" y="804863"/>
          <p14:tracePt t="12028" x="5943600" y="801688"/>
          <p14:tracePt t="12038" x="5921375" y="801688"/>
          <p14:tracePt t="12049" x="5886450" y="801688"/>
          <p14:tracePt t="12061" x="5872163" y="801688"/>
          <p14:tracePt t="12062" x="5856288" y="801688"/>
          <p14:tracePt t="12072" x="5837238" y="801688"/>
          <p14:tracePt t="12083" x="5792788" y="801688"/>
          <p14:tracePt t="12094" x="5770563" y="801688"/>
          <p14:tracePt t="12105" x="5724525" y="801688"/>
          <p14:tracePt t="12117" x="5708650" y="801688"/>
          <p14:tracePt t="12118" x="5697538" y="801688"/>
          <p14:tracePt t="12127" x="5691188" y="801688"/>
          <p14:tracePt t="12139" x="5675313" y="801688"/>
          <p14:tracePt t="12149" x="5672138" y="801688"/>
          <p14:tracePt t="12161" x="5667375" y="801688"/>
          <p14:tracePt t="12172" x="5664200" y="804863"/>
          <p14:tracePt t="12186" x="5664200" y="808038"/>
          <p14:tracePt t="12200" x="5664200" y="815975"/>
          <p14:tracePt t="12206" x="5667375" y="815975"/>
          <p14:tracePt t="12216" x="5667375" y="820738"/>
          <p14:tracePt t="12227" x="5672138" y="820738"/>
          <p14:tracePt t="12241" x="5675313" y="820738"/>
          <p14:tracePt t="12249" x="5678488" y="820738"/>
          <p14:tracePt t="12261" x="5686425" y="820738"/>
          <p14:tracePt t="12263" x="5691188" y="820738"/>
          <p14:tracePt t="12272" x="5694363" y="820738"/>
          <p14:tracePt t="12283" x="5697538" y="820738"/>
          <p14:tracePt t="12294" x="5705475" y="820738"/>
          <p14:tracePt t="12297" x="5713413" y="820738"/>
          <p14:tracePt t="12304" x="5716588" y="820738"/>
          <p14:tracePt t="12317" x="5724525" y="820738"/>
          <p14:tracePt t="12318" x="5727700" y="820738"/>
          <p14:tracePt t="12327" x="5738813" y="820738"/>
          <p14:tracePt t="12338" x="5751513" y="820738"/>
          <p14:tracePt t="12350" x="5762625" y="820738"/>
          <p14:tracePt t="12351" x="5770563" y="820738"/>
          <p14:tracePt t="12360" x="5781675" y="820738"/>
          <p14:tracePt t="12372" x="5800725" y="820738"/>
          <p14:tracePt t="12382" x="5811838" y="820738"/>
          <p14:tracePt t="12394" x="5830888" y="820738"/>
          <p14:tracePt t="12406" x="5837238" y="820738"/>
          <p14:tracePt t="12407" x="5842000" y="820738"/>
          <p14:tracePt t="12416" x="5853113" y="820738"/>
          <p14:tracePt t="12427" x="5872163" y="820738"/>
          <p14:tracePt t="12439" x="5875338" y="820738"/>
          <p14:tracePt t="12449" x="5891213" y="820738"/>
          <p14:tracePt t="12462" x="5902325" y="820738"/>
          <p14:tracePt t="12471" x="5905500" y="820738"/>
          <p14:tracePt t="12483" x="5921375" y="820738"/>
          <p14:tracePt t="12494" x="5924550" y="820738"/>
          <p14:tracePt t="12496" x="5932488" y="820738"/>
          <p14:tracePt t="12504" x="5940425" y="820738"/>
          <p14:tracePt t="12517" x="5951538" y="820738"/>
          <p14:tracePt t="12527" x="5959475" y="820738"/>
          <p14:tracePt t="12538" x="5984875" y="820738"/>
          <p14:tracePt t="12550" x="5995988" y="820738"/>
          <p14:tracePt t="12551" x="6003925" y="820738"/>
          <p14:tracePt t="12561" x="6015038" y="820738"/>
          <p14:tracePt t="12572" x="6030913" y="820738"/>
          <p14:tracePt t="12583" x="6034088" y="820738"/>
          <p14:tracePt t="12594" x="6045200" y="820738"/>
          <p14:tracePt t="12606" x="6056313" y="820738"/>
          <p14:tracePt t="12616" x="6061075" y="820738"/>
          <p14:tracePt t="12627" x="6064250" y="820738"/>
          <p14:tracePt t="12640" x="6069013" y="820738"/>
          <p14:tracePt t="12654" x="6072188" y="820738"/>
          <p14:tracePt t="12668" x="6075363" y="820738"/>
          <p14:tracePt t="12681" x="6075363" y="823913"/>
          <p14:tracePt t="12695" x="6080125" y="823913"/>
          <p14:tracePt t="12744" x="6083300" y="823913"/>
          <p14:tracePt t="12758" x="6091238" y="823913"/>
          <p14:tracePt t="12772" x="6094413" y="823913"/>
          <p14:tracePt t="12792" x="6099175" y="823913"/>
          <p14:tracePt t="12806" x="6102350" y="823913"/>
          <p14:tracePt t="12888" x="6102350" y="827088"/>
          <p14:tracePt t="13046" x="6105525" y="827088"/>
          <p14:tracePt t="13067" x="6110288" y="827088"/>
          <p14:tracePt t="13083" x="6113463" y="831850"/>
          <p14:tracePt t="13095" x="6124575" y="831850"/>
          <p14:tracePt t="13105" x="6129338" y="831850"/>
          <p14:tracePt t="13116" x="6135688" y="831850"/>
          <p14:tracePt t="13127" x="6140450" y="831850"/>
          <p14:tracePt t="13129" x="6143625" y="831850"/>
          <p14:tracePt t="13138" x="6151563" y="831850"/>
          <p14:tracePt t="13150" x="6162675" y="831850"/>
          <p14:tracePt t="13160" x="6165850" y="835025"/>
          <p14:tracePt t="13172" x="6181725" y="835025"/>
          <p14:tracePt t="13184" x="6200775" y="835025"/>
          <p14:tracePt t="13193" x="6203950" y="835025"/>
          <p14:tracePt t="13206" x="6223000" y="835025"/>
          <p14:tracePt t="13216" x="6238875" y="842963"/>
          <p14:tracePt t="13227" x="6264275" y="842963"/>
          <p14:tracePt t="13239" x="6280150" y="842963"/>
          <p14:tracePt t="13240" x="6291263" y="842963"/>
          <p14:tracePt t="13250" x="6305550" y="842963"/>
          <p14:tracePt t="13260" x="6332538" y="842963"/>
          <p14:tracePt t="13271" x="6343650" y="842963"/>
          <p14:tracePt t="13282" x="6367463" y="842963"/>
          <p14:tracePt t="13294" x="6381750" y="842963"/>
          <p14:tracePt t="13305" x="6392863" y="842963"/>
          <p14:tracePt t="13316" x="6411913" y="842963"/>
          <p14:tracePt t="13327" x="6419850" y="842963"/>
          <p14:tracePt t="13329" x="6423025" y="842963"/>
          <p14:tracePt t="13339" x="6434138" y="842963"/>
          <p14:tracePt t="13350" x="6461125" y="842963"/>
          <p14:tracePt t="13360" x="6477000" y="842963"/>
          <p14:tracePt t="13371" x="6502400" y="838200"/>
          <p14:tracePt t="13384" x="6529388" y="835025"/>
          <p14:tracePt t="13394" x="6543675" y="835025"/>
          <p14:tracePt t="13405" x="6570663" y="831850"/>
          <p14:tracePt t="13417" x="6586538" y="831850"/>
          <p14:tracePt t="13418" x="6597650" y="831850"/>
          <p14:tracePt t="13427" x="6611938" y="831850"/>
          <p14:tracePt t="13439" x="6630988" y="831850"/>
          <p14:tracePt t="13450" x="6650038" y="831850"/>
          <p14:tracePt t="13460" x="6669088" y="823913"/>
          <p14:tracePt t="13472" x="6680200" y="823913"/>
          <p14:tracePt t="13474" x="6684963" y="823913"/>
          <p14:tracePt t="13482" x="6691313" y="823913"/>
          <p14:tracePt t="13494" x="6699250" y="823913"/>
          <p14:tracePt t="13505" x="6710363" y="823913"/>
          <p14:tracePt t="13516" x="6721475" y="820738"/>
          <p14:tracePt t="13528" x="6737350" y="820738"/>
          <p14:tracePt t="13538" x="6745288" y="820738"/>
          <p14:tracePt t="13549" x="6759575" y="820738"/>
          <p14:tracePt t="13560" x="6762750" y="820738"/>
          <p14:tracePt t="13571" x="6778625" y="815975"/>
          <p14:tracePt t="13583" x="6786563" y="815975"/>
          <p14:tracePt t="13594" x="6789738" y="815975"/>
          <p14:tracePt t="13605" x="6800850" y="815975"/>
          <p14:tracePt t="13617" x="6805613" y="815975"/>
          <p14:tracePt t="13638" x="6808788" y="815975"/>
          <p14:tracePt t="13686" x="6808788" y="812800"/>
          <p14:tracePt t="13714" x="6808788" y="808038"/>
          <p14:tracePt t="13728" x="6805613" y="808038"/>
          <p14:tracePt t="13742" x="6797675" y="808038"/>
          <p14:tracePt t="13748" x="6794500" y="801688"/>
          <p14:tracePt t="13755" x="6789738" y="801688"/>
          <p14:tracePt t="13762" x="6786563" y="801688"/>
          <p14:tracePt t="13772" x="6781800" y="796925"/>
          <p14:tracePt t="13783" x="6775450" y="796925"/>
          <p14:tracePt t="13794" x="6762750" y="793750"/>
          <p14:tracePt t="13796" x="6756400" y="793750"/>
          <p14:tracePt t="13804" x="6745288" y="790575"/>
          <p14:tracePt t="13817" x="6699250" y="790575"/>
          <p14:tracePt t="13827" x="6653213" y="782638"/>
          <p14:tracePt t="13838" x="6562725" y="774700"/>
          <p14:tracePt t="13850" x="6502400" y="774700"/>
          <p14:tracePt t="13851" x="6450013" y="774700"/>
          <p14:tracePt t="13860" x="6400800" y="774700"/>
          <p14:tracePt t="13873" x="6299200" y="774700"/>
          <p14:tracePt t="13883" x="6227763" y="774700"/>
          <p14:tracePt t="13895" x="6045200" y="785813"/>
          <p14:tracePt t="13906" x="5954713" y="785813"/>
          <p14:tracePt t="13907" x="5883275" y="793750"/>
          <p14:tracePt t="13916" x="5803900" y="804863"/>
          <p14:tracePt t="13928" x="5641975" y="812800"/>
          <p14:tracePt t="13939" x="5568950" y="820738"/>
          <p14:tracePt t="13941" x="5502275" y="820738"/>
          <p14:tracePt t="13949" x="5448300" y="827088"/>
          <p14:tracePt t="13961" x="5407025" y="827088"/>
          <p14:tracePt t="13962" x="5373688" y="835025"/>
          <p14:tracePt t="13971" x="5349875" y="835025"/>
          <p14:tracePt t="13983" x="5319713" y="838200"/>
          <p14:tracePt t="13994" x="5300663" y="842963"/>
          <p14:tracePt t="13996" x="5278438" y="850900"/>
          <p14:tracePt t="14005" x="5256213" y="862013"/>
          <p14:tracePt t="14016" x="5157788" y="892175"/>
          <p14:tracePt t="14027" x="5092700" y="914400"/>
          <p14:tracePt t="14038" x="4987925" y="955675"/>
          <p14:tracePt t="14050" x="4941888" y="966788"/>
          <p14:tracePt t="14052" x="4919663" y="974725"/>
          <p14:tracePt t="14060" x="4897438" y="982663"/>
          <p14:tracePt t="14072" x="4862513" y="982663"/>
          <p14:tracePt t="14082" x="4848225" y="982663"/>
          <p14:tracePt t="14094" x="4818063" y="982663"/>
          <p14:tracePt t="14106" x="4787900" y="974725"/>
          <p14:tracePt t="14616" x="4749800" y="974725"/>
          <p14:tracePt t="14622" x="4697413" y="985838"/>
          <p14:tracePt t="14650" x="4360863" y="1042988"/>
          <p14:tracePt t="14661" x="4281488" y="1058863"/>
          <p14:tracePt t="14672" x="4152900" y="1100138"/>
          <p14:tracePt t="14683" x="4092575" y="1114425"/>
          <p14:tracePt t="14685" x="4008438" y="1130300"/>
          <p14:tracePt t="14694" x="3944938" y="1144588"/>
          <p14:tracePt t="14705" x="3824288" y="1160463"/>
          <p14:tracePt t="14716" x="3770313" y="1174750"/>
          <p14:tracePt t="14727" x="3695700" y="1182688"/>
          <p14:tracePt t="14739" x="3611563" y="1190625"/>
          <p14:tracePt t="14749" x="3570288" y="1190625"/>
          <p14:tracePt t="14760" x="3468688" y="1198563"/>
          <p14:tracePt t="14772" x="3397250" y="1198563"/>
          <p14:tracePt t="14774" x="3336925" y="1198563"/>
          <p14:tracePt t="14783" x="3276600" y="1198563"/>
          <p14:tracePt t="14794" x="3154363" y="1198563"/>
          <p14:tracePt t="14805" x="3094038" y="1198563"/>
          <p14:tracePt t="14816" x="2943225" y="1193800"/>
          <p14:tracePt t="14828" x="2871788" y="1187450"/>
          <p14:tracePt t="14829" x="2811463" y="1179513"/>
          <p14:tracePt t="14838" x="2746375" y="1171575"/>
          <p14:tracePt t="14849" x="2663825" y="1155700"/>
          <p14:tracePt t="14860" x="2611438" y="1149350"/>
          <p14:tracePt t="14872" x="2505075" y="1125538"/>
          <p14:tracePt t="14884" x="2411413" y="1103313"/>
          <p14:tracePt t="14895" x="2368550" y="1089025"/>
          <p14:tracePt t="14905" x="2312988" y="1084263"/>
          <p14:tracePt t="14916" x="2289175" y="1076325"/>
          <p14:tracePt t="14918" x="2266950" y="1076325"/>
          <p14:tracePt t="14927" x="2252663" y="1076325"/>
          <p14:tracePt t="14938" x="2217738" y="1081088"/>
          <p14:tracePt t="14949" x="2206625" y="1084263"/>
          <p14:tracePt t="14961" x="2195513" y="1084263"/>
          <p14:tracePt t="14972" x="2184400" y="1089025"/>
          <p14:tracePt t="14974" x="2176463" y="1089025"/>
          <p14:tracePt t="14983" x="2165350" y="1095375"/>
          <p14:tracePt t="14994" x="2149475" y="1100138"/>
          <p14:tracePt t="15004" x="2146300" y="1100138"/>
          <p14:tracePt t="15016" x="2130425" y="1103313"/>
          <p14:tracePt t="15028" x="2119313" y="1111250"/>
          <p14:tracePt t="15039" x="2116138" y="1111250"/>
          <p14:tracePt t="15049" x="2100263" y="1114425"/>
          <p14:tracePt t="15061" x="2097088" y="1114425"/>
          <p14:tracePt t="15062" x="2089150" y="1114425"/>
          <p14:tracePt t="15072" x="2081213" y="1114425"/>
          <p14:tracePt t="15083" x="2070100" y="1114425"/>
          <p14:tracePt t="15094" x="2066925" y="1114425"/>
          <p14:tracePt t="15105" x="2051050" y="1114425"/>
          <p14:tracePt t="15117" x="2044700" y="1114425"/>
          <p14:tracePt t="15127" x="2033588" y="1114425"/>
          <p14:tracePt t="15138" x="2025650" y="1114425"/>
          <p14:tracePt t="15150" x="2020888" y="1114425"/>
          <p14:tracePt t="15152" x="2017713" y="1114425"/>
          <p14:tracePt t="15160" x="2014538" y="1114425"/>
          <p14:tracePt t="15172" x="2009775" y="1114425"/>
          <p14:tracePt t="15183" x="2001838" y="1114425"/>
          <p14:tracePt t="15193" x="1995488" y="1114425"/>
          <p14:tracePt t="15205" x="1990725" y="1114425"/>
          <p14:tracePt t="15207" x="1987550" y="1114425"/>
          <p14:tracePt t="15227" x="1984375" y="1119188"/>
          <p14:tracePt t="15241" x="1979613" y="1119188"/>
          <p14:tracePt t="15248" x="1976438" y="1119188"/>
          <p14:tracePt t="15262" x="1968500" y="1119188"/>
          <p14:tracePt t="15275" x="1965325" y="1119188"/>
          <p14:tracePt t="15283" x="1960563" y="1119188"/>
          <p14:tracePt t="15296" x="1957388" y="1119188"/>
          <p14:tracePt t="15303" x="1954213" y="1119188"/>
          <p14:tracePt t="15317" x="1949450" y="1119188"/>
          <p14:tracePt t="15323" x="1946275" y="1119188"/>
          <p14:tracePt t="15330" x="1938338" y="1122363"/>
          <p14:tracePt t="15338" x="1935163" y="1122363"/>
          <p14:tracePt t="15350" x="1930400" y="1122363"/>
          <p14:tracePt t="15351" x="1927225" y="1122363"/>
          <p14:tracePt t="15365" x="1924050" y="1122363"/>
          <p14:tracePt t="15371" x="1919288" y="1122363"/>
          <p14:tracePt t="15383" x="1916113" y="1122363"/>
          <p14:tracePt t="15394" x="1905000" y="1122363"/>
          <p14:tracePt t="15405" x="1900238" y="1122363"/>
          <p14:tracePt t="15407" x="1897063" y="1122363"/>
          <p14:tracePt t="15420" x="1892300" y="1122363"/>
          <p14:tracePt t="15428" x="1889125" y="1122363"/>
          <p14:tracePt t="15438" x="1885950" y="1122363"/>
          <p14:tracePt t="15449" x="1874838" y="1122363"/>
          <p14:tracePt t="15462" x="1866900" y="1122363"/>
          <p14:tracePt t="15482" x="1862138" y="1125538"/>
          <p14:tracePt t="15496" x="1858963" y="1125538"/>
          <p14:tracePt t="15585" x="1862138" y="1125538"/>
          <p14:tracePt t="15599" x="1862138" y="1130300"/>
          <p14:tracePt t="15606" x="1866900" y="1130300"/>
          <p14:tracePt t="15612" x="1870075" y="1130300"/>
          <p14:tracePt t="15619" x="1878013" y="1130300"/>
          <p14:tracePt t="15627" x="1881188" y="1133475"/>
          <p14:tracePt t="15639" x="1885950" y="1133475"/>
          <p14:tracePt t="15640" x="1889125" y="1133475"/>
          <p14:tracePt t="15649" x="1892300" y="1133475"/>
          <p14:tracePt t="15661" x="1897063" y="1133475"/>
          <p14:tracePt t="15672" x="1900238" y="1133475"/>
          <p14:tracePt t="15682" x="1911350" y="1133475"/>
          <p14:tracePt t="15695" x="1916113" y="1133475"/>
          <p14:tracePt t="15696" x="1919288" y="1133475"/>
          <p14:tracePt t="15705" x="1924050" y="1133475"/>
          <p14:tracePt t="15716" x="1927225" y="1133475"/>
          <p14:tracePt t="15727" x="1930400" y="1133475"/>
          <p14:tracePt t="15738" x="1941513" y="1133475"/>
          <p14:tracePt t="15750" x="1954213" y="1133475"/>
          <p14:tracePt t="15761" x="1957388" y="1133475"/>
          <p14:tracePt t="15772" x="1976438" y="1133475"/>
          <p14:tracePt t="15783" x="1987550" y="1133475"/>
          <p14:tracePt t="15785" x="2001838" y="1133475"/>
          <p14:tracePt t="15794" x="2017713" y="1133475"/>
          <p14:tracePt t="15806" x="2058988" y="1141413"/>
          <p14:tracePt t="15816" x="2089150" y="1141413"/>
          <p14:tracePt t="15827" x="2154238" y="1149350"/>
          <p14:tracePt t="15838" x="2184400" y="1152525"/>
          <p14:tracePt t="15840" x="2217738" y="1152525"/>
          <p14:tracePt t="15849" x="2239963" y="1152525"/>
          <p14:tracePt t="15861" x="2286000" y="1160463"/>
          <p14:tracePt t="15872" x="2308225" y="1163638"/>
          <p14:tracePt t="15882" x="2368550" y="1163638"/>
          <p14:tracePt t="15895" x="2433638" y="1171575"/>
          <p14:tracePt t="15905" x="2466975" y="1179513"/>
          <p14:tracePt t="15916" x="2520950" y="1179513"/>
          <p14:tracePt t="15927" x="2543175" y="1179513"/>
          <p14:tracePt t="15929" x="2565400" y="1182688"/>
          <p14:tracePt t="15938" x="2587625" y="1182688"/>
          <p14:tracePt t="15950" x="2614613" y="1182688"/>
          <p14:tracePt t="15961" x="2617788" y="1182688"/>
          <p14:tracePt t="15972" x="2633663" y="1182688"/>
          <p14:tracePt t="15983" x="2641600" y="1182688"/>
          <p14:tracePt t="15985" x="2644775" y="1182688"/>
          <p14:tracePt t="15993" x="2652713" y="1182688"/>
          <p14:tracePt t="16005" x="2660650" y="1182688"/>
          <p14:tracePt t="16016" x="2663825" y="1182688"/>
          <p14:tracePt t="16027" x="2671763" y="1182688"/>
          <p14:tracePt t="16039" x="2679700" y="1182688"/>
          <p14:tracePt t="16053" x="2682875" y="1182688"/>
          <p14:tracePt t="16067" x="2686050" y="1182688"/>
          <p14:tracePt t="16920" x="2686050" y="1187450"/>
          <p14:tracePt t="16926" x="2682875" y="1187450"/>
          <p14:tracePt t="16954" x="2682875" y="1190625"/>
          <p14:tracePt t="16968" x="2682875" y="1198563"/>
          <p14:tracePt t="16989" x="2682875" y="1201738"/>
          <p14:tracePt t="17009" x="2682875" y="1204913"/>
          <p14:tracePt t="17023" x="2682875" y="1209675"/>
          <p14:tracePt t="17044" x="2682875" y="1212850"/>
          <p14:tracePt t="17057" x="2682875" y="1217613"/>
          <p14:tracePt t="17071" x="2682875" y="1220788"/>
          <p14:tracePt t="17092" x="2682875" y="1228725"/>
          <p14:tracePt t="17106" x="2686050" y="1231900"/>
          <p14:tracePt t="17119" x="2690813" y="1231900"/>
          <p14:tracePt t="17126" x="2690813" y="1235075"/>
          <p14:tracePt t="17140" x="2690813" y="1239838"/>
          <p14:tracePt t="17147" x="2693988" y="1239838"/>
          <p14:tracePt t="17161" x="2693988" y="1243013"/>
          <p14:tracePt t="17174" x="2697163" y="1247775"/>
          <p14:tracePt t="17195" x="2701925" y="1250950"/>
          <p14:tracePt t="17209" x="2701925" y="1258888"/>
          <p14:tracePt t="17216" x="2705100" y="1258888"/>
          <p14:tracePt t="17222" x="2705100" y="1262063"/>
          <p14:tracePt t="17243" x="2705100" y="1266825"/>
          <p14:tracePt t="17257" x="2705100" y="1270000"/>
          <p14:tracePt t="17278" x="2705100" y="1273175"/>
          <p14:tracePt t="17291" x="2713038" y="1277938"/>
          <p14:tracePt t="17305" x="2713038" y="1281113"/>
          <p14:tracePt t="17326" x="2713038" y="1284288"/>
          <p14:tracePt t="17347" x="2713038" y="1292225"/>
          <p14:tracePt t="17395" x="2713038" y="1296988"/>
          <p14:tracePt t="17533" x="2713038" y="1300163"/>
          <p14:tracePt t="17966" x="2709863" y="1300163"/>
          <p14:tracePt t="18035" x="2705100" y="1300163"/>
          <p14:tracePt t="18084" x="2705100" y="1296988"/>
          <p14:tracePt t="18132" x="2705100" y="1289050"/>
          <p14:tracePt t="18158" x="2705100" y="1284288"/>
          <p14:tracePt t="18165" x="2701925" y="1284288"/>
          <p14:tracePt t="18179" x="2701925" y="1281113"/>
          <p14:tracePt t="18185" x="2697163" y="1281113"/>
          <p14:tracePt t="18194" x="2697163" y="1277938"/>
          <p14:tracePt t="18207" x="2693988" y="1273175"/>
          <p14:tracePt t="18227" x="2693988" y="1270000"/>
          <p14:tracePt t="18234" x="2690813" y="1270000"/>
          <p14:tracePt t="18240" x="2690813" y="1266825"/>
          <p14:tracePt t="18261" x="2690813" y="1262063"/>
          <p14:tracePt t="18275" x="2690813" y="1254125"/>
          <p14:tracePt t="18289" x="2690813" y="1250950"/>
          <p14:tracePt t="18310" x="2690813" y="1247775"/>
          <p14:tracePt t="18330" x="2690813" y="1243013"/>
          <p14:tracePt t="18392" x="2690813" y="1239838"/>
          <p14:tracePt t="18420" x="2686050" y="1239838"/>
          <p14:tracePt t="18524" x="2682875" y="1239838"/>
          <p14:tracePt t="18765" x="2682875" y="1243013"/>
          <p14:tracePt t="18785" x="2682875" y="1247775"/>
          <p14:tracePt t="18840" x="2686050" y="1250950"/>
          <p14:tracePt t="18861" x="2690813" y="1250950"/>
          <p14:tracePt t="18881" x="2693988" y="1250950"/>
          <p14:tracePt t="18895" x="2697163" y="1258888"/>
          <p14:tracePt t="18908" x="2701925" y="1258888"/>
          <p14:tracePt t="18929" x="2705100" y="1262063"/>
          <p14:tracePt t="18942" x="2713038" y="1262063"/>
          <p14:tracePt t="18956" x="2716213" y="1262063"/>
          <p14:tracePt t="18963" x="2716213" y="1266825"/>
          <p14:tracePt t="18977" x="2720975" y="1266825"/>
          <p14:tracePt t="18984" x="2720975" y="1270000"/>
          <p14:tracePt t="18991" x="2724150" y="1270000"/>
          <p14:tracePt t="18997" x="2727325" y="1270000"/>
          <p14:tracePt t="19005" x="2732088" y="1273175"/>
          <p14:tracePt t="19018" x="2735263" y="1277938"/>
          <p14:tracePt t="19027" x="2743200" y="1277938"/>
          <p14:tracePt t="19039" x="2751138" y="1281113"/>
          <p14:tracePt t="19049" x="2754313" y="1284288"/>
          <p14:tracePt t="19061" x="2759075" y="1292225"/>
          <p14:tracePt t="19073" x="2762250" y="1292225"/>
          <p14:tracePt t="19083" x="2762250" y="1296988"/>
          <p14:tracePt t="19095" x="2765425" y="1300163"/>
          <p14:tracePt t="19105" x="2773363" y="1300163"/>
          <p14:tracePt t="19116" x="2776538" y="1303338"/>
          <p14:tracePt t="19135" x="2781300" y="1303338"/>
          <p14:tracePt t="19156" x="2784475" y="1303338"/>
          <p14:tracePt t="19170" x="2789238" y="1303338"/>
          <p14:tracePt t="19176" x="2789238" y="1308100"/>
          <p14:tracePt t="19183" x="2792413" y="1308100"/>
          <p14:tracePt t="19197" x="2792413" y="1311275"/>
          <p14:tracePt t="19205" x="2795588" y="1311275"/>
          <p14:tracePt t="19216" x="2795588" y="1314450"/>
          <p14:tracePt t="19227" x="2806700" y="1322388"/>
          <p14:tracePt t="19238" x="2811463" y="1327150"/>
          <p14:tracePt t="19250" x="2814638" y="1330325"/>
          <p14:tracePt t="19260" x="2830513" y="1338263"/>
          <p14:tracePt t="19273" x="2844800" y="1352550"/>
          <p14:tracePt t="19283" x="2852738" y="1363663"/>
          <p14:tracePt t="19294" x="2874963" y="1387475"/>
          <p14:tracePt t="19305" x="2894013" y="1398588"/>
          <p14:tracePt t="19316" x="2928938" y="1431925"/>
          <p14:tracePt t="19328" x="2981325" y="1473200"/>
          <p14:tracePt t="19338" x="3008313" y="1500188"/>
          <p14:tracePt t="19349" x="3068638" y="1541463"/>
          <p14:tracePt t="19361" x="3105150" y="1560513"/>
          <p14:tracePt t="19362" x="3151188" y="1590675"/>
          <p14:tracePt t="19372" x="3184525" y="1614488"/>
          <p14:tracePt t="19384" x="3287713" y="1681163"/>
          <p14:tracePt t="19394" x="3351213" y="1724025"/>
          <p14:tracePt t="19405" x="3465513" y="1809750"/>
          <p14:tracePt t="19417" x="3517900" y="1851025"/>
          <p14:tracePt t="19418" x="3567113" y="1889125"/>
          <p14:tracePt t="19427" x="3600450" y="1927225"/>
          <p14:tracePt t="19439" x="3676650" y="1992313"/>
          <p14:tracePt t="19450" x="3709988" y="2014538"/>
          <p14:tracePt t="19460" x="3763963" y="2052638"/>
          <p14:tracePt t="19473" x="3816350" y="2085975"/>
          <p14:tracePt t="19483" x="3849688" y="2105025"/>
          <p14:tracePt t="19494" x="3910013" y="2138363"/>
          <p14:tracePt t="19505" x="3937000" y="2154238"/>
          <p14:tracePt t="19516" x="3994150" y="2184400"/>
          <p14:tracePt t="19528" x="4038600" y="2217738"/>
          <p14:tracePt t="19538" x="4054475" y="2230438"/>
          <p14:tracePt t="19549" x="4095750" y="2252663"/>
          <p14:tracePt t="19561" x="4114800" y="2263775"/>
          <p14:tracePt t="19563" x="4130675" y="2274888"/>
          <p14:tracePt t="19572" x="4148138" y="2279650"/>
          <p14:tracePt t="19583" x="4178300" y="2290763"/>
          <p14:tracePt t="19594" x="4197350" y="2297113"/>
          <p14:tracePt t="19605" x="4227513" y="2301875"/>
          <p14:tracePt t="19616" x="4246563" y="2301875"/>
          <p14:tracePt t="19617" x="4270375" y="2301875"/>
          <p14:tracePt t="19627" x="4292600" y="2301875"/>
          <p14:tracePt t="19638" x="4344988" y="2301875"/>
          <p14:tracePt t="19649" x="4379913" y="2293938"/>
          <p14:tracePt t="19660" x="4454525" y="2271713"/>
          <p14:tracePt t="19672" x="4560888" y="2241550"/>
          <p14:tracePt t="19682" x="4624388" y="2217738"/>
          <p14:tracePt t="19694" x="4760913" y="2176463"/>
          <p14:tracePt t="19705" x="4813300" y="2154238"/>
          <p14:tracePt t="19707" x="4848225" y="2143125"/>
          <p14:tracePt t="19716" x="4892675" y="2120900"/>
          <p14:tracePt t="19728" x="4960938" y="2089150"/>
          <p14:tracePt t="19738" x="4995863" y="2071688"/>
          <p14:tracePt t="19749" x="5067300" y="2036763"/>
          <p14:tracePt t="19761" x="5111750" y="2006600"/>
          <p14:tracePt t="19762" x="5146675" y="1984375"/>
          <p14:tracePt t="19772" x="5191125" y="1954213"/>
          <p14:tracePt t="19782" x="5256213" y="1897063"/>
          <p14:tracePt t="19794" x="5281613" y="1870075"/>
          <p14:tracePt t="19805" x="5319713" y="1817688"/>
          <p14:tracePt t="19817" x="5346700" y="1768475"/>
          <p14:tracePt t="19827" x="5354638" y="1749425"/>
          <p14:tracePt t="19838" x="5368925" y="1716088"/>
          <p14:tracePt t="19851" x="5373688" y="1689100"/>
          <p14:tracePt t="19860" x="5373688" y="1674813"/>
          <p14:tracePt t="19872" x="5373688" y="1647825"/>
          <p14:tracePt t="19883" x="5373688" y="1639888"/>
          <p14:tracePt t="19893" x="5373688" y="1628775"/>
          <p14:tracePt t="19906" x="5373688" y="1620838"/>
          <p14:tracePt t="19916" x="5373688" y="1617663"/>
          <p14:tracePt t="19927" x="5373688" y="1614488"/>
          <p14:tracePt t="19939" x="5368925" y="1609725"/>
          <p14:tracePt t="19940" x="5365750" y="1609725"/>
          <p14:tracePt t="19949" x="5357813" y="1609725"/>
          <p14:tracePt t="19961" x="5324475" y="1617663"/>
          <p14:tracePt t="19972" x="5289550" y="1617663"/>
          <p14:tracePt t="19983" x="5176838" y="1647825"/>
          <p14:tracePt t="19995" x="5051425" y="1670050"/>
          <p14:tracePt t="20005" x="4987925" y="1685925"/>
          <p14:tracePt t="20016" x="4862513" y="1708150"/>
          <p14:tracePt t="20028" x="4810125" y="1724025"/>
          <p14:tracePt t="20038" x="4697413" y="1757363"/>
          <p14:tracePt t="20050" x="4654550" y="1760538"/>
          <p14:tracePt t="20051" x="4629150" y="1776413"/>
          <p14:tracePt t="20060" x="4605338" y="1779588"/>
          <p14:tracePt t="20072" x="4579938" y="1798638"/>
          <p14:tracePt t="20083" x="4560888" y="1803400"/>
          <p14:tracePt t="20094" x="4541838" y="1814513"/>
          <p14:tracePt t="20106" x="4525963" y="1817688"/>
          <p14:tracePt t="20116" x="4514850" y="1828800"/>
          <p14:tracePt t="20127" x="4500563" y="1844675"/>
          <p14:tracePt t="20139" x="4484688" y="1858963"/>
          <p14:tracePt t="20141" x="4470400" y="1885950"/>
          <p14:tracePt t="20149" x="4443413" y="1912938"/>
          <p14:tracePt t="20161" x="4386263" y="1987550"/>
          <p14:tracePt t="20172" x="4364038" y="2009775"/>
          <p14:tracePt t="20175" x="4344988" y="2036763"/>
          <p14:tracePt t="20183" x="4330700" y="2055813"/>
          <p14:tracePt t="20194" x="4311650" y="2066925"/>
          <p14:tracePt t="20196" x="4300538" y="2078038"/>
          <p14:tracePt t="20204" x="4287838" y="2093913"/>
          <p14:tracePt t="20216" x="4262438" y="2124075"/>
          <p14:tracePt t="20228" x="4243388" y="2138363"/>
          <p14:tracePt t="20229" x="4232275" y="2157413"/>
          <p14:tracePt t="20238" x="4221163" y="2181225"/>
          <p14:tracePt t="20251" x="4186238" y="2260600"/>
          <p14:tracePt t="20261" x="4171950" y="2305050"/>
          <p14:tracePt t="20272" x="4141788" y="2373313"/>
          <p14:tracePt t="20284" x="4137025" y="2395538"/>
          <p14:tracePt t="20285" x="4133850" y="2406650"/>
          <p14:tracePt t="20294" x="4125913" y="2414588"/>
          <p14:tracePt t="20305" x="4122738" y="2430463"/>
          <p14:tracePt t="20316" x="4117975" y="2441575"/>
          <p14:tracePt t="20327" x="4117975" y="2444750"/>
          <p14:tracePt t="20339" x="4111625" y="2449513"/>
          <p14:tracePt t="20340" x="4111625" y="2452688"/>
          <p14:tracePt t="20349" x="4106863" y="2452688"/>
          <p14:tracePt t="20361" x="4103688" y="2455863"/>
          <p14:tracePt t="20374" x="4098925" y="2455863"/>
          <p14:tracePt t="20401" x="4095750" y="2452688"/>
          <p14:tracePt t="20408" x="4095750" y="2449513"/>
          <p14:tracePt t="20416" x="4095750" y="2444750"/>
          <p14:tracePt t="20427" x="4095750" y="2441575"/>
          <p14:tracePt t="20429" x="4095750" y="2436813"/>
          <p14:tracePt t="20438" x="4095750" y="2425700"/>
          <p14:tracePt t="20450" x="4095750" y="2411413"/>
          <p14:tracePt t="20461" x="4098925" y="2403475"/>
          <p14:tracePt t="20471" x="4103688" y="2400300"/>
          <p14:tracePt t="20484" x="4103688" y="2395538"/>
          <p14:tracePt t="20485" x="4111625" y="2389188"/>
          <p14:tracePt t="20494" x="4111625" y="2384425"/>
          <p14:tracePt t="20504" x="4114800" y="2381250"/>
          <p14:tracePt t="20516" x="4114800" y="2376488"/>
          <p14:tracePt t="20527" x="4114800" y="2370138"/>
          <p14:tracePt t="20539" x="4114800" y="2357438"/>
          <p14:tracePt t="20552" x="4114800" y="2351088"/>
          <p14:tracePt t="20561" x="4114800" y="2346325"/>
          <p14:tracePt t="20572" x="4114800" y="2343150"/>
          <p14:tracePt t="20574" x="4114800" y="2339975"/>
          <p14:tracePt t="20582" x="4114800" y="2327275"/>
          <p14:tracePt t="20595" x="4114800" y="2301875"/>
          <p14:tracePt t="20605" x="4114800" y="2286000"/>
          <p14:tracePt t="20616" x="4133850" y="2230438"/>
          <p14:tracePt t="20628" x="4137025" y="2206625"/>
          <p14:tracePt t="20629" x="4144963" y="2173288"/>
          <p14:tracePt t="20638" x="4160838" y="2146300"/>
          <p14:tracePt t="20649" x="4171950" y="2101850"/>
          <p14:tracePt t="20661" x="4175125" y="2066925"/>
          <p14:tracePt t="20672" x="4205288" y="1979613"/>
          <p14:tracePt t="20684" x="4240213" y="1900238"/>
          <p14:tracePt t="20694" x="4262438" y="1866900"/>
          <p14:tracePt t="20705" x="4303713" y="1795463"/>
          <p14:tracePt t="20716" x="4325938" y="1760538"/>
          <p14:tracePt t="20718" x="4349750" y="1727200"/>
          <p14:tracePt t="20727" x="4360863" y="1693863"/>
          <p14:tracePt t="20739" x="4394200" y="1639888"/>
          <p14:tracePt t="20750" x="4405313" y="1625600"/>
          <p14:tracePt t="20761" x="4421188" y="1601788"/>
          <p14:tracePt t="20773" x="4424363" y="1590675"/>
          <p14:tracePt t="20774" x="4432300" y="1582738"/>
          <p14:tracePt t="20783" x="4435475" y="1576388"/>
          <p14:tracePt t="20794" x="4443413" y="1565275"/>
          <p14:tracePt t="20805" x="4446588" y="1560513"/>
          <p14:tracePt t="20815" x="4451350" y="1549400"/>
          <p14:tracePt t="20828" x="4459288" y="1541463"/>
          <p14:tracePt t="20839" x="4459288" y="1538288"/>
          <p14:tracePt t="20849" x="4462463" y="1535113"/>
          <p14:tracePt t="20862" x="4462463" y="1530350"/>
          <p14:tracePt t="20876" x="4462463" y="1527175"/>
          <p14:tracePt t="20897" x="4462463" y="1519238"/>
          <p14:tracePt t="20924" x="4454525" y="1519238"/>
          <p14:tracePt t="20938" x="4451350" y="1516063"/>
          <p14:tracePt t="20959" x="4446588" y="1516063"/>
          <p14:tracePt t="20973" x="4443413" y="1516063"/>
          <p14:tracePt t="20980" x="4440238" y="1511300"/>
          <p14:tracePt t="20986" x="4435475" y="1511300"/>
          <p14:tracePt t="21000" x="4432300" y="1508125"/>
          <p14:tracePt t="21006" x="4421188" y="1508125"/>
          <p14:tracePt t="21016" x="4416425" y="1503363"/>
          <p14:tracePt t="21028" x="4402138" y="1503363"/>
          <p14:tracePt t="21039" x="4394200" y="1500188"/>
          <p14:tracePt t="21049" x="4379913" y="1489075"/>
          <p14:tracePt t="21061" x="4367213" y="1485900"/>
          <p14:tracePt t="21063" x="4360863" y="1485900"/>
          <p14:tracePt t="21072" x="4349750" y="1477963"/>
          <p14:tracePt t="21083" x="4322763" y="1473200"/>
          <p14:tracePt t="21094" x="4311650" y="1470025"/>
          <p14:tracePt t="21097" x="4303713" y="1470025"/>
          <p14:tracePt t="21105" x="4300538" y="1466850"/>
          <p14:tracePt t="21117" x="4276725" y="1458913"/>
          <p14:tracePt t="21127" x="4273550" y="1458913"/>
          <p14:tracePt t="21138" x="4262438" y="1455738"/>
          <p14:tracePt t="21150" x="4257675" y="1455738"/>
          <p14:tracePt t="21151" x="4251325" y="1450975"/>
          <p14:tracePt t="21160" x="4246563" y="1450975"/>
          <p14:tracePt t="21173" x="4240213" y="1447800"/>
          <p14:tracePt t="21185" x="4235450" y="1447800"/>
          <p14:tracePt t="21199" x="4232275" y="1447800"/>
          <p14:tracePt t="21213" x="4227513" y="1447800"/>
          <p14:tracePt t="21228" x="4221163" y="1447800"/>
          <p14:tracePt t="21241" x="4216400" y="1447800"/>
          <p14:tracePt t="21254" x="4213225" y="1447800"/>
          <p14:tracePt t="21268" x="4210050" y="1447800"/>
          <p14:tracePt t="21289" x="4205288" y="1447800"/>
          <p14:tracePt t="21295" x="4202113" y="1447800"/>
          <p14:tracePt t="21302" x="4197350" y="1447800"/>
          <p14:tracePt t="21309" x="4191000" y="1447800"/>
          <p14:tracePt t="21323" x="4186238" y="1447800"/>
          <p14:tracePt t="21330" x="4183063" y="1447800"/>
          <p14:tracePt t="21338" x="4178300" y="1447800"/>
          <p14:tracePt t="21350" x="4175125" y="1447800"/>
          <p14:tracePt t="21352" x="4171950" y="1447800"/>
          <p14:tracePt t="21401" x="4167188" y="1447800"/>
          <p14:tracePt t="21407" x="4117975" y="1447800"/>
          <p14:tracePt t="21408" x="4111625" y="1447800"/>
          <p14:tracePt t="21416" x="4098925" y="1447800"/>
          <p14:tracePt t="21428" x="4073525" y="1447800"/>
          <p14:tracePt t="21438" x="4065588" y="1447800"/>
          <p14:tracePt t="21449" x="4038600" y="1447800"/>
          <p14:tracePt t="21462" x="4013200" y="1447800"/>
          <p14:tracePt t="21472" x="4005263" y="1447800"/>
          <p14:tracePt t="21483" x="3978275" y="1447800"/>
          <p14:tracePt t="21496" x="3967163" y="1447800"/>
          <p14:tracePt t="21500" x="3959225" y="1447800"/>
          <p14:tracePt t="21505" x="3948113" y="1447800"/>
          <p14:tracePt t="21518" x="3929063" y="1450975"/>
          <p14:tracePt t="21528" x="3910013" y="1450975"/>
          <p14:tracePt t="21538" x="3892550" y="1458913"/>
          <p14:tracePt t="21551" x="3876675" y="1458913"/>
          <p14:tracePt t="21553" x="3862388" y="1458913"/>
          <p14:tracePt t="21561" x="3849688" y="1458913"/>
          <p14:tracePt t="21573" x="3824288" y="1458913"/>
          <p14:tracePt t="21585" x="3813175" y="1462088"/>
          <p14:tracePt t="21587" x="3805238" y="1462088"/>
          <p14:tracePt t="21594" x="3789363" y="1462088"/>
          <p14:tracePt t="21606" x="3767138" y="1470025"/>
          <p14:tracePt t="21616" x="3759200" y="1470025"/>
          <p14:tracePt t="21627" x="3736975" y="1473200"/>
          <p14:tracePt t="21639" x="3729038" y="1473200"/>
          <p14:tracePt t="21641" x="3725863" y="1473200"/>
          <p14:tracePt t="21650" x="3714750" y="1477963"/>
          <p14:tracePt t="21661" x="3703638" y="1481138"/>
          <p14:tracePt t="21674" x="3695700" y="1481138"/>
          <p14:tracePt t="21677" x="3687763" y="1481138"/>
          <p14:tracePt t="21684" x="3684588" y="1485900"/>
          <p14:tracePt t="21696" x="3676650" y="1492250"/>
          <p14:tracePt t="21706" x="3668713" y="1492250"/>
          <p14:tracePt t="21717" x="3660775" y="1492250"/>
          <p14:tracePt t="21730" x="3657600" y="1492250"/>
          <p14:tracePt t="21738" x="3654425" y="1492250"/>
          <p14:tracePt t="21751" x="3646488" y="1492250"/>
          <p14:tracePt t="21761" x="3641725" y="1492250"/>
          <p14:tracePt t="21771" x="3630613" y="1497013"/>
          <p14:tracePt t="21783" x="3630613" y="1500188"/>
          <p14:tracePt t="21786" x="3627438" y="1500188"/>
          <p14:tracePt t="21794" x="3624263" y="1500188"/>
          <p14:tracePt t="21806" x="3616325" y="1503363"/>
          <p14:tracePt t="21816" x="3611563" y="1508125"/>
          <p14:tracePt t="21827" x="3600450" y="1511300"/>
          <p14:tracePt t="21841" x="3597275" y="1511300"/>
          <p14:tracePt t="21849" x="3594100" y="1516063"/>
          <p14:tracePt t="21861" x="3586163" y="1519238"/>
          <p14:tracePt t="21872" x="3581400" y="1519238"/>
          <p14:tracePt t="21883" x="3575050" y="1527175"/>
          <p14:tracePt t="21897" x="3570288" y="1535113"/>
          <p14:tracePt t="21905" x="3570288" y="1538288"/>
          <p14:tracePt t="21917" x="3567113" y="1546225"/>
          <p14:tracePt t="21928" x="3562350" y="1549400"/>
          <p14:tracePt t="21930" x="3562350" y="1557338"/>
          <p14:tracePt t="21938" x="3562350" y="1560513"/>
          <p14:tracePt t="21951" x="3559175" y="1571625"/>
          <p14:tracePt t="21961" x="3559175" y="1582738"/>
          <p14:tracePt t="21971" x="3559175" y="1595438"/>
          <p14:tracePt t="21985" x="3556000" y="1617663"/>
          <p14:tracePt t="21994" x="3548063" y="1620838"/>
          <p14:tracePt t="22005" x="3548063" y="1628775"/>
          <p14:tracePt t="22007" x="3544888" y="1639888"/>
          <p14:tracePt t="22016" x="3544888" y="1644650"/>
          <p14:tracePt t="22019" x="3540125" y="1651000"/>
          <p14:tracePt t="22027" x="3540125" y="1658938"/>
          <p14:tracePt t="22040" x="3536950" y="1666875"/>
          <p14:tracePt t="22049" x="3536950" y="1674813"/>
          <p14:tracePt t="22061" x="3525838" y="1697038"/>
          <p14:tracePt t="22074" x="3506788" y="1730375"/>
          <p14:tracePt t="22082" x="3502025" y="1754188"/>
          <p14:tracePt t="22095" x="3484563" y="1809750"/>
          <p14:tracePt t="22106" x="3476625" y="1833563"/>
          <p14:tracePt t="22108" x="3471863" y="1851025"/>
          <p14:tracePt t="22116" x="3465513" y="1874838"/>
          <p14:tracePt t="22129" x="3452813" y="1900238"/>
          <p14:tracePt t="22139" x="3449638" y="1916113"/>
          <p14:tracePt t="22150" x="3446463" y="1938338"/>
          <p14:tracePt t="22161" x="3438525" y="1946275"/>
          <p14:tracePt t="22172" x="3427413" y="1968500"/>
          <p14:tracePt t="22185" x="3411538" y="2006600"/>
          <p14:tracePt t="22194" x="3405188" y="2025650"/>
          <p14:tracePt t="22205" x="3392488" y="2063750"/>
          <p14:tracePt t="22217" x="3386138" y="2074863"/>
          <p14:tracePt t="22219" x="3378200" y="2085975"/>
          <p14:tracePt t="22227" x="3373438" y="2097088"/>
          <p14:tracePt t="22239" x="3370263" y="2105025"/>
          <p14:tracePt t="22250" x="3362325" y="2108200"/>
          <p14:tracePt t="22260" x="3355975" y="2116138"/>
          <p14:tracePt t="22274" x="3351213" y="2124075"/>
          <p14:tracePt t="22276" x="3348038" y="2124075"/>
          <p14:tracePt t="22282" x="3343275" y="2127250"/>
          <p14:tracePt t="22294" x="3340100" y="2127250"/>
          <p14:tracePt t="22305" x="3336925" y="2132013"/>
          <p14:tracePt t="22309" x="3328988" y="2132013"/>
          <p14:tracePt t="22316" x="3321050" y="2132013"/>
          <p14:tracePt t="22329" x="3313113" y="2132013"/>
          <p14:tracePt t="22339" x="3302000" y="2132013"/>
          <p14:tracePt t="22349" x="3282950" y="2132013"/>
          <p14:tracePt t="22360" x="3271838" y="2127250"/>
          <p14:tracePt t="22371" x="3241675" y="2127250"/>
          <p14:tracePt t="22384" x="3216275" y="2127250"/>
          <p14:tracePt t="22394" x="3203575" y="2127250"/>
          <p14:tracePt t="22405" x="3181350" y="2127250"/>
          <p14:tracePt t="22416" x="3170238" y="2127250"/>
          <p14:tracePt t="22418" x="3162300" y="2127250"/>
          <p14:tracePt t="22427" x="3143250" y="2127250"/>
          <p14:tracePt t="22440" x="3117850" y="2124075"/>
          <p14:tracePt t="22450" x="3101975" y="2120900"/>
          <p14:tracePt t="22452" x="3079750" y="2120900"/>
          <p14:tracePt t="22460" x="3063875" y="2112963"/>
          <p14:tracePt t="22473" x="3022600" y="2101850"/>
          <p14:tracePt t="22483" x="3008313" y="2097088"/>
          <p14:tracePt t="22494" x="2973388" y="2089150"/>
          <p14:tracePt t="22505" x="2962275" y="2085975"/>
          <p14:tracePt t="22507" x="2954338" y="2085975"/>
          <p14:tracePt t="22516" x="2943225" y="2078038"/>
          <p14:tracePt t="22528" x="2935288" y="2078038"/>
          <p14:tracePt t="22539" x="2924175" y="2078038"/>
          <p14:tracePt t="22549" x="2916238" y="2078038"/>
          <p14:tracePt t="22561" x="2909888" y="2078038"/>
          <p14:tracePt t="22563" x="2901950" y="2078038"/>
          <p14:tracePt t="22572" x="2898775" y="2078038"/>
          <p14:tracePt t="22583" x="2890838" y="2078038"/>
          <p14:tracePt t="22594" x="2886075" y="2078038"/>
          <p14:tracePt t="22605" x="2879725" y="2078038"/>
          <p14:tracePt t="22617" x="2871788" y="2078038"/>
          <p14:tracePt t="22627" x="2868613" y="2078038"/>
          <p14:tracePt t="22638" x="2863850" y="2082800"/>
          <p14:tracePt t="22650" x="2860675" y="2082800"/>
          <p14:tracePt t="22652" x="2860675" y="2085975"/>
          <p14:tracePt t="22661" x="2855913" y="2085975"/>
          <p14:tracePt t="22673" x="2852738" y="2089150"/>
          <p14:tracePt t="22686" x="2849563" y="2089150"/>
          <p14:tracePt t="22707" x="2841625" y="2089150"/>
          <p14:tracePt t="22721" x="2838450" y="2089150"/>
          <p14:tracePt t="23774" x="2838450" y="2085975"/>
          <p14:tracePt t="23780" x="2844800" y="2078038"/>
          <p14:tracePt t="23787" x="2852738" y="2074863"/>
          <p14:tracePt t="23795" x="2855913" y="2071688"/>
          <p14:tracePt t="23806" x="2860675" y="2066925"/>
          <p14:tracePt t="23808" x="2868613" y="2063750"/>
          <p14:tracePt t="23817" x="2871788" y="2058988"/>
          <p14:tracePt t="23829" x="2879725" y="2047875"/>
          <p14:tracePt t="23839" x="2882900" y="2047875"/>
          <p14:tracePt t="23851" x="2886075" y="2041525"/>
          <p14:tracePt t="23862" x="2890838" y="2036763"/>
          <p14:tracePt t="23872" x="2898775" y="2033588"/>
          <p14:tracePt t="23884" x="2898775" y="2028825"/>
          <p14:tracePt t="23905" x="2898775" y="2025650"/>
          <p14:tracePt t="23919" x="2898775" y="2017713"/>
          <p14:tracePt t="23940" x="2898775" y="2014538"/>
          <p14:tracePt t="23945" x="2894013" y="2014538"/>
          <p14:tracePt t="23952" x="2894013" y="2009775"/>
          <p14:tracePt t="23961" x="2890838" y="2009775"/>
          <p14:tracePt t="23974" x="2886075" y="2006600"/>
          <p14:tracePt t="23983" x="2882900" y="2006600"/>
          <p14:tracePt t="23994" x="2874963" y="2003425"/>
          <p14:tracePt t="24006" x="2871788" y="1998663"/>
          <p14:tracePt t="24008" x="2863850" y="1998663"/>
          <p14:tracePt t="24016" x="2860675" y="1995488"/>
          <p14:tracePt t="24028" x="2855913" y="1987550"/>
          <p14:tracePt t="24039" x="2852738" y="1987550"/>
          <p14:tracePt t="24051" x="2849563" y="1984375"/>
          <p14:tracePt t="24062" x="2844800" y="1979613"/>
          <p14:tracePt t="24076" x="2844800" y="1976438"/>
          <p14:tracePt t="24096" x="2844800" y="1973263"/>
          <p14:tracePt t="24111" x="2844800" y="1968500"/>
          <p14:tracePt t="24124" x="2844800" y="1957388"/>
          <p14:tracePt t="24131" x="2844800" y="1954213"/>
          <p14:tracePt t="24139" x="2844800" y="1946275"/>
          <p14:tracePt t="24151" x="2844800" y="1943100"/>
          <p14:tracePt t="24152" x="2844800" y="1930400"/>
          <p14:tracePt t="24161" x="2844800" y="1924050"/>
          <p14:tracePt t="24173" x="2841625" y="1912938"/>
          <p14:tracePt t="24183" x="2841625" y="1908175"/>
          <p14:tracePt t="24194" x="2841625" y="1900238"/>
          <p14:tracePt t="24206" x="2841625" y="1897063"/>
          <p14:tracePt t="24217" x="2841625" y="1893888"/>
          <p14:tracePt t="24229" x="2841625" y="1889125"/>
          <p14:tracePt t="24241" x="2841625" y="1882775"/>
          <p14:tracePt t="24263" x="2841625" y="1878013"/>
          <p14:tracePt t="24284" x="2841625" y="1874838"/>
          <p14:tracePt t="24352" x="2841625" y="1878013"/>
          <p14:tracePt t="24366" x="2841625" y="1885950"/>
          <p14:tracePt t="24372" x="2841625" y="1893888"/>
          <p14:tracePt t="24379" x="2841625" y="1897063"/>
          <p14:tracePt t="24386" x="2844800" y="1900238"/>
          <p14:tracePt t="24394" x="2844800" y="1905000"/>
          <p14:tracePt t="24407" x="2844800" y="1919288"/>
          <p14:tracePt t="24416" x="2849563" y="1924050"/>
          <p14:tracePt t="24428" x="2849563" y="1930400"/>
          <p14:tracePt t="24441" x="2852738" y="1935163"/>
          <p14:tracePt t="24449" x="2852738" y="1943100"/>
          <p14:tracePt t="24462" x="2852738" y="1946275"/>
          <p14:tracePt t="24472" x="2852738" y="1949450"/>
          <p14:tracePt t="24484" x="2855913" y="1954213"/>
          <p14:tracePt t="24503" x="2855913" y="1957388"/>
          <p14:tracePt t="24517" x="2855913" y="1962150"/>
          <p14:tracePt t="24538" x="2855913" y="1965325"/>
          <p14:tracePt t="24552" x="2855913" y="1973263"/>
          <p14:tracePt t="24572" x="2855913" y="1976438"/>
          <p14:tracePt t="24586" x="2855913" y="1979613"/>
          <p14:tracePt t="24599" x="2855913" y="1984375"/>
          <p14:tracePt t="24696" x="2852738" y="1979613"/>
          <p14:tracePt t="24702" x="2852738" y="1976438"/>
          <p14:tracePt t="24709" x="2849563" y="1976438"/>
          <p14:tracePt t="24717" x="2844800" y="1968500"/>
          <p14:tracePt t="24728" x="2844800" y="1965325"/>
          <p14:tracePt t="24730" x="2841625" y="1962150"/>
          <p14:tracePt t="24739" x="2833688" y="1957388"/>
          <p14:tracePt t="24751" x="2825750" y="1954213"/>
          <p14:tracePt t="24761" x="2825750" y="1949450"/>
          <p14:tracePt t="24772" x="2819400" y="1938338"/>
          <p14:tracePt t="24784" x="2814638" y="1938338"/>
          <p14:tracePt t="24786" x="2811463" y="1935163"/>
          <p14:tracePt t="24794" x="2803525" y="1935163"/>
          <p14:tracePt t="24806" x="2800350" y="1927225"/>
          <p14:tracePt t="24817" x="2795588" y="1924050"/>
          <p14:tracePt t="24828" x="2792413" y="1919288"/>
          <p14:tracePt t="24839" x="2789238" y="1916113"/>
          <p14:tracePt t="24850" x="2784475" y="1908175"/>
          <p14:tracePt t="24862" x="2784475" y="1905000"/>
          <p14:tracePt t="24873" x="2781300" y="1905000"/>
          <p14:tracePt t="24883" x="2776538" y="1900238"/>
          <p14:tracePt t="24895" x="2770188" y="1897063"/>
          <p14:tracePt t="24908" x="2770188" y="1893888"/>
          <p14:tracePt t="24916" x="2765425" y="1893888"/>
          <p14:tracePt t="24928" x="2762250" y="1889125"/>
          <p14:tracePt t="24939" x="2759075" y="1885950"/>
          <p14:tracePt t="24956" x="2754313" y="1882775"/>
          <p14:tracePt t="24963" x="2751138" y="1882775"/>
          <p14:tracePt t="24971" x="2751138" y="1874838"/>
          <p14:tracePt t="24984" x="2746375" y="1874838"/>
          <p14:tracePt t="24994" x="2740025" y="1870075"/>
          <p14:tracePt t="25006" x="2735263" y="1870075"/>
          <p14:tracePt t="25018" x="2732088" y="1870075"/>
          <p14:tracePt t="25032" x="2727325" y="1870075"/>
          <p14:tracePt t="25046" x="2724150" y="1870075"/>
          <p14:tracePt t="25066" x="2720975" y="1870075"/>
          <p14:tracePt t="25163" x="2720975" y="1878013"/>
          <p14:tracePt t="25177" x="2720975" y="1882775"/>
          <p14:tracePt t="25858" x="2724150" y="1882775"/>
          <p14:tracePt t="25864" x="2735263" y="1889125"/>
          <p14:tracePt t="25873" x="2743200" y="1897063"/>
          <p14:tracePt t="25884" x="2754313" y="1900238"/>
          <p14:tracePt t="25896" x="2773363" y="1912938"/>
          <p14:tracePt t="25907" x="2803525" y="1935163"/>
          <p14:tracePt t="25916" x="2814638" y="1938338"/>
          <p14:tracePt t="25928" x="2833688" y="1962150"/>
          <p14:tracePt t="25939" x="2844800" y="1965325"/>
          <p14:tracePt t="25941" x="2860675" y="1976438"/>
          <p14:tracePt t="25950" x="2871788" y="1987550"/>
          <p14:tracePt t="25962" x="2894013" y="2003425"/>
          <p14:tracePt t="25973" x="2905125" y="2014538"/>
          <p14:tracePt t="25975" x="2921000" y="2017713"/>
          <p14:tracePt t="25983" x="2932113" y="2028825"/>
          <p14:tracePt t="25996" x="2959100" y="2047875"/>
          <p14:tracePt t="26005" x="2978150" y="2058988"/>
          <p14:tracePt t="26017" x="3003550" y="2078038"/>
          <p14:tracePt t="26029" x="3022600" y="2089150"/>
          <p14:tracePt t="26030" x="3030538" y="2101850"/>
          <p14:tracePt t="26039" x="3049588" y="2112963"/>
          <p14:tracePt t="26051" x="3071813" y="2143125"/>
          <p14:tracePt t="26061" x="3087688" y="2154238"/>
          <p14:tracePt t="26073" x="3109913" y="2181225"/>
          <p14:tracePt t="26084" x="3121025" y="2195513"/>
          <p14:tracePt t="26086" x="3132138" y="2206625"/>
          <p14:tracePt t="26094" x="3143250" y="2217738"/>
          <p14:tracePt t="26106" x="3159125" y="2241550"/>
          <p14:tracePt t="26117" x="3162300" y="2247900"/>
          <p14:tracePt t="26128" x="3181350" y="2279650"/>
          <p14:tracePt t="26140" x="3189288" y="2290763"/>
          <p14:tracePt t="26150" x="3192463" y="2301875"/>
          <p14:tracePt t="26162" x="3203575" y="2316163"/>
          <p14:tracePt t="26172" x="3208338" y="2320925"/>
          <p14:tracePt t="26175" x="3211513" y="2327275"/>
          <p14:tracePt t="26183" x="3211513" y="2339975"/>
          <p14:tracePt t="26196" x="3222625" y="2357438"/>
          <p14:tracePt t="26206" x="3227388" y="2370138"/>
          <p14:tracePt t="26216" x="3246438" y="2411413"/>
          <p14:tracePt t="26229" x="3249613" y="2433638"/>
          <p14:tracePt t="26230" x="3257550" y="2455863"/>
          <p14:tracePt t="26239" x="3268663" y="2471738"/>
          <p14:tracePt t="26251" x="3271838" y="2493963"/>
          <p14:tracePt t="26262" x="3279775" y="2501900"/>
          <p14:tracePt t="26264" x="3282950" y="2513013"/>
          <p14:tracePt t="26272" x="3287713" y="2524125"/>
          <p14:tracePt t="26284" x="3295650" y="2535238"/>
          <p14:tracePt t="26286" x="3298825" y="2543175"/>
          <p14:tracePt t="26295" x="3302000" y="2551113"/>
          <p14:tracePt t="26306" x="3302000" y="2562225"/>
          <p14:tracePt t="26317" x="3306763" y="2573338"/>
          <p14:tracePt t="26319" x="3306763" y="2578100"/>
          <p14:tracePt t="26327" x="3313113" y="2581275"/>
          <p14:tracePt t="26341" x="3317875" y="2589213"/>
          <p14:tracePt t="26350" x="3317875" y="2600325"/>
          <p14:tracePt t="26360" x="3317875" y="2603500"/>
          <p14:tracePt t="26362" x="3321050" y="2608263"/>
          <p14:tracePt t="26374" x="3325813" y="2611438"/>
          <p14:tracePt t="26383" x="3325813" y="2614613"/>
          <p14:tracePt t="26395" x="3328988" y="2622550"/>
          <p14:tracePt t="26406" x="3328988" y="2630488"/>
          <p14:tracePt t="26416" x="3332163" y="2633663"/>
          <p14:tracePt t="26429" x="3332163" y="2638425"/>
          <p14:tracePt t="26443" x="3332163" y="2641600"/>
          <p14:tracePt t="26463" x="3332163" y="2644775"/>
          <p14:tracePt t="26477" x="3332163" y="2649538"/>
          <p14:tracePt t="26663" x="3328988" y="2649538"/>
          <p14:tracePt t="26677" x="3325813" y="2649538"/>
          <p14:tracePt t="26691" x="3321050" y="2649538"/>
          <p14:tracePt t="26697" x="3321050" y="2644775"/>
          <p14:tracePt t="26711" x="3317875" y="2644775"/>
          <p14:tracePt t="26718" x="3317875" y="2641600"/>
          <p14:tracePt t="26728" x="3309938" y="2641600"/>
          <p14:tracePt t="26739" x="3306763" y="2638425"/>
          <p14:tracePt t="26752" x="3306763" y="2633663"/>
          <p14:tracePt t="26761" x="3302000" y="2633663"/>
          <p14:tracePt t="26774" x="3298825" y="2627313"/>
          <p14:tracePt t="26787" x="3295650" y="2622550"/>
          <p14:tracePt t="26801" x="3295650" y="2619375"/>
          <p14:tracePt t="26807" x="3290888" y="2619375"/>
          <p14:tracePt t="26816" x="3290888" y="2614613"/>
          <p14:tracePt t="26828" x="3287713" y="2614613"/>
          <p14:tracePt t="26839" x="3279775" y="2611438"/>
          <p14:tracePt t="26850" x="3276600" y="2603500"/>
          <p14:tracePt t="26862" x="3276600" y="2595563"/>
          <p14:tracePt t="26872" x="3276600" y="2592388"/>
          <p14:tracePt t="26884" x="3271838" y="2589213"/>
          <p14:tracePt t="26897" x="3268663" y="2581275"/>
          <p14:tracePt t="26905" x="3268663" y="2578100"/>
          <p14:tracePt t="26918" x="3263900" y="2573338"/>
          <p14:tracePt t="26931" x="3260725" y="2565400"/>
          <p14:tracePt t="26939" x="3260725" y="2562225"/>
          <p14:tracePt t="26959" x="3257550" y="2559050"/>
          <p14:tracePt t="26973" x="3249613" y="2554288"/>
          <p14:tracePt t="26979" x="3249613" y="2551113"/>
          <p14:tracePt t="26994" x="3246438" y="2547938"/>
          <p14:tracePt t="27000" x="3246438" y="2543175"/>
          <p14:tracePt t="27007" x="3241675" y="2543175"/>
          <p14:tracePt t="27016" x="3241675" y="2535238"/>
          <p14:tracePt t="27028" x="3238500" y="2532063"/>
          <p14:tracePt t="27040" x="3233738" y="2532063"/>
          <p14:tracePt t="27041" x="3233738" y="2528888"/>
          <p14:tracePt t="27055" x="3230563" y="2524125"/>
          <p14:tracePt t="27076" x="3230563" y="2520950"/>
          <p14:tracePt t="27084" x="3227388" y="2520950"/>
          <p14:tracePt t="27090" x="3227388" y="2516188"/>
          <p14:tracePt t="27097" x="3222625" y="2516188"/>
          <p14:tracePt t="27110" x="3222625" y="2513013"/>
          <p14:tracePt t="27117" x="3216275" y="2513013"/>
          <p14:tracePt t="27128" x="3216275" y="2509838"/>
          <p14:tracePt t="27139" x="3211513" y="2501900"/>
          <p14:tracePt t="27152" x="3208338" y="2501900"/>
          <p14:tracePt t="27161" x="3208338" y="2498725"/>
          <p14:tracePt t="27173" x="3200400" y="2493963"/>
          <p14:tracePt t="27184" x="3197225" y="2493963"/>
          <p14:tracePt t="27186" x="3192463" y="2490788"/>
          <p14:tracePt t="27199" x="3184525" y="2490788"/>
          <p14:tracePt t="27206" x="3181350" y="2486025"/>
          <p14:tracePt t="27217" x="3178175" y="2486025"/>
          <p14:tracePt t="27228" x="3170238" y="2482850"/>
          <p14:tracePt t="27241" x="3162300" y="2479675"/>
          <p14:tracePt t="27255" x="3154363" y="2479675"/>
          <p14:tracePt t="27262" x="3151188" y="2479675"/>
          <p14:tracePt t="27275" x="3148013" y="2479675"/>
          <p14:tracePt t="27296" x="3143250" y="2479675"/>
          <p14:tracePt t="27310" x="3140075" y="2479675"/>
          <p14:tracePt t="27317" x="3136900" y="2471738"/>
          <p14:tracePt t="27323" x="3132138" y="2471738"/>
          <p14:tracePt t="27338" x="3124200" y="2471738"/>
          <p14:tracePt t="27344" x="3121025" y="2471738"/>
          <p14:tracePt t="27351" x="3117850" y="2471738"/>
          <p14:tracePt t="27361" x="3113088" y="2471738"/>
          <p14:tracePt t="27373" x="3109913" y="2471738"/>
          <p14:tracePt t="27385" x="3105150" y="2471738"/>
          <p14:tracePt t="27399" x="3101975" y="2471738"/>
          <p14:tracePt t="27420" x="3098800" y="2471738"/>
          <p14:tracePt t="27428" x="3098800" y="2474913"/>
          <p14:tracePt t="27433" x="3090863" y="2474913"/>
          <p14:tracePt t="27447" x="3087688" y="2474913"/>
          <p14:tracePt t="27468" x="3082925" y="2474913"/>
          <p14:tracePt t="27483" x="3079750" y="2474913"/>
          <p14:tracePt t="27633" x="3079750" y="2471738"/>
          <p14:tracePt t="27763" x="3079750" y="2468563"/>
          <p14:tracePt t="27847" x="3082925" y="2468563"/>
          <p14:tracePt t="27888" x="3087688" y="2468563"/>
          <p14:tracePt t="27908" x="3087688" y="2463800"/>
          <p14:tracePt t="27923" x="3094038" y="2463800"/>
          <p14:tracePt t="27936" x="3098800" y="2463800"/>
          <p14:tracePt t="27957" x="3101975" y="2463800"/>
          <p14:tracePt t="27970" x="3105150" y="2463800"/>
          <p14:tracePt t="27984" x="3109913" y="2463800"/>
          <p14:tracePt t="28005" x="3109913" y="2468563"/>
          <p14:tracePt t="28026" x="3113088" y="2474913"/>
          <p14:tracePt t="28060" x="3113088" y="2479675"/>
          <p14:tracePt t="28066" x="3117850" y="2479675"/>
          <p14:tracePt t="28094" x="3121025" y="2479675"/>
          <p14:tracePt t="28115" x="3128963" y="2479675"/>
          <p14:tracePt t="28150" x="3128963" y="2482850"/>
          <p14:tracePt t="28170" x="3132138" y="2482850"/>
          <p14:tracePt t="28342" x="3136900" y="2482850"/>
          <p14:tracePt t="28384" x="3140075" y="2482850"/>
          <p14:tracePt t="28404" x="3143250" y="2482850"/>
          <p14:tracePt t="28439" x="3148013" y="2482850"/>
          <p14:tracePt t="28452" x="3151188" y="2482850"/>
          <p14:tracePt t="28465" x="3151188" y="2479675"/>
          <p14:tracePt t="28473" x="3159125" y="2479675"/>
          <p14:tracePt t="28507" x="3162300" y="2479675"/>
          <p14:tracePt t="28535" x="3167063" y="2479675"/>
          <p14:tracePt t="28562" x="3167063" y="2471738"/>
          <p14:tracePt t="28568" x="3170238" y="2471738"/>
          <p14:tracePt t="29587" x="3170238" y="2468563"/>
          <p14:tracePt t="29828" x="3173413" y="2468563"/>
          <p14:tracePt t="29939" x="3173413" y="2463800"/>
          <p14:tracePt t="30165" x="3173413" y="2460625"/>
          <p14:tracePt t="30228" x="3170238" y="2460625"/>
          <p14:tracePt t="30241" x="3170238" y="2455863"/>
          <p14:tracePt t="30262" x="3167063" y="2455863"/>
          <p14:tracePt t="30296" x="3162300" y="2452688"/>
          <p14:tracePt t="30309" x="3154363" y="2452688"/>
          <p14:tracePt t="30330" x="3151188" y="2452688"/>
          <p14:tracePt t="30337" x="3148013" y="2452688"/>
          <p14:tracePt t="30344" x="3143250" y="2452688"/>
          <p14:tracePt t="30358" x="3140075" y="2452688"/>
          <p14:tracePt t="30364" x="3136900" y="2452688"/>
          <p14:tracePt t="30373" x="3124200" y="2452688"/>
          <p14:tracePt t="30383" x="3121025" y="2449513"/>
          <p14:tracePt t="30385" x="3117850" y="2449513"/>
          <p14:tracePt t="30394" x="3113088" y="2449513"/>
          <p14:tracePt t="30407" x="3105150" y="2449513"/>
          <p14:tracePt t="30416" x="3101975" y="2441575"/>
          <p14:tracePt t="30428" x="3094038" y="2441575"/>
          <p14:tracePt t="30441" x="3087688" y="2441575"/>
          <p14:tracePt t="30450" x="3082925" y="2441575"/>
          <p14:tracePt t="30462" x="3079750" y="2441575"/>
          <p14:tracePt t="30474" x="3074988" y="2441575"/>
          <p14:tracePt t="30489" x="3071813" y="2441575"/>
          <p14:tracePt t="30530" x="3071813" y="2444750"/>
          <p14:tracePt t="30544" x="3071813" y="2449513"/>
          <p14:tracePt t="30564" x="3074988" y="2452688"/>
          <p14:tracePt t="30578" x="3079750" y="2455863"/>
          <p14:tracePt t="30598" x="3082925" y="2455863"/>
          <p14:tracePt t="30612" x="3087688" y="2455863"/>
          <p14:tracePt t="30627" x="3090863" y="2455863"/>
          <p14:tracePt t="30640" x="3098800" y="2452688"/>
          <p14:tracePt t="30646" x="3101975" y="2449513"/>
          <p14:tracePt t="30653" x="3105150" y="2436813"/>
          <p14:tracePt t="30661" x="3117850" y="2422525"/>
          <p14:tracePt t="30674" x="3128963" y="2403475"/>
          <p14:tracePt t="30675" x="3140075" y="2389188"/>
          <p14:tracePt t="30683" x="3151188" y="2362200"/>
          <p14:tracePt t="30696" x="3173413" y="2320925"/>
          <p14:tracePt t="30705" x="3189288" y="2297113"/>
          <p14:tracePt t="30716" x="3219450" y="2244725"/>
          <p14:tracePt t="30730" x="3260725" y="2184400"/>
          <p14:tracePt t="30739" x="3290888" y="2127250"/>
          <p14:tracePt t="30751" x="3362325" y="1998663"/>
          <p14:tracePt t="30761" x="3416300" y="1916113"/>
          <p14:tracePt t="30772" x="3506788" y="1776413"/>
          <p14:tracePt t="30784" x="3544888" y="1711325"/>
          <p14:tracePt t="30786" x="3575050" y="1666875"/>
          <p14:tracePt t="30795" x="3605213" y="1628775"/>
          <p14:tracePt t="30806" x="3654425" y="1557338"/>
          <p14:tracePt t="30818" x="3695700" y="1497013"/>
          <p14:tracePt t="30827" x="3709988" y="1470025"/>
          <p14:tracePt t="30840" x="3733800" y="1428750"/>
          <p14:tracePt t="30850" x="3744913" y="1412875"/>
          <p14:tracePt t="30861" x="3759200" y="1387475"/>
          <p14:tracePt t="30874" x="3775075" y="1363663"/>
          <p14:tracePt t="30883" x="3786188" y="1352550"/>
          <p14:tracePt t="30897" x="3800475" y="1333500"/>
          <p14:tracePt t="30905" x="3813175" y="1322388"/>
          <p14:tracePt t="30917" x="3827463" y="1311275"/>
          <p14:tracePt t="30929" x="3830638" y="1308100"/>
          <p14:tracePt t="30930" x="3835400" y="1303338"/>
          <p14:tracePt t="30939" x="3838575" y="1300163"/>
          <p14:tracePt t="30950" x="3846513" y="1292225"/>
          <p14:tracePt t="30963" x="3854450" y="1292225"/>
          <p14:tracePt t="30972" x="3857625" y="1289050"/>
          <p14:tracePt t="30985" x="3862388" y="1281113"/>
          <p14:tracePt t="30997" x="3865563" y="1281113"/>
          <p14:tracePt t="31006" x="3865563" y="1284288"/>
          <p14:tracePt t="31018" x="3868738" y="1284288"/>
          <p14:tracePt t="31019" x="3868738" y="1289050"/>
          <p14:tracePt t="31027" x="3873500" y="1289050"/>
          <p14:tracePt t="31039" x="3873500" y="1296988"/>
          <p14:tracePt t="31052" x="3873500" y="1300163"/>
          <p14:tracePt t="31061" x="3873500" y="1303338"/>
          <p14:tracePt t="31073" x="3873500" y="1308100"/>
          <p14:tracePt t="31075" x="3873500" y="1311275"/>
          <p14:tracePt t="31083" x="3873500" y="1319213"/>
          <p14:tracePt t="31095" x="3873500" y="1322388"/>
          <p14:tracePt t="31106" x="3873500" y="1327150"/>
          <p14:tracePt t="31108" x="3868738" y="1330325"/>
          <p14:tracePt t="31116" x="3868738" y="1333500"/>
          <p14:tracePt t="31129" x="3862388" y="1338263"/>
          <p14:tracePt t="31139" x="3857625" y="1338263"/>
          <p14:tracePt t="31150" x="3849688" y="1341438"/>
          <p14:tracePt t="31162" x="3846513" y="1349375"/>
          <p14:tracePt t="31164" x="3843338" y="1349375"/>
          <p14:tracePt t="31172" x="3838575" y="1349375"/>
          <p14:tracePt t="31184" x="3830638" y="1349375"/>
          <p14:tracePt t="31195" x="3827463" y="1349375"/>
          <p14:tracePt t="31197" x="3824288" y="1349375"/>
          <p14:tracePt t="31211" x="3816350" y="1349375"/>
          <p14:tracePt t="31218" x="3813175" y="1349375"/>
          <p14:tracePt t="31228" x="3808413" y="1349375"/>
          <p14:tracePt t="31239" x="3805238" y="1349375"/>
          <p14:tracePt t="31251" x="3805238" y="1352550"/>
          <p14:tracePt t="31252" x="3800475" y="1352550"/>
          <p14:tracePt t="31266" x="3797300" y="1357313"/>
          <p14:tracePt t="31280" x="3794125" y="1357313"/>
          <p14:tracePt t="31294" x="3794125" y="1360488"/>
          <p14:tracePt t="31301" x="3786188" y="1360488"/>
          <p14:tracePt t="31307" x="3783013" y="1360488"/>
          <p14:tracePt t="31316" x="3778250" y="1363663"/>
          <p14:tracePt t="31329" x="3770313" y="1363663"/>
          <p14:tracePt t="31339" x="3767138" y="1368425"/>
          <p14:tracePt t="31350" x="3763963" y="1368425"/>
          <p14:tracePt t="31362" x="3756025" y="1371600"/>
          <p14:tracePt t="31364" x="3752850" y="1371600"/>
          <p14:tracePt t="31372" x="3748088" y="1379538"/>
          <p14:tracePt t="31385" x="3740150" y="1382713"/>
          <p14:tracePt t="31395" x="3736975" y="1382713"/>
          <p14:tracePt t="31406" x="3733800" y="1382713"/>
          <p14:tracePt t="31417" x="3721100" y="1382713"/>
          <p14:tracePt t="31428" x="3717925" y="1387475"/>
          <p14:tracePt t="31445" x="3714750" y="1390650"/>
          <p14:tracePt t="31459" x="3709988" y="1390650"/>
          <p14:tracePt t="31466" x="3706813" y="1390650"/>
          <p14:tracePt t="31473" x="3706813" y="1393825"/>
          <p14:tracePt t="31484" x="3703638" y="1393825"/>
          <p14:tracePt t="31494" x="3690938" y="1398588"/>
          <p14:tracePt t="31507" x="3687763" y="1398588"/>
          <p14:tracePt t="31509" x="3684588" y="1398588"/>
          <p14:tracePt t="31516" x="3679825" y="1398588"/>
          <p14:tracePt t="31528" x="3673475" y="1401763"/>
          <p14:tracePt t="31541" x="3668713" y="1401763"/>
          <p14:tracePt t="31549" x="3660775" y="1409700"/>
          <p14:tracePt t="31562" x="3654425" y="1409700"/>
          <p14:tracePt t="31573" x="3654425" y="1412875"/>
          <p14:tracePt t="31584" x="3646488" y="1417638"/>
          <p14:tracePt t="31596" x="3646488" y="1420813"/>
          <p14:tracePt t="31605" x="3641725" y="1420813"/>
          <p14:tracePt t="31617" x="3638550" y="1420813"/>
          <p14:tracePt t="31631" x="3630613" y="1420813"/>
          <p14:tracePt t="31645" x="3627438" y="1420813"/>
          <p14:tracePt t="31666" x="3624263" y="1420813"/>
          <p14:tracePt t="31679" x="3624263" y="1423988"/>
          <p14:tracePt t="31685" x="3619500" y="1423988"/>
          <p14:tracePt t="31741" x="3619500" y="1428750"/>
          <p14:tracePt t="31769" x="3619500" y="1431925"/>
          <p14:tracePt t="31783" x="3624263" y="1436688"/>
          <p14:tracePt t="31795" x="3624263" y="1443038"/>
          <p14:tracePt t="31802" x="3627438" y="1443038"/>
          <p14:tracePt t="31817" x="3635375" y="1443038"/>
          <p14:tracePt t="31830" x="3638550" y="1443038"/>
          <p14:tracePt t="31844" x="3641725" y="1443038"/>
          <p14:tracePt t="31858" x="3646488" y="1443038"/>
          <p14:tracePt t="31864" x="3649663" y="1443038"/>
          <p14:tracePt t="31873" x="3654425" y="1443038"/>
          <p14:tracePt t="31885" x="3657600" y="1443038"/>
          <p14:tracePt t="31894" x="3665538" y="1443038"/>
          <p14:tracePt t="31906" x="3673475" y="1447800"/>
          <p14:tracePt t="31918" x="3676650" y="1447800"/>
          <p14:tracePt t="31920" x="3679825" y="1447800"/>
          <p14:tracePt t="31927" x="3684588" y="1447800"/>
          <p14:tracePt t="31948" x="3687763" y="1447800"/>
          <p14:tracePt t="31954" x="3695700" y="1447800"/>
          <p14:tracePt t="31968" x="3698875" y="1447800"/>
          <p14:tracePt t="31982" x="3703638" y="1447800"/>
          <p14:tracePt t="32003" x="3706813" y="1447800"/>
          <p14:tracePt t="32017" x="3709988" y="1447800"/>
          <p14:tracePt t="32030" x="3714750" y="1447800"/>
          <p14:tracePt t="32051" x="3717925" y="1447800"/>
          <p14:tracePt t="32078" x="3721100" y="1447800"/>
          <p14:tracePt t="32092" x="3729038" y="1447800"/>
          <p14:tracePt t="32119" x="3733800" y="1447800"/>
          <p14:tracePt t="32141" x="3736975" y="1447800"/>
          <p14:tracePt t="32174" x="3740150" y="1447800"/>
          <p14:tracePt t="32188" x="3740150" y="1450975"/>
          <p14:tracePt t="32223" x="3744913" y="1450975"/>
          <p14:tracePt t="32264" x="3748088" y="1450975"/>
          <p14:tracePt t="32271" x="3748088" y="1455738"/>
          <p14:tracePt t="32286" x="3752850" y="1458913"/>
          <p14:tracePt t="32306" x="3759200" y="1462088"/>
          <p14:tracePt t="32319" x="3759200" y="1466850"/>
          <p14:tracePt t="32340" x="3759200" y="1473200"/>
          <p14:tracePt t="32353" x="3759200" y="1477963"/>
          <p14:tracePt t="32387" x="3756025" y="1477963"/>
          <p14:tracePt t="32401" x="3752850" y="1477963"/>
          <p14:tracePt t="32415" x="3748088" y="1477963"/>
          <p14:tracePt t="32435" x="3744913" y="1477963"/>
          <p14:tracePt t="32454" x="3740150" y="1477963"/>
          <p14:tracePt t="32464" x="3736975" y="1477963"/>
          <p14:tracePt t="32477" x="3733800" y="1477963"/>
          <p14:tracePt t="32498" x="3725863" y="1477963"/>
          <p14:tracePt t="32511" x="3721100" y="1477963"/>
          <p14:tracePt t="32574" x="3717925" y="1477963"/>
          <p14:tracePt t="32621" x="3717925" y="1470025"/>
          <p14:tracePt t="32636" x="3714750" y="1470025"/>
          <p14:tracePt t="32649" x="3714750" y="1466850"/>
          <p14:tracePt t="32662" x="3714750" y="1462088"/>
          <p14:tracePt t="32684" x="3714750" y="1458913"/>
          <p14:tracePt t="33488" x="3729038" y="1458913"/>
          <p14:tracePt t="33496" x="3740150" y="1458913"/>
          <p14:tracePt t="33502" x="3748088" y="1458913"/>
          <p14:tracePt t="33508" x="3759200" y="1458913"/>
          <p14:tracePt t="33516" x="3767138" y="1458913"/>
          <p14:tracePt t="33527" x="3778250" y="1455738"/>
          <p14:tracePt t="33538" x="3797300" y="1447800"/>
          <p14:tracePt t="33550" x="3824288" y="1447800"/>
          <p14:tracePt t="33560" x="3835400" y="1447800"/>
          <p14:tracePt t="33572" x="3854450" y="1447800"/>
          <p14:tracePt t="33583" x="3857625" y="1447800"/>
          <p14:tracePt t="33584" x="3865563" y="1443038"/>
          <p14:tracePt t="33594" x="3876675" y="1443038"/>
          <p14:tracePt t="33605" x="3892550" y="1443038"/>
          <p14:tracePt t="33616" x="3895725" y="1443038"/>
          <p14:tracePt t="33627" x="3903663" y="1439863"/>
          <p14:tracePt t="33640" x="3910013" y="1439863"/>
          <p14:tracePt t="33653" x="3914775" y="1439863"/>
          <p14:tracePt t="33667" x="3922713" y="1439863"/>
          <p14:tracePt t="33736" x="3917950" y="1439863"/>
          <p14:tracePt t="33750" x="3914775" y="1439863"/>
          <p14:tracePt t="33763" x="3910013" y="1439863"/>
          <p14:tracePt t="33784" x="3906838" y="1439863"/>
          <p14:tracePt t="33797" x="3903663" y="1439863"/>
          <p14:tracePt t="33812" x="3898900" y="1439863"/>
          <p14:tracePt t="33832" x="3895725" y="1439863"/>
          <p14:tracePt t="33846" x="3887788" y="1439863"/>
          <p14:tracePt t="33859" x="3884613" y="1439863"/>
          <p14:tracePt t="33873" x="3879850" y="1439863"/>
          <p14:tracePt t="33894" x="3876675" y="1439863"/>
          <p14:tracePt t="33907" x="3873500" y="1439863"/>
          <p14:tracePt t="33921" x="3868738" y="1439863"/>
          <p14:tracePt t="33935" x="3865563" y="1439863"/>
          <p14:tracePt t="33949" x="3865563" y="1443038"/>
          <p14:tracePt t="33955" x="3857625" y="1443038"/>
          <p14:tracePt t="33970" x="3854450" y="1443038"/>
          <p14:tracePt t="33990" x="3849688" y="1443038"/>
          <p14:tracePt t="34025" x="3846513" y="1443038"/>
          <p14:tracePt t="34052" x="3843338" y="1443038"/>
          <p14:tracePt t="34100" x="3838575" y="1443038"/>
          <p14:tracePt t="34142" x="3835400" y="1447800"/>
          <p14:tracePt t="34162" x="3830638" y="1447800"/>
          <p14:tracePt t="34176" x="3830638" y="1450975"/>
          <p14:tracePt t="34210" x="3824288" y="1450975"/>
          <p14:tracePt t="34245" x="3819525" y="1458913"/>
          <p14:tracePt t="34266" x="3816350" y="1458913"/>
          <p14:tracePt t="34279" x="3813175" y="1458913"/>
          <p14:tracePt t="34300" x="3808413" y="1458913"/>
          <p14:tracePt t="34383" x="3808413" y="1462088"/>
          <p14:tracePt t="34506" x="3813175" y="1462088"/>
          <p14:tracePt t="34520" x="3816350" y="1462088"/>
          <p14:tracePt t="34550" x="3819525" y="1462088"/>
          <p14:tracePt t="34561" x="3827463" y="1462088"/>
          <p14:tracePt t="34572" x="3830638" y="1462088"/>
          <p14:tracePt t="34583" x="3835400" y="1462088"/>
          <p14:tracePt t="34602" x="3838575" y="1462088"/>
          <p14:tracePt t="34616" x="3843338" y="1455738"/>
          <p14:tracePt t="34630" x="3846513" y="1455738"/>
          <p14:tracePt t="34643" x="3849688" y="1455738"/>
          <p14:tracePt t="34658" x="3854450" y="1455738"/>
          <p14:tracePt t="34664" x="3862388" y="1450975"/>
          <p14:tracePt t="34672" x="3865563" y="1450975"/>
          <p14:tracePt t="34683" x="3868738" y="1450975"/>
          <p14:tracePt t="34685" x="3873500" y="1450975"/>
          <p14:tracePt t="34694" x="3876675" y="1450975"/>
          <p14:tracePt t="34706" x="3879850" y="1447800"/>
          <p14:tracePt t="34716" x="3884613" y="1447800"/>
          <p14:tracePt t="34727" x="3895725" y="1447800"/>
          <p14:tracePt t="34739" x="3898900" y="1447800"/>
          <p14:tracePt t="34741" x="3906838" y="1443038"/>
          <p14:tracePt t="34754" x="3910013" y="1443038"/>
          <p14:tracePt t="34761" x="3917950" y="1443038"/>
          <p14:tracePt t="34772" x="3922713" y="1443038"/>
          <p14:tracePt t="34783" x="3929063" y="1443038"/>
          <p14:tracePt t="34795" x="3937000" y="1443038"/>
          <p14:tracePt t="34809" x="3941763" y="1443038"/>
          <p14:tracePt t="34823" x="3948113" y="1443038"/>
          <p14:tracePt t="34836" x="3952875" y="1443038"/>
          <p14:tracePt t="34857" x="3956050" y="1443038"/>
          <p14:tracePt t="34899" x="3959225" y="1443038"/>
          <p14:tracePt t="35002" x="3963988" y="1443038"/>
          <p14:tracePt t="35058" x="3967163" y="1443038"/>
          <p14:tracePt t="35071" x="3971925" y="1443038"/>
          <p14:tracePt t="35084" x="3978275" y="1443038"/>
          <p14:tracePt t="35091" x="3978275" y="1447800"/>
          <p14:tracePt t="35105" x="3983038" y="1447800"/>
          <p14:tracePt t="35139" x="3986213" y="1447800"/>
          <p14:tracePt t="35153" x="3989388" y="1447800"/>
          <p14:tracePt t="35161" x="3989388" y="1450975"/>
          <p14:tracePt t="35166" x="3994150" y="1450975"/>
          <p14:tracePt t="35187" x="3997325" y="1450975"/>
          <p14:tracePt t="35201" x="4002088" y="1450975"/>
          <p14:tracePt t="35215" x="4008438" y="1455738"/>
          <p14:tracePt t="35229" x="4013200" y="1462088"/>
          <p14:tracePt t="35235" x="4016375" y="1462088"/>
          <p14:tracePt t="35242" x="4019550" y="1462088"/>
          <p14:tracePt t="35250" x="4024313" y="1462088"/>
          <p14:tracePt t="35261" x="4027488" y="1462088"/>
          <p14:tracePt t="35272" x="4035425" y="1466850"/>
          <p14:tracePt t="35284" x="4046538" y="1470025"/>
          <p14:tracePt t="35294" x="4051300" y="1473200"/>
          <p14:tracePt t="35305" x="4062413" y="1473200"/>
          <p14:tracePt t="35316" x="4068763" y="1477963"/>
          <p14:tracePt t="35318" x="4076700" y="1477963"/>
          <p14:tracePt t="35327" x="4087813" y="1485900"/>
          <p14:tracePt t="35339" x="4098925" y="1485900"/>
          <p14:tracePt t="35350" x="4111625" y="1489075"/>
          <p14:tracePt t="35360" x="4125913" y="1492250"/>
          <p14:tracePt t="35373" x="4133850" y="1492250"/>
          <p14:tracePt t="35374" x="4144963" y="1500188"/>
          <p14:tracePt t="35383" x="4156075" y="1500188"/>
          <p14:tracePt t="35394" x="4167188" y="1500188"/>
          <p14:tracePt t="35405" x="4171950" y="1500188"/>
          <p14:tracePt t="35416" x="4186238" y="1500188"/>
          <p14:tracePt t="35428" x="4194175" y="1500188"/>
          <p14:tracePt t="35438" x="4197350" y="1500188"/>
          <p14:tracePt t="35449" x="4205288" y="1500188"/>
          <p14:tracePt t="35462" x="4213225" y="1500188"/>
          <p14:tracePt t="35483" x="4216400" y="1500188"/>
          <p14:tracePt t="35532" x="4216400" y="1497013"/>
          <p14:tracePt t="35559" x="4216400" y="1492250"/>
          <p14:tracePt t="35600" x="4216400" y="1489075"/>
          <p14:tracePt t="35641" x="4216400" y="1485900"/>
          <p14:tracePt t="35724" x="4221163" y="1485900"/>
          <p14:tracePt t="35738" x="4224338" y="1481138"/>
          <p14:tracePt t="35751" x="4227513" y="1481138"/>
          <p14:tracePt t="35758" x="4232275" y="1481138"/>
          <p14:tracePt t="35765" x="4235450" y="1481138"/>
          <p14:tracePt t="35772" x="4243388" y="1481138"/>
          <p14:tracePt t="35783" x="4251325" y="1477963"/>
          <p14:tracePt t="35794" x="4265613" y="1470025"/>
          <p14:tracePt t="35806" x="4273550" y="1470025"/>
          <p14:tracePt t="35807" x="4292600" y="1466850"/>
          <p14:tracePt t="35816" x="4300538" y="1466850"/>
          <p14:tracePt t="35828" x="4322763" y="1458913"/>
          <p14:tracePt t="35839" x="4330700" y="1458913"/>
          <p14:tracePt t="35849" x="4337050" y="1458913"/>
          <p14:tracePt t="35862" x="4349750" y="1458913"/>
          <p14:tracePt t="35863" x="4352925" y="1458913"/>
          <p14:tracePt t="35872" x="4356100" y="1458913"/>
          <p14:tracePt t="35883" x="4360863" y="1458913"/>
          <p14:tracePt t="35896" x="4364038" y="1458913"/>
          <p14:tracePt t="35905" x="4367213" y="1458913"/>
          <p14:tracePt t="35924" x="4375150" y="1458913"/>
          <p14:tracePt t="35965" x="4375150" y="1462088"/>
          <p14:tracePt t="35972" x="4371975" y="1462088"/>
          <p14:tracePt t="35992" x="4367213" y="1462088"/>
          <p14:tracePt t="36007" x="4364038" y="1462088"/>
          <p14:tracePt t="36020" x="4360863" y="1462088"/>
          <p14:tracePt t="36040" x="4356100" y="1462088"/>
          <p14:tracePt t="36054" x="4352925" y="1462088"/>
          <p14:tracePt t="36068" x="4349750" y="1462088"/>
          <p14:tracePt t="36075" x="4341813" y="1462088"/>
          <p14:tracePt t="36083" x="4337050" y="1462088"/>
          <p14:tracePt t="36096" x="4333875" y="1462088"/>
          <p14:tracePt t="36109" x="4330700" y="1462088"/>
          <p14:tracePt t="36123" x="4325938" y="1462088"/>
          <p14:tracePt t="36144" x="4322763" y="1462088"/>
          <p14:tracePt t="36157" x="4319588" y="1462088"/>
          <p14:tracePt t="36164" x="4319588" y="1466850"/>
          <p14:tracePt t="36178" x="4319588" y="1470025"/>
          <p14:tracePt t="36268" x="4319588" y="1473200"/>
          <p14:tracePt t="36309" x="4322763" y="1473200"/>
          <p14:tracePt t="36329" x="4325938" y="1473200"/>
          <p14:tracePt t="36343" x="4330700" y="1473200"/>
          <p14:tracePt t="36357" x="4333875" y="1473200"/>
          <p14:tracePt t="36371" x="4337050" y="1473200"/>
          <p14:tracePt t="36391" x="4344988" y="1473200"/>
          <p14:tracePt t="36405" x="4349750" y="1473200"/>
          <p14:tracePt t="36412" x="4352925" y="1473200"/>
          <p14:tracePt t="36419" x="4356100" y="1473200"/>
          <p14:tracePt t="36427" x="4360863" y="1473200"/>
          <p14:tracePt t="36439" x="4364038" y="1473200"/>
          <p14:tracePt t="36440" x="4367213" y="1473200"/>
          <p14:tracePt t="36450" x="4379913" y="1473200"/>
          <p14:tracePt t="36460" x="4405313" y="1473200"/>
          <p14:tracePt t="36472" x="4413250" y="1473200"/>
          <p14:tracePt t="36483" x="4446588" y="1473200"/>
          <p14:tracePt t="36495" x="4462463" y="1473200"/>
          <p14:tracePt t="36497" x="4476750" y="1473200"/>
          <p14:tracePt t="36505" x="4495800" y="1473200"/>
          <p14:tracePt t="36516" x="4525963" y="1473200"/>
          <p14:tracePt t="36528" x="4538663" y="1473200"/>
          <p14:tracePt t="36529" x="4545013" y="1473200"/>
          <p14:tracePt t="36538" x="4549775" y="1473200"/>
          <p14:tracePt t="36550" x="4568825" y="1473200"/>
          <p14:tracePt t="36561" x="4575175" y="1473200"/>
          <p14:tracePt t="36572" x="4583113" y="1473200"/>
          <p14:tracePt t="36584" x="4587875" y="1473200"/>
          <p14:tracePt t="36585" x="4591050" y="1473200"/>
          <p14:tracePt t="36594" x="4594225" y="1473200"/>
          <p14:tracePt t="36605" x="4598988" y="1473200"/>
          <p14:tracePt t="36618" x="4605338" y="1473200"/>
          <p14:tracePt t="36639" x="4610100" y="1473200"/>
          <p14:tracePt t="36653" x="4613275" y="1473200"/>
          <p14:tracePt t="36715" x="4618038" y="1473200"/>
          <p14:tracePt t="36742" x="4621213" y="1473200"/>
          <p14:tracePt t="36756" x="4621213" y="1470025"/>
          <p14:tracePt t="36763" x="4624388" y="1470025"/>
          <p14:tracePt t="36769" x="4629150" y="1466850"/>
          <p14:tracePt t="36776" x="4632325" y="1466850"/>
          <p14:tracePt t="36784" x="4640263" y="1466850"/>
          <p14:tracePt t="36794" x="4640263" y="1458913"/>
          <p14:tracePt t="36805" x="4648200" y="1458913"/>
          <p14:tracePt t="36816" x="4651375" y="1458913"/>
          <p14:tracePt t="36831" x="4654550" y="1458913"/>
          <p14:tracePt t="36846" x="4659313" y="1458913"/>
          <p14:tracePt t="36852" x="4659313" y="1462088"/>
          <p14:tracePt t="36861" x="4662488" y="1462088"/>
          <p14:tracePt t="36873" x="4662488" y="1466850"/>
          <p14:tracePt t="36887" x="4662488" y="1470025"/>
          <p14:tracePt t="36895" x="4662488" y="1473200"/>
          <p14:tracePt t="36907" x="4662488" y="1477963"/>
          <p14:tracePt t="36916" x="4662488" y="1481138"/>
          <p14:tracePt t="36928" x="4662488" y="1492250"/>
          <p14:tracePt t="36938" x="4662488" y="1497013"/>
          <p14:tracePt t="36950" x="4659313" y="1500188"/>
          <p14:tracePt t="36961" x="4654550" y="1503363"/>
          <p14:tracePt t="36976" x="4651375" y="1508125"/>
          <p14:tracePt t="36990" x="4648200" y="1511300"/>
          <p14:tracePt t="37003" x="4643438" y="1511300"/>
          <p14:tracePt t="37011" x="4643438" y="1516063"/>
          <p14:tracePt t="37017" x="4635500" y="1516063"/>
          <p14:tracePt t="37028" x="4632325" y="1522413"/>
          <p14:tracePt t="37039" x="4624388" y="1530350"/>
          <p14:tracePt t="37049" x="4621213" y="1535113"/>
          <p14:tracePt t="37061" x="4613275" y="1541463"/>
          <p14:tracePt t="37073" x="4594225" y="1560513"/>
          <p14:tracePt t="37083" x="4579938" y="1571625"/>
          <p14:tracePt t="37094" x="4545013" y="1598613"/>
          <p14:tracePt t="37105" x="4525963" y="1625600"/>
          <p14:tracePt t="37107" x="4508500" y="1644650"/>
          <p14:tracePt t="37116" x="4489450" y="1658938"/>
          <p14:tracePt t="37128" x="4454525" y="1704975"/>
          <p14:tracePt t="37139" x="4424363" y="1730375"/>
          <p14:tracePt t="37150" x="4398963" y="1765300"/>
          <p14:tracePt t="37161" x="4379913" y="1790700"/>
          <p14:tracePt t="37163" x="4367213" y="1806575"/>
          <p14:tracePt t="37172" x="4349750" y="1825625"/>
          <p14:tracePt t="37183" x="4325938" y="1858963"/>
          <p14:tracePt t="37194" x="4314825" y="1874838"/>
          <p14:tracePt t="37205" x="4292600" y="1908175"/>
          <p14:tracePt t="37217" x="4270375" y="1957388"/>
          <p14:tracePt t="37228" x="4254500" y="1984375"/>
          <p14:tracePt t="37239" x="4224338" y="2078038"/>
          <p14:tracePt t="37250" x="4210050" y="2143125"/>
          <p14:tracePt t="37252" x="4194175" y="2206625"/>
          <p14:tracePt t="37261" x="4178300" y="2279650"/>
          <p14:tracePt t="37273" x="4144963" y="2441575"/>
          <p14:tracePt t="37283" x="4137025" y="2543175"/>
          <p14:tracePt t="37294" x="4103688" y="2724150"/>
          <p14:tracePt t="37306" x="4095750" y="2797175"/>
          <p14:tracePt t="37307" x="4087813" y="2868613"/>
          <p14:tracePt t="37316" x="4081463" y="2921000"/>
          <p14:tracePt t="37328" x="4081463" y="3011488"/>
          <p14:tracePt t="37339" x="4081463" y="3041650"/>
          <p14:tracePt t="37349" x="4081463" y="3084513"/>
          <p14:tracePt t="37361" x="4076700" y="3090863"/>
          <p14:tracePt t="37363" x="4076700" y="3101975"/>
          <p14:tracePt t="37372" x="4073525" y="3106738"/>
          <p14:tracePt t="37383" x="4065588" y="3106738"/>
          <p14:tracePt t="37872" x="4084638" y="3022600"/>
          <p14:tracePt t="37877" x="4111625" y="2901950"/>
          <p14:tracePt t="37906" x="4227513" y="2570163"/>
          <p14:tracePt t="37916" x="4254500" y="2474913"/>
          <p14:tracePt t="37927" x="4303713" y="2320925"/>
          <p14:tracePt t="37940" x="4349750" y="2214563"/>
          <p14:tracePt t="37950" x="4364038" y="2162175"/>
          <p14:tracePt t="37960" x="4410075" y="2052638"/>
          <p14:tracePt t="37972" x="4432300" y="1998663"/>
          <p14:tracePt t="37983" x="4462463" y="1912938"/>
          <p14:tracePt t="37995" x="4484688" y="1858963"/>
          <p14:tracePt t="38005" x="4484688" y="1844675"/>
          <p14:tracePt t="38016" x="4495800" y="1825625"/>
          <p14:tracePt t="38028" x="4495800" y="1820863"/>
          <p14:tracePt t="38029" x="4500563" y="1814513"/>
          <p14:tracePt t="38038" x="4500563" y="1809750"/>
          <p14:tracePt t="38050" x="4500563" y="1803400"/>
          <p14:tracePt t="38063" x="4500563" y="1798638"/>
          <p14:tracePt t="38071" x="4500563" y="1795463"/>
          <p14:tracePt t="38084" x="4500563" y="1790700"/>
          <p14:tracePt t="38085" x="4500563" y="1784350"/>
          <p14:tracePt t="38094" x="4500563" y="1779588"/>
          <p14:tracePt t="38105" x="4500563" y="1776413"/>
          <p14:tracePt t="38116" x="4500563" y="1773238"/>
          <p14:tracePt t="38127" x="4500563" y="1768475"/>
          <p14:tracePt t="38139" x="4500563" y="1765300"/>
          <p14:tracePt t="38150" x="4500563" y="1760538"/>
          <p14:tracePt t="38161" x="4500563" y="1749425"/>
          <p14:tracePt t="38173" x="4500563" y="1746250"/>
          <p14:tracePt t="38174" x="4500563" y="1741488"/>
          <p14:tracePt t="38183" x="4500563" y="1738313"/>
          <p14:tracePt t="38194" x="4500563" y="1724025"/>
          <p14:tracePt t="38205" x="4500563" y="1719263"/>
          <p14:tracePt t="38216" x="4500563" y="1708150"/>
          <p14:tracePt t="38228" x="4495800" y="1704975"/>
          <p14:tracePt t="38230" x="4495800" y="1697038"/>
          <p14:tracePt t="38239" x="4495800" y="1693863"/>
          <p14:tracePt t="38249" x="4495800" y="1685925"/>
          <p14:tracePt t="38261" x="4495800" y="1681163"/>
          <p14:tracePt t="38263" x="4495800" y="1670050"/>
          <p14:tracePt t="38272" x="4495800" y="1666875"/>
          <p14:tracePt t="38284" x="4495800" y="1658938"/>
          <p14:tracePt t="38294" x="4495800" y="1651000"/>
          <p14:tracePt t="38305" x="4495800" y="1639888"/>
          <p14:tracePt t="38316" x="4495800" y="1636713"/>
          <p14:tracePt t="38318" x="4495800" y="1628775"/>
          <p14:tracePt t="38331" x="4495800" y="1625600"/>
          <p14:tracePt t="38339" x="4495800" y="1620838"/>
          <p14:tracePt t="38350" x="4495800" y="1614488"/>
          <p14:tracePt t="38361" x="4495800" y="1609725"/>
          <p14:tracePt t="38372" x="4495800" y="1606550"/>
          <p14:tracePt t="38442" x="4492625" y="1609725"/>
          <p14:tracePt t="38463" x="4489450" y="1609725"/>
          <p14:tracePt t="38483" x="4484688" y="1609725"/>
          <p14:tracePt t="38518" x="4476750" y="1609725"/>
          <p14:tracePt t="38538" x="4476750" y="1617663"/>
          <p14:tracePt t="38545" x="4473575" y="1617663"/>
          <p14:tracePt t="38566" x="4470400" y="1617663"/>
          <p14:tracePt t="38579" x="4465638" y="1617663"/>
          <p14:tracePt t="38594" x="4462463" y="1617663"/>
          <p14:tracePt t="38614" x="4459288" y="1617663"/>
          <p14:tracePt t="38628" x="4454525" y="1617663"/>
          <p14:tracePt t="38704" x="4446588" y="1617663"/>
          <p14:tracePt t="38731" x="4443413" y="1617663"/>
          <p14:tracePt t="38745" x="4440238" y="1617663"/>
          <p14:tracePt t="38758" x="4435475" y="1617663"/>
          <p14:tracePt t="38772" x="4432300" y="1617663"/>
          <p14:tracePt t="38793" x="4429125" y="1617663"/>
          <p14:tracePt t="38807" x="4424363" y="1617663"/>
          <p14:tracePt t="38820" x="4421188" y="1617663"/>
          <p14:tracePt t="38827" x="4413250" y="1617663"/>
          <p14:tracePt t="38834" x="4410075" y="1617663"/>
          <p14:tracePt t="38840" x="4405313" y="1617663"/>
          <p14:tracePt t="38854" x="4402138" y="1617663"/>
          <p14:tracePt t="38861" x="4394200" y="1617663"/>
          <p14:tracePt t="38872" x="4386263" y="1617663"/>
          <p14:tracePt t="38883" x="4375150" y="1614488"/>
          <p14:tracePt t="38894" x="4371975" y="1609725"/>
          <p14:tracePt t="38896" x="4360863" y="1609725"/>
          <p14:tracePt t="38905" x="4356100" y="1606550"/>
          <p14:tracePt t="38917" x="4337050" y="1606550"/>
          <p14:tracePt t="38927" x="4330700" y="1606550"/>
          <p14:tracePt t="38938" x="4314825" y="1601788"/>
          <p14:tracePt t="38950" x="4311650" y="1601788"/>
          <p14:tracePt t="38952" x="4303713" y="1601788"/>
          <p14:tracePt t="38961" x="4295775" y="1601788"/>
          <p14:tracePt t="38972" x="4284663" y="1601788"/>
          <p14:tracePt t="38984" x="4281488" y="1601788"/>
          <p14:tracePt t="38985" x="4270375" y="1601788"/>
          <p14:tracePt t="38994" x="4265613" y="1601788"/>
          <p14:tracePt t="39006" x="4254500" y="1601788"/>
          <p14:tracePt t="39019" x="4243388" y="1601788"/>
          <p14:tracePt t="39027" x="4232275" y="1601788"/>
          <p14:tracePt t="39039" x="4224338" y="1601788"/>
          <p14:tracePt t="39040" x="4221163" y="1601788"/>
          <p14:tracePt t="39049" x="4210050" y="1601788"/>
          <p14:tracePt t="39062" x="4191000" y="1601788"/>
          <p14:tracePt t="39072" x="4183063" y="1601788"/>
          <p14:tracePt t="39082" x="4156075" y="1601788"/>
          <p14:tracePt t="39095" x="4133850" y="1601788"/>
          <p14:tracePt t="39097" x="4114800" y="1601788"/>
          <p14:tracePt t="39105" x="4098925" y="1601788"/>
          <p14:tracePt t="39116" x="4068763" y="1609725"/>
          <p14:tracePt t="39127" x="4051300" y="1609725"/>
          <p14:tracePt t="39139" x="4016375" y="1620838"/>
          <p14:tracePt t="39151" x="3986213" y="1625600"/>
          <p14:tracePt t="39160" x="3971925" y="1625600"/>
          <p14:tracePt t="39172" x="3929063" y="1631950"/>
          <p14:tracePt t="39183" x="3914775" y="1631950"/>
          <p14:tracePt t="39194" x="3879850" y="1636713"/>
          <p14:tracePt t="39206" x="3846513" y="1647825"/>
          <p14:tracePt t="39216" x="3830638" y="1655763"/>
          <p14:tracePt t="39227" x="3797300" y="1658938"/>
          <p14:tracePt t="39239" x="3789363" y="1666875"/>
          <p14:tracePt t="39240" x="3770313" y="1670050"/>
          <p14:tracePt t="39250" x="3759200" y="1674813"/>
          <p14:tracePt t="39261" x="3733800" y="1681163"/>
          <p14:tracePt t="39272" x="3725863" y="1681163"/>
          <p14:tracePt t="39283" x="3709988" y="1685925"/>
          <p14:tracePt t="39294" x="3706813" y="1685925"/>
          <p14:tracePt t="39296" x="3703638" y="1689100"/>
          <p14:tracePt t="39305" x="3695700" y="1689100"/>
          <p14:tracePt t="39316" x="3684588" y="1693863"/>
          <p14:tracePt t="39328" x="3679825" y="1693863"/>
          <p14:tracePt t="39329" x="3676650" y="1697038"/>
          <p14:tracePt t="39339" x="3673475" y="1697038"/>
          <p14:tracePt t="39350" x="3668713" y="1704975"/>
          <p14:tracePt t="39361" x="3665538" y="1704975"/>
          <p14:tracePt t="39372" x="3654425" y="1708150"/>
          <p14:tracePt t="39384" x="3654425" y="1711325"/>
          <p14:tracePt t="39385" x="3649663" y="1711325"/>
          <p14:tracePt t="39398" x="3649663" y="1716088"/>
          <p14:tracePt t="39405" x="3646488" y="1716088"/>
          <p14:tracePt t="39416" x="3646488" y="1719263"/>
          <p14:tracePt t="39433" x="3646488" y="1724025"/>
          <p14:tracePt t="39439" x="3646488" y="1727200"/>
          <p14:tracePt t="39450" x="3641725" y="1730375"/>
          <p14:tracePt t="39460" x="3641725" y="1741488"/>
          <p14:tracePt t="39473" x="3641725" y="1746250"/>
          <p14:tracePt t="39487" x="3641725" y="1749425"/>
          <p14:tracePt t="39501" x="3641725" y="1754188"/>
          <p14:tracePt t="39522" x="3641725" y="1757363"/>
          <p14:tracePt t="39535" x="3641725" y="1760538"/>
          <p14:tracePt t="39556" x="3641725" y="1768475"/>
          <p14:tracePt t="39591" x="3641725" y="1773238"/>
          <p14:tracePt t="39597" x="3646488" y="1773238"/>
          <p14:tracePt t="39618" x="3649663" y="1773238"/>
          <p14:tracePt t="39625" x="3649663" y="1776413"/>
          <p14:tracePt t="39632" x="3654425" y="1776413"/>
          <p14:tracePt t="39639" x="3654425" y="1779588"/>
          <p14:tracePt t="39650" x="3660775" y="1779588"/>
          <p14:tracePt t="39660" x="3665538" y="1784350"/>
          <p14:tracePt t="39673" x="3665538" y="1787525"/>
          <p14:tracePt t="39683" x="3668713" y="1787525"/>
          <p14:tracePt t="39695" x="3673475" y="1790700"/>
          <p14:tracePt t="39707" x="3673475" y="1798638"/>
          <p14:tracePt t="39716" x="3676650" y="1798638"/>
          <p14:tracePt t="39727" x="3676650" y="1803400"/>
          <p14:tracePt t="39738" x="3679825" y="1806575"/>
          <p14:tracePt t="39750" x="3684588" y="1809750"/>
          <p14:tracePt t="39761" x="3684588" y="1814513"/>
          <p14:tracePt t="39763" x="3690938" y="1817688"/>
          <p14:tracePt t="39771" x="3690938" y="1820863"/>
          <p14:tracePt t="39784" x="3695700" y="1836738"/>
          <p14:tracePt t="39794" x="3695700" y="1839913"/>
          <p14:tracePt t="39805" x="3703638" y="1855788"/>
          <p14:tracePt t="39816" x="3703638" y="1858963"/>
          <p14:tracePt t="39818" x="3706813" y="1863725"/>
          <p14:tracePt t="39828" x="3706813" y="1866900"/>
          <p14:tracePt t="39839" x="3709988" y="1882775"/>
          <p14:tracePt t="39850" x="3709988" y="1885950"/>
          <p14:tracePt t="39861" x="3717925" y="1889125"/>
          <p14:tracePt t="39873" x="3721100" y="1897063"/>
          <p14:tracePt t="39883" x="3721100" y="1900238"/>
          <p14:tracePt t="39894" x="3725863" y="1905000"/>
          <p14:tracePt t="39914" x="3725863" y="1912938"/>
          <p14:tracePt t="39921" x="3729038" y="1912938"/>
          <p14:tracePt t="39928" x="3729038" y="1916113"/>
          <p14:tracePt t="39942" x="3729038" y="1919288"/>
          <p14:tracePt t="39949" x="3733800" y="1919288"/>
          <p14:tracePt t="39976" x="3733800" y="1924050"/>
          <p14:tracePt t="40018" x="3736975" y="1924050"/>
          <p14:tracePt t="40052" x="3740150" y="1924050"/>
          <p14:tracePt t="40066" x="3744913" y="1924050"/>
          <p14:tracePt t="40080" x="3752850" y="1927225"/>
          <p14:tracePt t="40100" x="3756025" y="1930400"/>
          <p14:tracePt t="40114" x="3759200" y="1935163"/>
          <p14:tracePt t="40128" x="3763963" y="1935163"/>
          <p14:tracePt t="40134" x="3763963" y="1943100"/>
          <p14:tracePt t="40141" x="3767138" y="1943100"/>
          <p14:tracePt t="40149" x="3767138" y="1946275"/>
          <p14:tracePt t="40162" x="3770313" y="1949450"/>
          <p14:tracePt t="40175" x="3775075" y="1949450"/>
          <p14:tracePt t="40183" x="3783013" y="1954213"/>
          <p14:tracePt t="40194" x="3786188" y="1954213"/>
          <p14:tracePt t="40205" x="3794125" y="1962150"/>
          <p14:tracePt t="40217" x="3797300" y="1973263"/>
          <p14:tracePt t="40227" x="3800475" y="1973263"/>
          <p14:tracePt t="40238" x="3813175" y="1979613"/>
          <p14:tracePt t="40250" x="3816350" y="1984375"/>
          <p14:tracePt t="40251" x="3819525" y="1984375"/>
          <p14:tracePt t="40261" x="3819525" y="1987550"/>
          <p14:tracePt t="40272" x="3824288" y="1987550"/>
          <p14:tracePt t="40283" x="3824288" y="1992313"/>
          <p14:tracePt t="40293" x="3827463" y="1995488"/>
          <p14:tracePt t="40305" x="3830638" y="1995488"/>
          <p14:tracePt t="40316" x="3835400" y="2003425"/>
          <p14:tracePt t="40328" x="3835400" y="2006600"/>
          <p14:tracePt t="40338" x="3838575" y="2006600"/>
          <p14:tracePt t="40349" x="3846513" y="2009775"/>
          <p14:tracePt t="40361" x="3849688" y="2009775"/>
          <p14:tracePt t="40372" x="3849688" y="2014538"/>
          <p14:tracePt t="40383" x="3854450" y="2017713"/>
          <p14:tracePt t="40393" x="3857625" y="2017713"/>
          <p14:tracePt t="40405" x="3862388" y="2022475"/>
          <p14:tracePt t="40417" x="3865563" y="2025650"/>
          <p14:tracePt t="40432" x="3868738" y="2028825"/>
          <p14:tracePt t="40438" x="3876675" y="2028825"/>
          <p14:tracePt t="40450" x="3879850" y="2028825"/>
          <p14:tracePt t="40452" x="3879850" y="2036763"/>
          <p14:tracePt t="40461" x="3884613" y="2036763"/>
          <p14:tracePt t="40472" x="3892550" y="2041525"/>
          <p14:tracePt t="40483" x="3895725" y="2041525"/>
          <p14:tracePt t="40494" x="3910013" y="2044700"/>
          <p14:tracePt t="40507" x="3922713" y="2052638"/>
          <p14:tracePt t="40516" x="3929063" y="2055813"/>
          <p14:tracePt t="40527" x="3948113" y="2063750"/>
          <p14:tracePt t="40539" x="3956050" y="2066925"/>
          <p14:tracePt t="40541" x="3963988" y="2071688"/>
          <p14:tracePt t="40550" x="3971925" y="2071688"/>
          <p14:tracePt t="40561" x="3989388" y="2078038"/>
          <p14:tracePt t="40572" x="3994150" y="2082800"/>
          <p14:tracePt t="40583" x="4016375" y="2085975"/>
          <p14:tracePt t="40595" x="4027488" y="2089150"/>
          <p14:tracePt t="40605" x="4038600" y="2093913"/>
          <p14:tracePt t="40616" x="4057650" y="2105025"/>
          <p14:tracePt t="40627" x="4068763" y="2105025"/>
          <p14:tracePt t="40638" x="4087813" y="2116138"/>
          <p14:tracePt t="40651" x="4111625" y="2132013"/>
          <p14:tracePt t="40660" x="4114800" y="2135188"/>
          <p14:tracePt t="40672" x="4130675" y="2146300"/>
          <p14:tracePt t="40686" x="4141788" y="2154238"/>
          <p14:tracePt t="40694" x="4141788" y="2157413"/>
          <p14:tracePt t="40707" x="4152900" y="2168525"/>
          <p14:tracePt t="40717" x="4156075" y="2173288"/>
          <p14:tracePt t="40727" x="4164013" y="2184400"/>
          <p14:tracePt t="40740" x="4167188" y="2187575"/>
          <p14:tracePt t="40741" x="4171950" y="2195513"/>
          <p14:tracePt t="40750" x="4171950" y="2203450"/>
          <p14:tracePt t="40762" x="4183063" y="2217738"/>
          <p14:tracePt t="40772" x="4183063" y="2225675"/>
          <p14:tracePt t="40783" x="4194175" y="2252663"/>
          <p14:tracePt t="40797" x="4202113" y="2274888"/>
          <p14:tracePt t="40805" x="4210050" y="2290763"/>
          <p14:tracePt t="40816" x="4213225" y="2316163"/>
          <p14:tracePt t="40829" x="4221163" y="2327275"/>
          <p14:tracePt t="40831" x="4224338" y="2351088"/>
          <p14:tracePt t="40839" x="4224338" y="2373313"/>
          <p14:tracePt t="40850" x="4246563" y="2449513"/>
          <p14:tracePt t="40861" x="4251325" y="2490788"/>
          <p14:tracePt t="40872" x="4281488" y="2584450"/>
          <p14:tracePt t="40884" x="4295775" y="2671763"/>
          <p14:tracePt t="40895" x="4303713" y="2706688"/>
          <p14:tracePt t="40905" x="4306888" y="2728913"/>
          <p14:tracePt t="40907" x="4314825" y="2751138"/>
          <p14:tracePt t="40916" x="4319588" y="2767013"/>
          <p14:tracePt t="40927" x="4325938" y="2800350"/>
          <p14:tracePt t="40940" x="4330700" y="2833688"/>
          <p14:tracePt t="40950" x="4330700" y="2841625"/>
          <p14:tracePt t="40960" x="4337050" y="2857500"/>
          <p14:tracePt t="40972" x="4341813" y="2868613"/>
          <p14:tracePt t="40974" x="4341813" y="2876550"/>
          <p14:tracePt t="40983" x="4341813" y="2887663"/>
          <p14:tracePt t="40995" x="4344988" y="2913063"/>
          <p14:tracePt t="41005" x="4352925" y="2928938"/>
          <p14:tracePt t="41016" x="4352925" y="2974975"/>
          <p14:tracePt t="41029" x="4356100" y="3027363"/>
          <p14:tracePt t="41038" x="4356100" y="3049588"/>
          <p14:tracePt t="41050" x="4356100" y="3095625"/>
          <p14:tracePt t="41061" x="4356100" y="3117850"/>
          <p14:tracePt t="41072" x="4356100" y="3144838"/>
          <p14:tracePt t="41084" x="4356100" y="3167063"/>
          <p14:tracePt t="41094" x="4356100" y="3175000"/>
          <p14:tracePt t="41105" x="4356100" y="3194050"/>
          <p14:tracePt t="41116" x="4352925" y="3205163"/>
          <p14:tracePt t="41127" x="4344988" y="3213100"/>
          <p14:tracePt t="41139" x="4341813" y="3224213"/>
          <p14:tracePt t="41150" x="4341813" y="3227388"/>
          <p14:tracePt t="41160" x="4337050" y="3235325"/>
          <p14:tracePt t="41173" x="4333875" y="3243263"/>
          <p14:tracePt t="41183" x="4330700" y="3243263"/>
          <p14:tracePt t="41194" x="4325938" y="3246438"/>
          <p14:tracePt t="41205" x="4314825" y="3246438"/>
          <p14:tracePt t="41216" x="4303713" y="3254375"/>
          <p14:tracePt t="41228" x="4276725" y="3254375"/>
          <p14:tracePt t="41238" x="4254500" y="3257550"/>
          <p14:tracePt t="41249" x="4202113" y="3265488"/>
          <p14:tracePt t="41261" x="4167188" y="3268663"/>
          <p14:tracePt t="41263" x="4125913" y="3268663"/>
          <p14:tracePt t="41271" x="4084638" y="3268663"/>
          <p14:tracePt t="41284" x="3994150" y="3276600"/>
          <p14:tracePt t="41295" x="3959225" y="3276600"/>
          <p14:tracePt t="41297" x="3929063" y="3276600"/>
          <p14:tracePt t="41305" x="3895725" y="3276600"/>
          <p14:tracePt t="41317" x="3857625" y="3276600"/>
          <p14:tracePt t="41318" x="3835400" y="3276600"/>
          <p14:tracePt t="41327" x="3805238" y="3276600"/>
          <p14:tracePt t="41338" x="3759200" y="3276600"/>
          <p14:tracePt t="41350" x="3736975" y="3276600"/>
          <p14:tracePt t="41360" x="3703638" y="3276600"/>
          <p14:tracePt t="41373" x="3665538" y="3284538"/>
          <p14:tracePt t="41383" x="3654425" y="3284538"/>
          <p14:tracePt t="41393" x="3635375" y="3287713"/>
          <p14:tracePt t="41405" x="3624263" y="3287713"/>
          <p14:tracePt t="41407" x="3616325" y="3292475"/>
          <p14:tracePt t="41416" x="3608388" y="3292475"/>
          <p14:tracePt t="41428" x="3597275" y="3292475"/>
          <p14:tracePt t="41439" x="3586163" y="3292475"/>
          <p14:tracePt t="41450" x="3578225" y="3292475"/>
          <p14:tracePt t="41462" x="3567113" y="3292475"/>
          <p14:tracePt t="41471" x="3559175" y="3295650"/>
          <p14:tracePt t="41483" x="3548063" y="3303588"/>
          <p14:tracePt t="41494" x="3544888" y="3303588"/>
          <p14:tracePt t="41505" x="3529013" y="3306763"/>
          <p14:tracePt t="41517" x="3521075" y="3309938"/>
          <p14:tracePt t="41527" x="3509963" y="3309938"/>
          <p14:tracePt t="41538" x="3502025" y="3314700"/>
          <p14:tracePt t="41550" x="3495675" y="3314700"/>
          <p14:tracePt t="41552" x="3490913" y="3314700"/>
          <p14:tracePt t="41561" x="3484563" y="3314700"/>
          <p14:tracePt t="41572" x="3476625" y="3314700"/>
          <p14:tracePt t="41583" x="3471863" y="3314700"/>
          <p14:tracePt t="41594" x="3468688" y="3314700"/>
          <p14:tracePt t="41605" x="3468688" y="3317875"/>
          <p14:tracePt t="41616" x="3468688" y="3322638"/>
          <p14:tracePt t="41668" x="3471863" y="3322638"/>
          <p14:tracePt t="41696" x="3476625" y="3322638"/>
          <p14:tracePt t="41711" x="3479800" y="3322638"/>
          <p14:tracePt t="41723" x="3487738" y="3322638"/>
          <p14:tracePt t="41744" x="3490913" y="3322638"/>
          <p14:tracePt t="41758" x="3495675" y="3322638"/>
          <p14:tracePt t="41772" x="3498850" y="3322638"/>
          <p14:tracePt t="41785" x="3502025" y="3322638"/>
          <p14:tracePt t="41799" x="3506788" y="3322638"/>
          <p14:tracePt t="41806" x="3509963" y="3322638"/>
          <p14:tracePt t="41813" x="3517900" y="3322638"/>
          <p14:tracePt t="41819" x="3521075" y="3322638"/>
          <p14:tracePt t="41827" x="3525838" y="3322638"/>
          <p14:tracePt t="41838" x="3529013" y="3322638"/>
          <p14:tracePt t="41849" x="3532188" y="3317875"/>
          <p14:tracePt t="41861" x="3540125" y="3317875"/>
          <p14:tracePt t="41872" x="3548063" y="3314700"/>
          <p14:tracePt t="41883" x="3559175" y="3314700"/>
          <p14:tracePt t="41896" x="3567113" y="3309938"/>
          <p14:tracePt t="41905" x="3578225" y="3309938"/>
          <p14:tracePt t="41916" x="3589338" y="3306763"/>
          <p14:tracePt t="41928" x="3600450" y="3306763"/>
          <p14:tracePt t="41938" x="3619500" y="3306763"/>
          <p14:tracePt t="41951" x="3646488" y="3306763"/>
          <p14:tracePt t="41960" x="3654425" y="3306763"/>
          <p14:tracePt t="41972" x="3676650" y="3306763"/>
          <p14:tracePt t="41984" x="3684588" y="3306763"/>
          <p14:tracePt t="41985" x="3695700" y="3306763"/>
          <p14:tracePt t="41994" x="3709988" y="3306763"/>
          <p14:tracePt t="42006" x="3729038" y="3306763"/>
          <p14:tracePt t="42016" x="3740150" y="3306763"/>
          <p14:tracePt t="42027" x="3759200" y="3306763"/>
          <p14:tracePt t="42039" x="3767138" y="3306763"/>
          <p14:tracePt t="42040" x="3778250" y="3306763"/>
          <p14:tracePt t="42049" x="3789363" y="3306763"/>
          <p14:tracePt t="42061" x="3800475" y="3309938"/>
          <p14:tracePt t="42072" x="3813175" y="3309938"/>
          <p14:tracePt t="42083" x="3824288" y="3309938"/>
          <p14:tracePt t="42095" x="3835400" y="3317875"/>
          <p14:tracePt t="42097" x="3846513" y="3317875"/>
          <p14:tracePt t="42105" x="3849688" y="3317875"/>
          <p14:tracePt t="42116" x="3862388" y="3317875"/>
          <p14:tracePt t="42127" x="3873500" y="3317875"/>
          <p14:tracePt t="42138" x="3884613" y="3322638"/>
          <p14:tracePt t="42150" x="3903663" y="3325813"/>
          <p14:tracePt t="42160" x="3914775" y="3325813"/>
          <p14:tracePt t="42172" x="3933825" y="3325813"/>
          <p14:tracePt t="42184" x="3952875" y="3325813"/>
          <p14:tracePt t="42194" x="3963988" y="3325813"/>
          <p14:tracePt t="42205" x="3975100" y="3325813"/>
          <p14:tracePt t="42216" x="3986213" y="3325813"/>
          <p14:tracePt t="42227" x="4002088" y="3325813"/>
          <p14:tracePt t="42239" x="4005263" y="3325813"/>
          <p14:tracePt t="42240" x="4013200" y="3325813"/>
          <p14:tracePt t="42249" x="4016375" y="3325813"/>
          <p14:tracePt t="42261" x="4024313" y="3325813"/>
          <p14:tracePt t="42272" x="4032250" y="3325813"/>
          <p14:tracePt t="42282" x="4035425" y="3325813"/>
          <p14:tracePt t="42295" x="4038600" y="3325813"/>
          <p14:tracePt t="42308" x="4043363" y="3325813"/>
          <p14:tracePt t="42688" x="4057650" y="3325813"/>
          <p14:tracePt t="42693" x="4081463" y="3325813"/>
          <p14:tracePt t="42716" x="4183063" y="3325813"/>
          <p14:tracePt t="42728" x="4243388" y="3325813"/>
          <p14:tracePt t="42738" x="4276725" y="3325813"/>
          <p14:tracePt t="42749" x="4322763" y="3325813"/>
          <p14:tracePt t="42761" x="4344988" y="3325813"/>
          <p14:tracePt t="42763" x="4367213" y="3325813"/>
          <p14:tracePt t="42772" x="4391025" y="3325813"/>
          <p14:tracePt t="42783" x="4424363" y="3325813"/>
          <p14:tracePt t="42794" x="4440238" y="3325813"/>
          <p14:tracePt t="42805" x="4473575" y="3325813"/>
          <p14:tracePt t="42817" x="4492625" y="3325813"/>
          <p14:tracePt t="42818" x="4503738" y="3325813"/>
          <p14:tracePt t="42827" x="4519613" y="3325813"/>
          <p14:tracePt t="42838" x="4549775" y="3317875"/>
          <p14:tracePt t="42850" x="4556125" y="3317875"/>
          <p14:tracePt t="42861" x="4572000" y="3314700"/>
          <p14:tracePt t="42873" x="4583113" y="3309938"/>
          <p14:tracePt t="42883" x="4587875" y="3309938"/>
          <p14:tracePt t="42894" x="4602163" y="3306763"/>
          <p14:tracePt t="42905" x="4605338" y="3306763"/>
          <p14:tracePt t="42907" x="4610100" y="3303588"/>
          <p14:tracePt t="42916" x="4621213" y="3303588"/>
          <p14:tracePt t="42928" x="4629150" y="3298825"/>
          <p14:tracePt t="42938" x="4635500" y="3298825"/>
          <p14:tracePt t="42949" x="4648200" y="3292475"/>
          <p14:tracePt t="42961" x="4651375" y="3287713"/>
          <p14:tracePt t="42962" x="4654550" y="3287713"/>
          <p14:tracePt t="42972" x="4659313" y="3287713"/>
          <p14:tracePt t="42983" x="4667250" y="3284538"/>
          <p14:tracePt t="42994" x="4667250" y="3279775"/>
          <p14:tracePt t="43005" x="4678363" y="3279775"/>
          <p14:tracePt t="43017" x="4684713" y="3276600"/>
          <p14:tracePt t="43027" x="4684713" y="3273425"/>
          <p14:tracePt t="43038" x="4692650" y="3268663"/>
          <p14:tracePt t="43050" x="4697413" y="3268663"/>
          <p14:tracePt t="43060" x="4700588" y="3260725"/>
          <p14:tracePt t="43072" x="4711700" y="3257550"/>
          <p14:tracePt t="43083" x="4714875" y="3254375"/>
          <p14:tracePt t="43094" x="4722813" y="3249613"/>
          <p14:tracePt t="43106" x="4727575" y="3243263"/>
          <p14:tracePt t="43116" x="4730750" y="3238500"/>
          <p14:tracePt t="43127" x="4745038" y="3227388"/>
          <p14:tracePt t="43139" x="4749800" y="3227388"/>
          <p14:tracePt t="43149" x="4768850" y="3213100"/>
          <p14:tracePt t="43162" x="4791075" y="3200400"/>
          <p14:tracePt t="43172" x="4802188" y="3197225"/>
          <p14:tracePt t="43183" x="4829175" y="3181350"/>
          <p14:tracePt t="43194" x="4837113" y="3181350"/>
          <p14:tracePt t="43205" x="4859338" y="3163888"/>
          <p14:tracePt t="43217" x="4881563" y="3155950"/>
          <p14:tracePt t="43227" x="4889500" y="3155950"/>
          <p14:tracePt t="43238" x="4897438" y="3144838"/>
          <p14:tracePt t="43250" x="4908550" y="3140075"/>
          <p14:tracePt t="43251" x="4911725" y="3136900"/>
          <p14:tracePt t="43260" x="4916488" y="3133725"/>
          <p14:tracePt t="43272" x="4919663" y="3133725"/>
          <p14:tracePt t="43283" x="4922838" y="3128963"/>
          <p14:tracePt t="43294" x="4930775" y="3125788"/>
          <p14:tracePt t="43313" x="4930775" y="3121025"/>
          <p14:tracePt t="43326" x="4930775" y="3114675"/>
          <p14:tracePt t="43333" x="4927600" y="3114675"/>
          <p14:tracePt t="43347" x="4922838" y="3114675"/>
          <p14:tracePt t="43361" x="4919663" y="3114675"/>
          <p14:tracePt t="43374" x="4916488" y="3114675"/>
          <p14:tracePt t="43395" x="4911725" y="3114675"/>
          <p14:tracePt t="43402" x="4908550" y="3114675"/>
          <p14:tracePt t="43409" x="4903788" y="3114675"/>
          <p14:tracePt t="43416" x="4897438" y="3114675"/>
          <p14:tracePt t="43427" x="4892675" y="3114675"/>
          <p14:tracePt t="43438" x="4886325" y="3117850"/>
          <p14:tracePt t="43451" x="4881563" y="3121025"/>
          <p14:tracePt t="43461" x="4878388" y="3121025"/>
          <p14:tracePt t="43472" x="4867275" y="3125788"/>
          <p14:tracePt t="43483" x="4862513" y="3128963"/>
          <p14:tracePt t="43484" x="4859338" y="3128963"/>
          <p14:tracePt t="43494" x="4856163" y="3128963"/>
          <p14:tracePt t="43506" x="4851400" y="3133725"/>
          <p14:tracePt t="43516" x="4848225" y="3136900"/>
          <p14:tracePt t="43527" x="4840288" y="3136900"/>
          <p14:tracePt t="43540" x="4829175" y="3140075"/>
          <p14:tracePt t="43549" x="4824413" y="3144838"/>
          <p14:tracePt t="43561" x="4810125" y="3151188"/>
          <p14:tracePt t="43572" x="4806950" y="3151188"/>
          <p14:tracePt t="43583" x="4794250" y="3155950"/>
          <p14:tracePt t="43595" x="4772025" y="3159125"/>
          <p14:tracePt t="43605" x="4757738" y="3159125"/>
          <p14:tracePt t="43616" x="4719638" y="3167063"/>
          <p14:tracePt t="43627" x="4684713" y="3175000"/>
          <p14:tracePt t="43638" x="4591050" y="3181350"/>
          <p14:tracePt t="43650" x="4481513" y="3181350"/>
          <p14:tracePt t="43661" x="4429125" y="3181350"/>
          <p14:tracePt t="43672" x="4356100" y="3181350"/>
          <p14:tracePt t="43684" x="4333875" y="3178175"/>
          <p14:tracePt t="43685" x="4319588" y="3178175"/>
          <p14:tracePt t="43694" x="4303713" y="3178175"/>
          <p14:tracePt t="43705" x="4276725" y="3178175"/>
          <p14:tracePt t="43716" x="4265613" y="3178175"/>
          <p14:tracePt t="43727" x="4235450" y="3178175"/>
          <p14:tracePt t="43739" x="4210050" y="3181350"/>
          <p14:tracePt t="43749" x="4186238" y="3181350"/>
          <p14:tracePt t="43760" x="4125913" y="3181350"/>
          <p14:tracePt t="43772" x="4092575" y="3186113"/>
          <p14:tracePt t="43774" x="4051300" y="3186113"/>
          <p14:tracePt t="43782" x="4002088" y="3186113"/>
          <p14:tracePt t="43795" x="3925888" y="3186113"/>
          <p14:tracePt t="43805" x="3895725" y="3186113"/>
          <p14:tracePt t="43816" x="3824288" y="3186113"/>
          <p14:tracePt t="43828" x="3800475" y="3186113"/>
          <p14:tracePt t="43829" x="3778250" y="3186113"/>
          <p14:tracePt t="43838" x="3748088" y="3186113"/>
          <p14:tracePt t="43850" x="3709988" y="3186113"/>
          <p14:tracePt t="43860" x="3690938" y="3186113"/>
          <p14:tracePt t="43871" x="3660775" y="3186113"/>
          <p14:tracePt t="43884" x="3635375" y="3186113"/>
          <p14:tracePt t="43894" x="3624263" y="3186113"/>
          <p14:tracePt t="43905" x="3597275" y="3186113"/>
          <p14:tracePt t="43916" x="3589338" y="3186113"/>
          <p14:tracePt t="43918" x="3578225" y="3186113"/>
          <p14:tracePt t="43927" x="3570288" y="3186113"/>
          <p14:tracePt t="43939" x="3544888" y="3186113"/>
          <p14:tracePt t="43950" x="3532188" y="3186113"/>
          <p14:tracePt t="43961" x="3509963" y="3186113"/>
          <p14:tracePt t="43972" x="3490913" y="3186113"/>
          <p14:tracePt t="43974" x="3476625" y="3186113"/>
          <p14:tracePt t="43983" x="3465513" y="3186113"/>
          <p14:tracePt t="43994" x="3441700" y="3186113"/>
          <p14:tracePt t="44005" x="3422650" y="3186113"/>
          <p14:tracePt t="44016" x="3397250" y="3189288"/>
          <p14:tracePt t="44028" x="3367088" y="3197225"/>
          <p14:tracePt t="44038" x="3355975" y="3197225"/>
          <p14:tracePt t="44049" x="3336925" y="3200400"/>
          <p14:tracePt t="44061" x="3325813" y="3200400"/>
          <p14:tracePt t="44063" x="3321050" y="3205163"/>
          <p14:tracePt t="44072" x="3317875" y="3205163"/>
          <p14:tracePt t="44083" x="3302000" y="3213100"/>
          <p14:tracePt t="44094" x="3298825" y="3213100"/>
          <p14:tracePt t="44105" x="3290888" y="3219450"/>
          <p14:tracePt t="44116" x="3290888" y="3224213"/>
          <p14:tracePt t="44117" x="3290888" y="3227388"/>
          <p14:tracePt t="44127" x="3287713" y="3230563"/>
          <p14:tracePt t="44138" x="3287713" y="3235325"/>
          <p14:tracePt t="44150" x="3287713" y="3243263"/>
          <p14:tracePt t="44160" x="3287713" y="3249613"/>
          <p14:tracePt t="44172" x="3287713" y="3254375"/>
          <p14:tracePt t="44183" x="3287713" y="3257550"/>
          <p14:tracePt t="44194" x="3287713" y="3265488"/>
          <p14:tracePt t="44205" x="3287713" y="3273425"/>
          <p14:tracePt t="44207" x="3290888" y="3276600"/>
          <p14:tracePt t="44221" x="3295650" y="3279775"/>
          <p14:tracePt t="44228" x="3295650" y="3284538"/>
          <p14:tracePt t="44238" x="3298825" y="3287713"/>
          <p14:tracePt t="44249" x="3298825" y="3292475"/>
          <p14:tracePt t="44262" x="3302000" y="3295650"/>
          <p14:tracePt t="44271" x="3309938" y="3295650"/>
          <p14:tracePt t="44283" x="3313113" y="3303588"/>
          <p14:tracePt t="44296" x="3313113" y="3306763"/>
          <p14:tracePt t="44305" x="3317875" y="3306763"/>
          <p14:tracePt t="44317" x="3321050" y="3306763"/>
          <p14:tracePt t="44318" x="3325813" y="3309938"/>
          <p14:tracePt t="44327" x="3328988" y="3314700"/>
          <p14:tracePt t="44338" x="3336925" y="3322638"/>
          <p14:tracePt t="44350" x="3343275" y="3328988"/>
          <p14:tracePt t="44352" x="3351213" y="3340100"/>
          <p14:tracePt t="44360" x="3362325" y="3355975"/>
          <p14:tracePt t="44373" x="3397250" y="3394075"/>
          <p14:tracePt t="44383" x="3422650" y="3413125"/>
          <p14:tracePt t="44394" x="3468688" y="3449638"/>
          <p14:tracePt t="44406" x="3484563" y="3465513"/>
          <p14:tracePt t="44408" x="3502025" y="3484563"/>
          <p14:tracePt t="44416" x="3525838" y="3495675"/>
          <p14:tracePt t="44428" x="3570288" y="3525838"/>
          <p14:tracePt t="44438" x="3586163" y="3536950"/>
          <p14:tracePt t="44450" x="3627438" y="3567113"/>
          <p14:tracePt t="44462" x="3668713" y="3586163"/>
          <p14:tracePt t="44472" x="3684588" y="3597275"/>
          <p14:tracePt t="44483" x="3717925" y="3605213"/>
          <p14:tracePt t="44494" x="3729038" y="3613150"/>
          <p14:tracePt t="44496" x="3744913" y="3616325"/>
          <p14:tracePt t="44505" x="3756025" y="3616325"/>
          <p14:tracePt t="44517" x="3775075" y="3624263"/>
          <p14:tracePt t="44527" x="3786188" y="3627438"/>
          <p14:tracePt t="44538" x="3819525" y="3640138"/>
          <p14:tracePt t="44550" x="3835400" y="3643313"/>
          <p14:tracePt t="44551" x="3857625" y="3651250"/>
          <p14:tracePt t="44561" x="3876675" y="3662363"/>
          <p14:tracePt t="44572" x="3941763" y="3687763"/>
          <p14:tracePt t="44583" x="3986213" y="3711575"/>
          <p14:tracePt t="44594" x="4065588" y="3760788"/>
          <p14:tracePt t="44606" x="4111625" y="3775075"/>
          <p14:tracePt t="44607" x="4137025" y="3798888"/>
          <p14:tracePt t="44616" x="4171950" y="3810000"/>
          <p14:tracePt t="44627" x="4232275" y="3843338"/>
          <p14:tracePt t="44639" x="4246563" y="3854450"/>
          <p14:tracePt t="44649" x="4276725" y="3876675"/>
          <p14:tracePt t="44662" x="4306888" y="3892550"/>
          <p14:tracePt t="44672" x="4319588" y="3911600"/>
          <p14:tracePt t="44683" x="4349750" y="3933825"/>
          <p14:tracePt t="44695" x="4360863" y="3941763"/>
          <p14:tracePt t="44697" x="4371975" y="3960813"/>
          <p14:tracePt t="44705" x="4379913" y="3971925"/>
          <p14:tracePt t="44716" x="4402138" y="3998913"/>
          <p14:tracePt t="44727" x="4413250" y="4017963"/>
          <p14:tracePt t="44738" x="4435475" y="4043363"/>
          <p14:tracePt t="44751" x="4454525" y="4070350"/>
          <p14:tracePt t="44760" x="4465638" y="4089400"/>
          <p14:tracePt t="44771" x="4481513" y="4122738"/>
          <p14:tracePt t="44783" x="4492625" y="4146550"/>
          <p14:tracePt t="44785" x="4508500" y="4171950"/>
          <p14:tracePt t="44794" x="4525963" y="4194175"/>
          <p14:tracePt t="44806" x="4568825" y="4267200"/>
          <p14:tracePt t="44816" x="4598988" y="4311650"/>
          <p14:tracePt t="44827" x="4651375" y="4402138"/>
          <p14:tracePt t="44839" x="4681538" y="4440238"/>
          <p14:tracePt t="44840" x="4708525" y="4475163"/>
          <p14:tracePt t="44849" x="4738688" y="4511675"/>
          <p14:tracePt t="44861" x="4791075" y="4549775"/>
          <p14:tracePt t="44872" x="4806950" y="4560888"/>
          <p14:tracePt t="44883" x="4832350" y="4560888"/>
          <p14:tracePt t="44896" x="4837113" y="4560888"/>
          <p14:tracePt t="45343" x="4908550" y="4530725"/>
          <p14:tracePt t="45349" x="4991100" y="4478338"/>
          <p14:tracePt t="45372" x="5237163" y="4327525"/>
          <p14:tracePt t="45384" x="5387975" y="4217988"/>
          <p14:tracePt t="45394" x="5453063" y="4168775"/>
          <p14:tracePt t="45405" x="5557838" y="4067175"/>
          <p14:tracePt t="45417" x="5603875" y="4010025"/>
          <p14:tracePt t="45418" x="5645150" y="3925888"/>
          <p14:tracePt t="45427" x="5697538" y="3829050"/>
          <p14:tracePt t="45439" x="5738813" y="3711575"/>
          <p14:tracePt t="45449" x="5743575" y="3687763"/>
          <p14:tracePt t="45461" x="5743575" y="3662363"/>
          <p14:tracePt t="45473" x="5743575" y="3657600"/>
          <p14:tracePt t="45474" x="5743575" y="3651250"/>
          <p14:tracePt t="45482" x="5743575" y="3646488"/>
          <p14:tracePt t="45495" x="5738813" y="3640138"/>
          <p14:tracePt t="45505" x="5735638" y="3627438"/>
          <p14:tracePt t="45516" x="5721350" y="3621088"/>
          <p14:tracePt t="45528" x="5697538" y="3602038"/>
          <p14:tracePt t="45538" x="5683250" y="3597275"/>
          <p14:tracePt t="45549" x="5641975" y="3586163"/>
          <p14:tracePt t="45561" x="5618163" y="3578225"/>
          <p14:tracePt t="45563" x="5603875" y="3575050"/>
          <p14:tracePt t="45572" x="5581650" y="3567113"/>
          <p14:tracePt t="45584" x="5535613" y="3563938"/>
          <p14:tracePt t="45594" x="5513388" y="3556000"/>
          <p14:tracePt t="45605" x="5453063" y="3536950"/>
          <p14:tracePt t="45616" x="5422900" y="3529013"/>
          <p14:tracePt t="45618" x="5395913" y="3517900"/>
          <p14:tracePt t="45627" x="5368925" y="3506788"/>
          <p14:tracePt t="45638" x="5313363" y="3481388"/>
          <p14:tracePt t="45650" x="5278438" y="3473450"/>
          <p14:tracePt t="45660" x="5199063" y="3438525"/>
          <p14:tracePt t="45673" x="5111750" y="3408363"/>
          <p14:tracePt t="45683" x="5070475" y="3402013"/>
          <p14:tracePt t="45694" x="5010150" y="3375025"/>
          <p14:tracePt t="45705" x="4987925" y="3370263"/>
          <p14:tracePt t="45707" x="4972050" y="3359150"/>
          <p14:tracePt t="45716" x="4949825" y="3352800"/>
          <p14:tracePt t="45728" x="4908550" y="3340100"/>
          <p14:tracePt t="45738" x="4886325" y="3336925"/>
          <p14:tracePt t="45749" x="4829175" y="3317875"/>
          <p14:tracePt t="45761" x="4794250" y="3303588"/>
          <p14:tracePt t="45762" x="4760913" y="3295650"/>
          <p14:tracePt t="45772" x="4727575" y="3287713"/>
          <p14:tracePt t="45783" x="4662488" y="3276600"/>
          <p14:tracePt t="45794" x="4629150" y="3268663"/>
          <p14:tracePt t="45805" x="4591050" y="3265488"/>
          <p14:tracePt t="45817" x="4572000" y="3265488"/>
          <p14:tracePt t="45818" x="4556125" y="3265488"/>
          <p14:tracePt t="45827" x="4533900" y="3265488"/>
          <p14:tracePt t="45838" x="4481513" y="3265488"/>
          <p14:tracePt t="45850" x="4451350" y="3265488"/>
          <p14:tracePt t="45852" x="4405313" y="3273425"/>
          <p14:tracePt t="45860" x="4364038" y="3287713"/>
          <p14:tracePt t="45872" x="4287838" y="3309938"/>
          <p14:tracePt t="45883" x="4254500" y="3322638"/>
          <p14:tracePt t="45894" x="4213225" y="3348038"/>
          <p14:tracePt t="45906" x="4186238" y="3352800"/>
          <p14:tracePt t="45907" x="4178300" y="3363913"/>
          <p14:tracePt t="45916" x="4160838" y="3375025"/>
          <p14:tracePt t="45927" x="4133850" y="3389313"/>
          <p14:tracePt t="45938" x="4114800" y="3402013"/>
          <p14:tracePt t="45949" x="4087813" y="3424238"/>
          <p14:tracePt t="45962" x="4046538" y="3454400"/>
          <p14:tracePt t="45972" x="4032250" y="3465513"/>
          <p14:tracePt t="45983" x="3994150" y="3495675"/>
          <p14:tracePt t="45994" x="3978275" y="3511550"/>
          <p14:tracePt t="46005" x="3937000" y="3541713"/>
          <p14:tracePt t="46017" x="3914775" y="3556000"/>
          <p14:tracePt t="46027" x="3898900" y="3567113"/>
          <p14:tracePt t="46038" x="3884613" y="3582988"/>
          <p14:tracePt t="46050" x="3873500" y="3586163"/>
          <p14:tracePt t="46051" x="3865563" y="3594100"/>
          <p14:tracePt t="46061" x="3857625" y="3597275"/>
          <p14:tracePt t="46072" x="3849688" y="3613150"/>
          <p14:tracePt t="46083" x="3838575" y="3616325"/>
          <p14:tracePt t="46094" x="3835400" y="3627438"/>
          <p14:tracePt t="46106" x="3827463" y="3632200"/>
          <p14:tracePt t="46116" x="3824288" y="3640138"/>
          <p14:tracePt t="46127" x="3819525" y="3646488"/>
          <p14:tracePt t="46139" x="3816350" y="3651250"/>
          <p14:tracePt t="46149" x="3813175" y="3654425"/>
          <p14:tracePt t="46162" x="3805238" y="3662363"/>
          <p14:tracePt t="46172" x="3805238" y="3673475"/>
          <p14:tracePt t="46183" x="3800475" y="3681413"/>
          <p14:tracePt t="46195" x="3797300" y="3695700"/>
          <p14:tracePt t="46205" x="3797300" y="3703638"/>
          <p14:tracePt t="46216" x="3794125" y="3722688"/>
          <p14:tracePt t="46227" x="3794125" y="3733800"/>
          <p14:tracePt t="46238" x="3794125" y="3760788"/>
          <p14:tracePt t="46250" x="3794125" y="3775075"/>
          <p14:tracePt t="46260" x="3794125" y="3821113"/>
          <p14:tracePt t="46273" x="3794125" y="3881438"/>
          <p14:tracePt t="46283" x="3797300" y="3922713"/>
          <p14:tracePt t="46294" x="3813175" y="4035425"/>
          <p14:tracePt t="46306" x="3819525" y="4089400"/>
          <p14:tracePt t="46307" x="3835400" y="4141788"/>
          <p14:tracePt t="46316" x="3838575" y="4176713"/>
          <p14:tracePt t="46327" x="3857625" y="4232275"/>
          <p14:tracePt t="46338" x="3865563" y="4256088"/>
          <p14:tracePt t="46349" x="3876675" y="4289425"/>
          <p14:tracePt t="46362" x="3887788" y="4316413"/>
          <p14:tracePt t="46363" x="3892550" y="4322763"/>
          <p14:tracePt t="46372" x="3906838" y="4349750"/>
          <p14:tracePt t="46383" x="3937000" y="4391025"/>
          <p14:tracePt t="46394" x="3956050" y="4418013"/>
          <p14:tracePt t="46397" x="3971925" y="4432300"/>
          <p14:tracePt t="46405" x="3986213" y="4459288"/>
          <p14:tracePt t="46417" x="4013200" y="4494213"/>
          <p14:tracePt t="46427" x="4024313" y="4505325"/>
          <p14:tracePt t="46438" x="4057650" y="4527550"/>
          <p14:tracePt t="46451" x="4068763" y="4538663"/>
          <p14:tracePt t="46452" x="4084638" y="4549775"/>
          <p14:tracePt t="46461" x="4095750" y="4560888"/>
          <p14:tracePt t="46472" x="4137025" y="4576763"/>
          <p14:tracePt t="46483" x="4148138" y="4587875"/>
          <p14:tracePt t="46494" x="4194175" y="4606925"/>
          <p14:tracePt t="46506" x="4221163" y="4610100"/>
          <p14:tracePt t="46507" x="4243388" y="4618038"/>
          <p14:tracePt t="46516" x="4276725" y="4625975"/>
          <p14:tracePt t="46527" x="4349750" y="4625975"/>
          <p14:tracePt t="46538" x="4379913" y="4625975"/>
          <p14:tracePt t="46541" x="4421188" y="4614863"/>
          <p14:tracePt t="46549" x="4454525" y="4606925"/>
          <p14:tracePt t="46562" x="4522788" y="4573588"/>
          <p14:tracePt t="46572" x="4560888" y="4549775"/>
          <p14:tracePt t="46583" x="4632325" y="4508500"/>
          <p14:tracePt t="46594" x="4659313" y="4481513"/>
          <p14:tracePt t="46596" x="4692650" y="4451350"/>
          <p14:tracePt t="46605" x="4722813" y="4418013"/>
          <p14:tracePt t="46617" x="4787900" y="4349750"/>
          <p14:tracePt t="46628" x="4818063" y="4322763"/>
          <p14:tracePt t="46638" x="4862513" y="4270375"/>
          <p14:tracePt t="46650" x="4881563" y="4237038"/>
          <p14:tracePt t="46652" x="4897438" y="4198938"/>
          <p14:tracePt t="46660" x="4908550" y="4176713"/>
          <p14:tracePt t="46672" x="4927600" y="4133850"/>
          <p14:tracePt t="46683" x="4930775" y="4119563"/>
          <p14:tracePt t="46685" x="4938713" y="4108450"/>
          <p14:tracePt t="46694" x="4938713" y="4100513"/>
          <p14:tracePt t="46706" x="4938713" y="4084638"/>
          <p14:tracePt t="46716" x="4938713" y="4073525"/>
          <p14:tracePt t="46727" x="4938713" y="4062413"/>
          <p14:tracePt t="46739" x="4938713" y="4051300"/>
          <p14:tracePt t="46740" x="4930775" y="4035425"/>
          <p14:tracePt t="46749" x="4927600" y="4013200"/>
          <p14:tracePt t="46761" x="4908550" y="3979863"/>
          <p14:tracePt t="46772" x="4897438" y="3960813"/>
          <p14:tracePt t="46783" x="4873625" y="3922713"/>
          <p14:tracePt t="46795" x="4843463" y="3876675"/>
          <p14:tracePt t="46805" x="4824413" y="3862388"/>
          <p14:tracePt t="46816" x="4772025" y="3798888"/>
          <p14:tracePt t="46827" x="4733925" y="3767138"/>
          <p14:tracePt t="46838" x="4670425" y="3711575"/>
          <p14:tracePt t="46851" x="4610100" y="3662363"/>
          <p14:tracePt t="46861" x="4572000" y="3643313"/>
          <p14:tracePt t="46872" x="4511675" y="3608388"/>
          <p14:tracePt t="46884" x="4476750" y="3586163"/>
          <p14:tracePt t="46885" x="4443413" y="3575050"/>
          <p14:tracePt t="46894" x="4416425" y="3560763"/>
          <p14:tracePt t="46906" x="4367213" y="3541713"/>
          <p14:tracePt t="46916" x="4344988" y="3536950"/>
          <p14:tracePt t="46927" x="4311650" y="3529013"/>
          <p14:tracePt t="46940" x="4295775" y="3529013"/>
          <p14:tracePt t="46949" x="4287838" y="3529013"/>
          <p14:tracePt t="46961" x="4273550" y="3529013"/>
          <p14:tracePt t="46972" x="4270375" y="3529013"/>
          <p14:tracePt t="46983" x="4265613" y="3529013"/>
          <p14:tracePt t="46995" x="4262438" y="3529013"/>
          <p14:tracePt t="47311" x="4379913" y="3517900"/>
          <p14:tracePt t="47318" x="4618038" y="3484563"/>
          <p14:tracePt t="47349" x="5516563" y="3309938"/>
          <p14:tracePt t="47360" x="5959475" y="3224213"/>
          <p14:tracePt t="47373" x="6200775" y="3159125"/>
          <p14:tracePt t="47374" x="6427788" y="3095625"/>
          <p14:tracePt t="47383" x="6653213" y="3035300"/>
          <p14:tracePt t="47394" x="7123113" y="2906713"/>
          <p14:tracePt t="47405" x="7326313" y="2860675"/>
          <p14:tracePt t="47416" x="7750175" y="2762250"/>
          <p14:tracePt t="47428" x="7972425" y="2713038"/>
          <p14:tracePt t="47429" x="8116888" y="2671763"/>
          <p14:tracePt t="47438" x="8275638" y="2641600"/>
          <p14:tracePt t="47449" x="8555038" y="2581275"/>
          <p14:tracePt t="47461" x="8670925" y="2562225"/>
          <p14:tracePt t="47463" x="8755063" y="2547938"/>
          <p14:tracePt t="47471" x="8815388" y="2540000"/>
          <p14:tracePt t="47484" x="8966200" y="2520950"/>
          <p14:tracePt t="47494" x="9037638" y="2513013"/>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81771" y="45249"/>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2246511" y="320844"/>
            <a:ext cx="3091033"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Running Job</a:t>
            </a:r>
            <a:endParaRPr sz="2000" b="1" dirty="0">
              <a:latin typeface="Rubik"/>
              <a:ea typeface="Rubik"/>
              <a:cs typeface="Rubik"/>
              <a:sym typeface="Rubik"/>
            </a:endParaRPr>
          </a:p>
        </p:txBody>
      </p:sp>
      <p:sp>
        <p:nvSpPr>
          <p:cNvPr id="9" name="Google Shape;111;p18">
            <a:extLst>
              <a:ext uri="{FF2B5EF4-FFF2-40B4-BE49-F238E27FC236}">
                <a16:creationId xmlns:a16="http://schemas.microsoft.com/office/drawing/2014/main" id="{A84D26BF-39EF-447F-8E0B-D9A439927375}"/>
              </a:ext>
            </a:extLst>
          </p:cNvPr>
          <p:cNvSpPr txBox="1"/>
          <p:nvPr/>
        </p:nvSpPr>
        <p:spPr>
          <a:xfrm>
            <a:off x="1234881" y="732411"/>
            <a:ext cx="6048119"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lnSpc>
                <a:spcPct val="150000"/>
              </a:lnSpc>
              <a:defRPr/>
            </a:pPr>
            <a:r>
              <a:rPr lang="en-ID" sz="1600" b="1" dirty="0" err="1">
                <a:solidFill>
                  <a:schemeClr val="tx1"/>
                </a:solidFill>
                <a:latin typeface="Rubik"/>
                <a:ea typeface="Rubik"/>
                <a:cs typeface="Rubik"/>
                <a:sym typeface="Rubik"/>
              </a:rPr>
              <a:t>Klik</a:t>
            </a:r>
            <a:r>
              <a:rPr lang="en-ID" sz="1600" b="1" dirty="0">
                <a:solidFill>
                  <a:schemeClr val="tx1"/>
                </a:solidFill>
                <a:latin typeface="Rubik"/>
                <a:ea typeface="Rubik"/>
                <a:cs typeface="Rubik"/>
                <a:sym typeface="Rubik"/>
              </a:rPr>
              <a:t> Run , </a:t>
            </a:r>
            <a:r>
              <a:rPr lang="en-ID" sz="1600" b="1" dirty="0" err="1">
                <a:solidFill>
                  <a:schemeClr val="tx1"/>
                </a:solidFill>
                <a:latin typeface="Rubik"/>
                <a:ea typeface="Rubik"/>
                <a:cs typeface="Rubik"/>
                <a:sym typeface="Rubik"/>
              </a:rPr>
              <a:t>Untuk</a:t>
            </a:r>
            <a:r>
              <a:rPr lang="en-ID" sz="1600" b="1" dirty="0">
                <a:solidFill>
                  <a:schemeClr val="tx1"/>
                </a:solidFill>
                <a:latin typeface="Rubik"/>
                <a:ea typeface="Rubik"/>
                <a:cs typeface="Rubik"/>
                <a:sym typeface="Rubik"/>
              </a:rPr>
              <a:t> </a:t>
            </a:r>
            <a:r>
              <a:rPr lang="en-ID" sz="1600" b="1" dirty="0" err="1">
                <a:solidFill>
                  <a:schemeClr val="tx1"/>
                </a:solidFill>
                <a:latin typeface="Rubik"/>
                <a:ea typeface="Rubik"/>
                <a:cs typeface="Rubik"/>
                <a:sym typeface="Rubik"/>
              </a:rPr>
              <a:t>menjalankan</a:t>
            </a:r>
            <a:r>
              <a:rPr lang="en-ID" sz="1600" b="1" dirty="0">
                <a:solidFill>
                  <a:schemeClr val="tx1"/>
                </a:solidFill>
                <a:latin typeface="Rubik"/>
                <a:ea typeface="Rubik"/>
                <a:cs typeface="Rubik"/>
                <a:sym typeface="Rubik"/>
              </a:rPr>
              <a:t> Job ETL yang </a:t>
            </a:r>
            <a:r>
              <a:rPr lang="en-ID" sz="1600" b="1" dirty="0" err="1">
                <a:solidFill>
                  <a:schemeClr val="tx1"/>
                </a:solidFill>
                <a:latin typeface="Rubik"/>
                <a:ea typeface="Rubik"/>
                <a:cs typeface="Rubik"/>
                <a:sym typeface="Rubik"/>
              </a:rPr>
              <a:t>telah</a:t>
            </a:r>
            <a:r>
              <a:rPr lang="en-ID" sz="1600" b="1" dirty="0">
                <a:solidFill>
                  <a:schemeClr val="tx1"/>
                </a:solidFill>
                <a:latin typeface="Rubik"/>
                <a:ea typeface="Rubik"/>
                <a:cs typeface="Rubik"/>
                <a:sym typeface="Rubik"/>
              </a:rPr>
              <a:t> </a:t>
            </a:r>
            <a:r>
              <a:rPr lang="en-ID" sz="1600" b="1" dirty="0" err="1">
                <a:solidFill>
                  <a:schemeClr val="tx1"/>
                </a:solidFill>
                <a:latin typeface="Rubik"/>
                <a:ea typeface="Rubik"/>
                <a:cs typeface="Rubik"/>
                <a:sym typeface="Rubik"/>
              </a:rPr>
              <a:t>dibuat</a:t>
            </a:r>
            <a:endParaRPr lang="en-ID" sz="1600" b="1" dirty="0">
              <a:solidFill>
                <a:schemeClr val="tx1"/>
              </a:solidFill>
              <a:latin typeface="Rubik"/>
              <a:ea typeface="Rubik"/>
              <a:cs typeface="Rubik"/>
              <a:sym typeface="Rubik"/>
            </a:endParaRPr>
          </a:p>
        </p:txBody>
      </p:sp>
      <p:pic>
        <p:nvPicPr>
          <p:cNvPr id="4" name="Picture 3">
            <a:extLst>
              <a:ext uri="{FF2B5EF4-FFF2-40B4-BE49-F238E27FC236}">
                <a16:creationId xmlns:a16="http://schemas.microsoft.com/office/drawing/2014/main" id="{091707AD-939B-A8C9-A04C-ED70B8062CCC}"/>
              </a:ext>
            </a:extLst>
          </p:cNvPr>
          <p:cNvPicPr>
            <a:picLocks noChangeAspect="1"/>
          </p:cNvPicPr>
          <p:nvPr/>
        </p:nvPicPr>
        <p:blipFill>
          <a:blip r:embed="rId5"/>
          <a:stretch>
            <a:fillRect/>
          </a:stretch>
        </p:blipFill>
        <p:spPr>
          <a:xfrm>
            <a:off x="1169670" y="1388424"/>
            <a:ext cx="6002015" cy="3142080"/>
          </a:xfrm>
          <a:prstGeom prst="rect">
            <a:avLst/>
          </a:prstGeom>
        </p:spPr>
      </p:pic>
    </p:spTree>
    <p:extLst>
      <p:ext uri="{BB962C8B-B14F-4D97-AF65-F5344CB8AC3E}">
        <p14:creationId xmlns:p14="http://schemas.microsoft.com/office/powerpoint/2010/main" val="3808508428"/>
      </p:ext>
    </p:extLst>
  </p:cSld>
  <p:clrMapOvr>
    <a:masterClrMapping/>
  </p:clrMapOvr>
  <mc:AlternateContent xmlns:mc="http://schemas.openxmlformats.org/markup-compatibility/2006" xmlns:p14="http://schemas.microsoft.com/office/powerpoint/2010/main">
    <mc:Choice Requires="p14">
      <p:transition spd="slow" p14:dur="2000" advTm="27193"/>
    </mc:Choice>
    <mc:Fallback xmlns="">
      <p:transition spd="slow" advTm="27193"/>
    </mc:Fallback>
  </mc:AlternateContent>
  <p:extLst>
    <p:ext uri="{3A86A75C-4F4B-4683-9AE1-C65F6400EC91}">
      <p14:laserTraceLst xmlns:p14="http://schemas.microsoft.com/office/powerpoint/2010/main">
        <p14:tracePtLst>
          <p14:tracePt t="439" x="8970963" y="2433638"/>
          <p14:tracePt t="445" x="8853488" y="2395538"/>
          <p14:tracePt t="452" x="8713788" y="2370138"/>
          <p14:tracePt t="461" x="8591550" y="2339975"/>
          <p14:tracePt t="473" x="8342313" y="2274888"/>
          <p14:tracePt t="484" x="8161338" y="2230438"/>
          <p14:tracePt t="495" x="7818438" y="2151063"/>
          <p14:tracePt t="507" x="7659688" y="2120900"/>
          <p14:tracePt t="509" x="7515225" y="2078038"/>
          <p14:tracePt t="517" x="7356475" y="2044700"/>
          <p14:tracePt t="528" x="7145338" y="1979613"/>
          <p14:tracePt t="540" x="7080250" y="1949450"/>
          <p14:tracePt t="542" x="7019925" y="1935163"/>
          <p14:tracePt t="551" x="6975475" y="1919288"/>
          <p14:tracePt t="562" x="6918325" y="1900238"/>
          <p14:tracePt t="573" x="6904038" y="1897063"/>
          <p14:tracePt t="584" x="6877050" y="1885950"/>
          <p14:tracePt t="597" x="6865938" y="1885950"/>
          <p14:tracePt t="606" x="6861175" y="1882775"/>
          <p14:tracePt t="617" x="6858000" y="1874838"/>
          <p14:tracePt t="1134" x="6808788" y="1870075"/>
          <p14:tracePt t="1140" x="6729413" y="1851025"/>
          <p14:tracePt t="1152" x="6646863" y="1844675"/>
          <p14:tracePt t="1174" x="6359525" y="1779588"/>
          <p14:tracePt t="1175" x="6211888" y="1738313"/>
          <p14:tracePt t="1184" x="6049963" y="1697038"/>
          <p14:tracePt t="1195" x="5788025" y="1595438"/>
          <p14:tracePt t="1206" x="5694363" y="1552575"/>
          <p14:tracePt t="1217" x="5475288" y="1462088"/>
          <p14:tracePt t="1230" x="5384800" y="1428750"/>
          <p14:tracePt t="1231" x="5319713" y="1393825"/>
          <p14:tracePt t="1240" x="5264150" y="1363663"/>
          <p14:tracePt t="1251" x="5184775" y="1330325"/>
          <p14:tracePt t="1262" x="5149850" y="1314450"/>
          <p14:tracePt t="1273" x="5111750" y="1303338"/>
          <p14:tracePt t="1285" x="5078413" y="1292225"/>
          <p14:tracePt t="1295" x="5075238" y="1289050"/>
          <p14:tracePt t="1306" x="5059363" y="1284288"/>
          <p14:tracePt t="1318" x="5056188" y="1284288"/>
          <p14:tracePt t="1319" x="5051425" y="1284288"/>
          <p14:tracePt t="1328" x="5051425" y="1281113"/>
          <p14:tracePt t="1340" x="5048250" y="1273175"/>
          <p14:tracePt t="1353" x="5045075" y="1270000"/>
          <p14:tracePt t="3349" x="5029200" y="1254125"/>
          <p14:tracePt t="3355" x="5010150" y="1228725"/>
          <p14:tracePt t="3384" x="4946650" y="1160463"/>
          <p14:tracePt t="3395" x="4927600" y="1149350"/>
          <p14:tracePt t="3397" x="4916488" y="1138238"/>
          <p14:tracePt t="3406" x="4908550" y="1125538"/>
          <p14:tracePt t="3418" x="4878388" y="1103313"/>
          <p14:tracePt t="3429" x="4867275" y="1095375"/>
          <p14:tracePt t="3440" x="4848225" y="1076325"/>
          <p14:tracePt t="3452" x="4837113" y="1073150"/>
          <p14:tracePt t="3453" x="4824413" y="1062038"/>
          <p14:tracePt t="3462" x="4818063" y="1058863"/>
          <p14:tracePt t="3473" x="4799013" y="1042988"/>
          <p14:tracePt t="3484" x="4791075" y="1035050"/>
          <p14:tracePt t="3495" x="4776788" y="1020763"/>
          <p14:tracePt t="3507" x="4772025" y="1016000"/>
          <p14:tracePt t="3508" x="4764088" y="1009650"/>
          <p14:tracePt t="3518" x="4760913" y="1004888"/>
          <p14:tracePt t="3528" x="4752975" y="993775"/>
          <p14:tracePt t="3541" x="4741863" y="990600"/>
          <p14:tracePt t="3542" x="4738688" y="990600"/>
          <p14:tracePt t="3550" x="4733925" y="985838"/>
          <p14:tracePt t="3563" x="4727575" y="979488"/>
          <p14:tracePt t="3573" x="4719638" y="971550"/>
          <p14:tracePt t="3584" x="4714875" y="963613"/>
          <p14:tracePt t="3597" x="4708525" y="960438"/>
          <p14:tracePt t="3606" x="4703763" y="955675"/>
          <p14:tracePt t="3618" x="4697413" y="952500"/>
          <p14:tracePt t="3630" x="4692650" y="952500"/>
          <p14:tracePt t="3645" x="4684713" y="952500"/>
          <p14:tracePt t="3659" x="4681538" y="952500"/>
          <p14:tracePt t="3673" x="4678363" y="952500"/>
          <p14:tracePt t="3686" x="4673600" y="952500"/>
          <p14:tracePt t="3727" x="4670425" y="952500"/>
          <p14:tracePt t="3741" x="4667250" y="952500"/>
          <p14:tracePt t="3754" x="4662488" y="949325"/>
          <p14:tracePt t="3768" x="4654550" y="949325"/>
          <p14:tracePt t="3775" x="4651375" y="949325"/>
          <p14:tracePt t="3782" x="4648200" y="949325"/>
          <p14:tracePt t="3789" x="4643438" y="949325"/>
          <p14:tracePt t="3796" x="4640263" y="941388"/>
          <p14:tracePt t="3806" x="4635500" y="941388"/>
          <p14:tracePt t="3817" x="4632325" y="936625"/>
          <p14:tracePt t="3829" x="4624388" y="936625"/>
          <p14:tracePt t="3830" x="4621213" y="933450"/>
          <p14:tracePt t="3840" x="4618038" y="930275"/>
          <p14:tracePt t="3851" x="4618038" y="925513"/>
          <p14:tracePt t="4327" x="4610100" y="930275"/>
          <p14:tracePt t="4332" x="4591050" y="941388"/>
          <p14:tracePt t="4353" x="4552950" y="974725"/>
          <p14:tracePt t="4374" x="4514850" y="1012825"/>
          <p14:tracePt t="4384" x="4503738" y="1023938"/>
          <p14:tracePt t="4395" x="4481513" y="1054100"/>
          <p14:tracePt t="4407" x="4470400" y="1069975"/>
          <p14:tracePt t="4408" x="4451350" y="1089025"/>
          <p14:tracePt t="4417" x="4440238" y="1103313"/>
          <p14:tracePt t="4429" x="4410075" y="1144588"/>
          <p14:tracePt t="4440" x="4394200" y="1163638"/>
          <p14:tracePt t="4451" x="4364038" y="1198563"/>
          <p14:tracePt t="4461" x="4349750" y="1217613"/>
          <p14:tracePt t="4473" x="4319588" y="1243013"/>
          <p14:tracePt t="4484" x="4295775" y="1270000"/>
          <p14:tracePt t="4495" x="4292600" y="1289050"/>
          <p14:tracePt t="4506" x="4270375" y="1314450"/>
          <p14:tracePt t="4519" x="4246563" y="1363663"/>
          <p14:tracePt t="4528" x="4232275" y="1409700"/>
          <p14:tracePt t="4540" x="4194175" y="1516063"/>
          <p14:tracePt t="4551" x="4186238" y="1576388"/>
          <p14:tracePt t="4553" x="4171950" y="1628775"/>
          <p14:tracePt t="4562" x="4164013" y="1681163"/>
          <p14:tracePt t="4573" x="4164013" y="1724025"/>
          <p14:tracePt t="4574" x="4156075" y="1746250"/>
          <p14:tracePt t="4584" x="4156075" y="1768475"/>
          <p14:tracePt t="4595" x="4156075" y="1795463"/>
          <p14:tracePt t="4606" x="4156075" y="1809750"/>
          <p14:tracePt t="4608" x="4156075" y="1814513"/>
          <p14:tracePt t="4617" x="4156075" y="1825625"/>
          <p14:tracePt t="4629" x="4156075" y="1833563"/>
          <p14:tracePt t="4640" x="4156075" y="1839913"/>
          <p14:tracePt t="4650" x="4156075" y="1847850"/>
          <p14:tracePt t="4662" x="4160838" y="1851025"/>
          <p14:tracePt t="4664" x="4160838" y="1855788"/>
          <p14:tracePt t="4673" x="4164013" y="1858963"/>
          <p14:tracePt t="4684" x="4171950" y="1863725"/>
          <p14:tracePt t="4696" x="4171950" y="1866900"/>
          <p14:tracePt t="4697" x="4171950" y="1870075"/>
          <p14:tracePt t="4706" x="4175125" y="1870075"/>
          <p14:tracePt t="4718" x="4178300" y="1874838"/>
          <p14:tracePt t="4728" x="4178300" y="1882775"/>
          <p14:tracePt t="4740" x="4183063" y="1882775"/>
          <p14:tracePt t="4752" x="4186238" y="1878013"/>
          <p14:tracePt t="4766" x="4191000" y="1874838"/>
          <p14:tracePt t="4781" x="4194175" y="1870075"/>
          <p14:tracePt t="4787" x="4194175" y="1866900"/>
          <p14:tracePt t="4795" x="4194175" y="1863725"/>
          <p14:tracePt t="4808" x="4194175" y="1847850"/>
          <p14:tracePt t="4818" x="4194175" y="1844675"/>
          <p14:tracePt t="4829" x="4194175" y="1833563"/>
          <p14:tracePt t="4841" x="4194175" y="1828800"/>
          <p14:tracePt t="4842" x="4194175" y="1820863"/>
          <p14:tracePt t="4851" x="4194175" y="1817688"/>
          <p14:tracePt t="4862" x="4194175" y="1814513"/>
          <p14:tracePt t="4873" x="4194175" y="1809750"/>
          <p14:tracePt t="4885" x="4194175" y="1803400"/>
          <p14:tracePt t="4897" x="4186238" y="1798638"/>
          <p14:tracePt t="4911" x="4175125" y="1790700"/>
          <p14:tracePt t="4918" x="4171950" y="1790700"/>
          <p14:tracePt t="4928" x="4156075" y="1787525"/>
          <p14:tracePt t="4939" x="4117975" y="1776413"/>
          <p14:tracePt t="4951" x="4095750" y="1776413"/>
          <p14:tracePt t="4953" x="4073525" y="1765300"/>
          <p14:tracePt t="4962" x="4032250" y="1765300"/>
          <p14:tracePt t="4973" x="3963988" y="1749425"/>
          <p14:tracePt t="4985" x="3929063" y="1738313"/>
          <p14:tracePt t="4986" x="3906838" y="1738313"/>
          <p14:tracePt t="4995" x="3876675" y="1724025"/>
          <p14:tracePt t="5007" x="3854450" y="1719263"/>
          <p14:tracePt t="5008" x="3830638" y="1711325"/>
          <p14:tracePt t="5017" x="3797300" y="1700213"/>
          <p14:tracePt t="5029" x="3729038" y="1685925"/>
          <p14:tracePt t="5040" x="3695700" y="1677988"/>
          <p14:tracePt t="5042" x="3673475" y="1674813"/>
          <p14:tracePt t="5051" x="3638550" y="1658938"/>
          <p14:tracePt t="5062" x="3575050" y="1647825"/>
          <p14:tracePt t="5073" x="3551238" y="1639888"/>
          <p14:tracePt t="5084" x="3502025" y="1620838"/>
          <p14:tracePt t="5096" x="3468688" y="1609725"/>
          <p14:tracePt t="5106" x="3452813" y="1606550"/>
          <p14:tracePt t="5117" x="3419475" y="1595438"/>
          <p14:tracePt t="5129" x="3405188" y="1587500"/>
          <p14:tracePt t="5140" x="3373438" y="1579563"/>
          <p14:tracePt t="5152" x="3355975" y="1571625"/>
          <p14:tracePt t="5162" x="3343275" y="1568450"/>
          <p14:tracePt t="5173" x="3325813" y="1565275"/>
          <p14:tracePt t="5184" x="3317875" y="1565275"/>
          <p14:tracePt t="5186" x="3306763" y="1565275"/>
          <p14:tracePt t="5195" x="3295650" y="1565275"/>
          <p14:tracePt t="5207" x="3282950" y="1565275"/>
          <p14:tracePt t="5217" x="3279775" y="1565275"/>
          <p14:tracePt t="5228" x="3263900" y="1568450"/>
          <p14:tracePt t="5240" x="3260725" y="1571625"/>
          <p14:tracePt t="5242" x="3252788" y="1576388"/>
          <p14:tracePt t="5251" x="3246438" y="1579563"/>
          <p14:tracePt t="5262" x="3241675" y="1587500"/>
          <p14:tracePt t="5273" x="3238500" y="1590675"/>
          <p14:tracePt t="5284" x="3233738" y="1598613"/>
          <p14:tracePt t="5296" x="3233738" y="1606550"/>
          <p14:tracePt t="5306" x="3230563" y="1609725"/>
          <p14:tracePt t="5317" x="3230563" y="1620838"/>
          <p14:tracePt t="5330" x="3230563" y="1631950"/>
          <p14:tracePt t="5340" x="3230563" y="1636713"/>
          <p14:tracePt t="5351" x="3227388" y="1647825"/>
          <p14:tracePt t="5362" x="3227388" y="1651000"/>
          <p14:tracePt t="5373" x="3227388" y="1658938"/>
          <p14:tracePt t="5386" x="3227388" y="1662113"/>
          <p14:tracePt t="5395" x="3227388" y="1666875"/>
          <p14:tracePt t="5407" x="3227388" y="1677988"/>
          <p14:tracePt t="5418" x="3227388" y="1681163"/>
          <p14:tracePt t="5420" x="3227388" y="1685925"/>
          <p14:tracePt t="5434" x="3227388" y="1689100"/>
          <p14:tracePt t="5440" x="3222625" y="1693863"/>
          <p14:tracePt t="5454" x="3222625" y="1697038"/>
          <p14:tracePt t="5468" x="3222625" y="1704975"/>
          <p14:tracePt t="5489" x="3222625" y="1708150"/>
          <p14:tracePt t="5503" x="3222625" y="1711325"/>
          <p14:tracePt t="5523" x="3222625" y="1716088"/>
          <p14:tracePt t="5537" x="3222625" y="1719263"/>
          <p14:tracePt t="5551" x="3222625" y="1724025"/>
          <p14:tracePt t="5571" x="3222625" y="1727200"/>
          <p14:tracePt t="5585" x="3222625" y="1730375"/>
          <p14:tracePt t="5606" x="3222625" y="1738313"/>
          <p14:tracePt t="5612" x="3222625" y="1741488"/>
          <p14:tracePt t="5619" x="3222625" y="1746250"/>
          <p14:tracePt t="5628" x="3222625" y="1749425"/>
          <p14:tracePt t="5640" x="3227388" y="1757363"/>
          <p14:tracePt t="5651" x="3227388" y="1760538"/>
          <p14:tracePt t="5662" x="3230563" y="1776413"/>
          <p14:tracePt t="5674" x="3230563" y="1784350"/>
          <p14:tracePt t="5688" x="3230563" y="1787525"/>
          <p14:tracePt t="5695" x="3233738" y="1795463"/>
          <p14:tracePt t="5708" x="3233738" y="1798638"/>
          <p14:tracePt t="5717" x="3238500" y="1798638"/>
          <p14:tracePt t="5730" x="3246438" y="1803400"/>
          <p14:tracePt t="5740" x="3246438" y="1806575"/>
          <p14:tracePt t="5750" x="3252788" y="1817688"/>
          <p14:tracePt t="5762" x="3257550" y="1820863"/>
          <p14:tracePt t="5773" x="3282950" y="1839913"/>
          <p14:tracePt t="5785" x="3325813" y="1878013"/>
          <p14:tracePt t="5795" x="3351213" y="1897063"/>
          <p14:tracePt t="5806" x="3405188" y="1946275"/>
          <p14:tracePt t="5818" x="3430588" y="1965325"/>
          <p14:tracePt t="5820" x="3449638" y="1976438"/>
          <p14:tracePt t="5828" x="3465513" y="1987550"/>
          <p14:tracePt t="5840" x="3495675" y="1998663"/>
          <p14:tracePt t="5851" x="3502025" y="2003425"/>
          <p14:tracePt t="5862" x="3529013" y="2006600"/>
          <p14:tracePt t="5874" x="3551238" y="2014538"/>
          <p14:tracePt t="5884" x="3559175" y="2014538"/>
          <p14:tracePt t="5895" x="3586163" y="2014538"/>
          <p14:tracePt t="5907" x="3594100" y="2014538"/>
          <p14:tracePt t="5908" x="3611563" y="2014538"/>
          <p14:tracePt t="5917" x="3627438" y="2009775"/>
          <p14:tracePt t="5929" x="3660775" y="2006600"/>
          <p14:tracePt t="5940" x="3690938" y="2006600"/>
          <p14:tracePt t="5951" x="3736975" y="1995488"/>
          <p14:tracePt t="5962" x="3770313" y="1987550"/>
          <p14:tracePt t="5963" x="3794125" y="1976438"/>
          <p14:tracePt t="5973" x="3827463" y="1968500"/>
          <p14:tracePt t="5985" x="3895725" y="1949450"/>
          <p14:tracePt t="5996" x="3941763" y="1927225"/>
          <p14:tracePt t="6006" x="4038600" y="1889125"/>
          <p14:tracePt t="6019" x="4125913" y="1858963"/>
          <p14:tracePt t="6029" x="4167188" y="1836738"/>
          <p14:tracePt t="6040" x="4227513" y="1806575"/>
          <p14:tracePt t="6052" x="4246563" y="1795463"/>
          <p14:tracePt t="6054" x="4262438" y="1776413"/>
          <p14:tracePt t="6062" x="4281488" y="1765300"/>
          <p14:tracePt t="6074" x="4303713" y="1741488"/>
          <p14:tracePt t="6084" x="4306888" y="1735138"/>
          <p14:tracePt t="6095" x="4330700" y="1716088"/>
          <p14:tracePt t="6108" x="4337050" y="1708150"/>
          <p14:tracePt t="6109" x="4344988" y="1697038"/>
          <p14:tracePt t="6117" x="4356100" y="1689100"/>
          <p14:tracePt t="6128" x="4364038" y="1681163"/>
          <p14:tracePt t="6140" x="4367213" y="1674813"/>
          <p14:tracePt t="6150" x="4371975" y="1670050"/>
          <p14:tracePt t="6163" x="4375150" y="1658938"/>
          <p14:tracePt t="6173" x="4379913" y="1655763"/>
          <p14:tracePt t="6184" x="4386263" y="1651000"/>
          <p14:tracePt t="6195" x="4386263" y="1647825"/>
          <p14:tracePt t="6206" x="4386263" y="1644650"/>
          <p14:tracePt t="6225" x="4383088" y="1639888"/>
          <p14:tracePt t="6239" x="4379913" y="1631950"/>
          <p14:tracePt t="6246" x="4375150" y="1631950"/>
          <p14:tracePt t="6252" x="4371975" y="1628775"/>
          <p14:tracePt t="6262" x="4367213" y="1628775"/>
          <p14:tracePt t="6273" x="4349750" y="1625600"/>
          <p14:tracePt t="6285" x="4344988" y="1625600"/>
          <p14:tracePt t="6295" x="4325938" y="1620838"/>
          <p14:tracePt t="6308" x="4303713" y="1614488"/>
          <p14:tracePt t="6318" x="4295775" y="1614488"/>
          <p14:tracePt t="6329" x="4281488" y="1614488"/>
          <p14:tracePt t="6341" x="4270375" y="1609725"/>
          <p14:tracePt t="6342" x="4262438" y="1609725"/>
          <p14:tracePt t="6350" x="4257675" y="1606550"/>
          <p14:tracePt t="6363" x="4232275" y="1606550"/>
          <p14:tracePt t="6374" x="4221163" y="1598613"/>
          <p14:tracePt t="6384" x="4202113" y="1595438"/>
          <p14:tracePt t="6396" x="4191000" y="1595438"/>
          <p14:tracePt t="6397" x="4175125" y="1595438"/>
          <p14:tracePt t="6406" x="4167188" y="1595438"/>
          <p14:tracePt t="6418" x="4144963" y="1590675"/>
          <p14:tracePt t="6428" x="4137025" y="1582738"/>
          <p14:tracePt t="6440" x="4111625" y="1582738"/>
          <p14:tracePt t="6451" x="4092575" y="1579563"/>
          <p14:tracePt t="6453" x="4076700" y="1579563"/>
          <p14:tracePt t="6462" x="4062413" y="1571625"/>
          <p14:tracePt t="6473" x="4027488" y="1568450"/>
          <p14:tracePt t="6484" x="4013200" y="1568450"/>
          <p14:tracePt t="6495" x="3959225" y="1560513"/>
          <p14:tracePt t="6507" x="3906838" y="1560513"/>
          <p14:tracePt t="6517" x="3884613" y="1560513"/>
          <p14:tracePt t="6528" x="3838575" y="1560513"/>
          <p14:tracePt t="6540" x="3819525" y="1560513"/>
          <p14:tracePt t="6541" x="3797300" y="1565275"/>
          <p14:tracePt t="6551" x="3783013" y="1565275"/>
          <p14:tracePt t="6563" x="3744913" y="1568450"/>
          <p14:tracePt t="6574" x="3733800" y="1576388"/>
          <p14:tracePt t="6584" x="3706813" y="1587500"/>
          <p14:tracePt t="6597" x="3690938" y="1595438"/>
          <p14:tracePt t="6607" x="3679825" y="1598613"/>
          <p14:tracePt t="6617" x="3668713" y="1609725"/>
          <p14:tracePt t="6629" x="3660775" y="1609725"/>
          <p14:tracePt t="6631" x="3657600" y="1614488"/>
          <p14:tracePt t="6640" x="3654425" y="1617663"/>
          <p14:tracePt t="6652" x="3654425" y="1620838"/>
          <p14:tracePt t="6653" x="3654425" y="1625600"/>
          <p14:tracePt t="6662" x="3649663" y="1636713"/>
          <p14:tracePt t="6673" x="3649663" y="1644650"/>
          <p14:tracePt t="6686" x="3649663" y="1651000"/>
          <p14:tracePt t="6695" x="3649663" y="1662113"/>
          <p14:tracePt t="6707" x="3649663" y="1670050"/>
          <p14:tracePt t="6718" x="3649663" y="1674813"/>
          <p14:tracePt t="6728" x="3649663" y="1685925"/>
          <p14:tracePt t="6741" x="3649663" y="1693863"/>
          <p14:tracePt t="6751" x="3649663" y="1697038"/>
          <p14:tracePt t="6762" x="3649663" y="1700213"/>
          <p14:tracePt t="6773" x="3649663" y="1704975"/>
          <p14:tracePt t="6784" x="3649663" y="1716088"/>
          <p14:tracePt t="6803" x="3649663" y="1719263"/>
          <p14:tracePt t="6817" x="3649663" y="1724025"/>
          <p14:tracePt t="6830" x="3649663" y="1727200"/>
          <p14:tracePt t="6858" x="3646488" y="1727200"/>
          <p14:tracePt t="6871" x="3641725" y="1727200"/>
          <p14:tracePt t="6947" x="3641725" y="1730375"/>
          <p14:tracePt t="6961" x="3641725" y="1735138"/>
          <p14:tracePt t="6989" x="3641725" y="1738313"/>
          <p14:tracePt t="7009" x="3641725" y="1741488"/>
          <p14:tracePt t="7023" x="3646488" y="1749425"/>
          <p14:tracePt t="7037" x="3649663" y="1749425"/>
          <p14:tracePt t="7043" x="3649663" y="1754188"/>
          <p14:tracePt t="7057" x="3649663" y="1757363"/>
          <p14:tracePt t="7078" x="3654425" y="1760538"/>
          <p14:tracePt t="7092" x="3654425" y="1765300"/>
          <p14:tracePt t="7112" x="3654425" y="1768475"/>
          <p14:tracePt t="7174" x="3654425" y="1765300"/>
          <p14:tracePt t="7181" x="3654425" y="1760538"/>
          <p14:tracePt t="7195" x="3654425" y="1749425"/>
          <p14:tracePt t="7202" x="3649663" y="1746250"/>
          <p14:tracePt t="7209" x="3649663" y="1741488"/>
          <p14:tracePt t="7217" x="3649663" y="1738313"/>
          <p14:tracePt t="7229" x="3649663" y="1735138"/>
          <p14:tracePt t="7240" x="3649663" y="1730375"/>
          <p14:tracePt t="7251" x="3657600" y="1730375"/>
          <p14:tracePt t="7262" x="3668713" y="1730375"/>
          <p14:tracePt t="7264" x="3673475" y="1730375"/>
          <p14:tracePt t="7273" x="3676650" y="1730375"/>
          <p14:tracePt t="7285" x="3690938" y="1730375"/>
          <p14:tracePt t="7295" x="3695700" y="1730375"/>
          <p14:tracePt t="7306" x="3706813" y="1730375"/>
          <p14:tracePt t="7318" x="3709988" y="1730375"/>
          <p14:tracePt t="7328" x="3717925" y="1730375"/>
          <p14:tracePt t="7340" x="3725863" y="1730375"/>
          <p14:tracePt t="7350" x="3729038" y="1730375"/>
          <p14:tracePt t="7362" x="3736975" y="1730375"/>
          <p14:tracePt t="7374" x="3740150" y="1727200"/>
          <p14:tracePt t="7384" x="3748088" y="1727200"/>
          <p14:tracePt t="7395" x="3756025" y="1724025"/>
          <p14:tracePt t="7406" x="3759200" y="1719263"/>
          <p14:tracePt t="7417" x="3763963" y="1719263"/>
          <p14:tracePt t="7429" x="3767138" y="1711325"/>
          <p14:tracePt t="7440" x="3767138" y="1708150"/>
          <p14:tracePt t="7451" x="3770313" y="1708150"/>
          <p14:tracePt t="7462" x="3770313" y="1704975"/>
          <p14:tracePt t="7473" x="3770313" y="1700213"/>
          <p14:tracePt t="7491" x="3767138" y="1697038"/>
          <p14:tracePt t="7497" x="3763963" y="1697038"/>
          <p14:tracePt t="7506" x="3759200" y="1693863"/>
          <p14:tracePt t="7519" x="3752850" y="1689100"/>
          <p14:tracePt t="7529" x="3744913" y="1689100"/>
          <p14:tracePt t="7539" x="3733800" y="1681163"/>
          <p14:tracePt t="7551" x="3729038" y="1681163"/>
          <p14:tracePt t="7553" x="3717925" y="1681163"/>
          <p14:tracePt t="7562" x="3714750" y="1677988"/>
          <p14:tracePt t="7574" x="3703638" y="1677988"/>
          <p14:tracePt t="7585" x="3695700" y="1677988"/>
          <p14:tracePt t="7595" x="3687763" y="1677988"/>
          <p14:tracePt t="7608" x="3676650" y="1677988"/>
          <p14:tracePt t="7617" x="3673475" y="1677988"/>
          <p14:tracePt t="7629" x="3657600" y="1677988"/>
          <p14:tracePt t="7640" x="3654425" y="1677988"/>
          <p14:tracePt t="7643" x="3641725" y="1677988"/>
          <p14:tracePt t="7651" x="3638550" y="1677988"/>
          <p14:tracePt t="7663" x="3627438" y="1677988"/>
          <p14:tracePt t="7673" x="3624263" y="1677988"/>
          <p14:tracePt t="7684" x="3608388" y="1677988"/>
          <p14:tracePt t="7695" x="3605213" y="1685925"/>
          <p14:tracePt t="7706" x="3589338" y="1685925"/>
          <p14:tracePt t="7719" x="3570288" y="1689100"/>
          <p14:tracePt t="7728" x="3567113" y="1693863"/>
          <p14:tracePt t="7739" x="3548063" y="1697038"/>
          <p14:tracePt t="7752" x="3532188" y="1697038"/>
          <p14:tracePt t="7762" x="3525838" y="1704975"/>
          <p14:tracePt t="7773" x="3514725" y="1708150"/>
          <p14:tracePt t="7784" x="3506788" y="1708150"/>
          <p14:tracePt t="7795" x="3490913" y="1711325"/>
          <p14:tracePt t="7807" x="3487738" y="1711325"/>
          <p14:tracePt t="7808" x="3484563" y="1716088"/>
          <p14:tracePt t="7817" x="3476625" y="1716088"/>
          <p14:tracePt t="7829" x="3468688" y="1724025"/>
          <p14:tracePt t="7840" x="3465513" y="1727200"/>
          <p14:tracePt t="7842" x="3460750" y="1727200"/>
          <p14:tracePt t="7851" x="3460750" y="1735138"/>
          <p14:tracePt t="7863" x="3460750" y="1741488"/>
          <p14:tracePt t="7873" x="3460750" y="1749425"/>
          <p14:tracePt t="7886" x="3460750" y="1760538"/>
          <p14:tracePt t="7895" x="3460750" y="1765300"/>
          <p14:tracePt t="7897" x="3465513" y="1768475"/>
          <p14:tracePt t="7906" x="3465513" y="1776413"/>
          <p14:tracePt t="7917" x="3476625" y="1798638"/>
          <p14:tracePt t="7928" x="3484563" y="1806575"/>
          <p14:tracePt t="7940" x="3487738" y="1828800"/>
          <p14:tracePt t="7952" x="3502025" y="1855788"/>
          <p14:tracePt t="7962" x="3521075" y="1866900"/>
          <p14:tracePt t="7973" x="3551238" y="1908175"/>
          <p14:tracePt t="7985" x="3578225" y="1927225"/>
          <p14:tracePt t="7987" x="3597275" y="1954213"/>
          <p14:tracePt t="7995" x="3624263" y="1973263"/>
          <p14:tracePt t="8007" x="3676650" y="2014538"/>
          <p14:tracePt t="8018" x="3709988" y="2033588"/>
          <p14:tracePt t="8029" x="3789363" y="2071688"/>
          <p14:tracePt t="8041" x="3824288" y="2082800"/>
          <p14:tracePt t="8043" x="3857625" y="2097088"/>
          <p14:tracePt t="8051" x="3879850" y="2097088"/>
          <p14:tracePt t="8062" x="3917950" y="2105025"/>
          <p14:tracePt t="8073" x="3929063" y="2105025"/>
          <p14:tracePt t="8084" x="3948113" y="2101850"/>
          <p14:tracePt t="8097" x="3967163" y="2097088"/>
          <p14:tracePt t="8107" x="3975100" y="2093913"/>
          <p14:tracePt t="8117" x="3986213" y="2082800"/>
          <p14:tracePt t="8129" x="3989388" y="2078038"/>
          <p14:tracePt t="8131" x="3997325" y="2071688"/>
          <p14:tracePt t="8140" x="4002088" y="2058988"/>
          <p14:tracePt t="8152" x="4005263" y="2044700"/>
          <p14:tracePt t="8162" x="4013200" y="2036763"/>
          <p14:tracePt t="8173" x="4019550" y="2006600"/>
          <p14:tracePt t="8185" x="4027488" y="1984375"/>
          <p14:tracePt t="8187" x="4038600" y="1962150"/>
          <p14:tracePt t="8195" x="4046538" y="1927225"/>
          <p14:tracePt t="8207" x="4062413" y="1851025"/>
          <p14:tracePt t="8218" x="4065588" y="1809750"/>
          <p14:tracePt t="8228" x="4081463" y="1746250"/>
          <p14:tracePt t="8240" x="4081463" y="1724025"/>
          <p14:tracePt t="8242" x="4084638" y="1711325"/>
          <p14:tracePt t="8251" x="4084638" y="1700213"/>
          <p14:tracePt t="8262" x="4084638" y="1689100"/>
          <p14:tracePt t="8273" x="4084638" y="1681163"/>
          <p14:tracePt t="8284" x="4081463" y="1674813"/>
          <p14:tracePt t="8296" x="4073525" y="1670050"/>
          <p14:tracePt t="8306" x="4065588" y="1666875"/>
          <p14:tracePt t="8317" x="4054475" y="1666875"/>
          <p14:tracePt t="8330" x="4019550" y="1655763"/>
          <p14:tracePt t="8340" x="4005263" y="1651000"/>
          <p14:tracePt t="8351" x="3956050" y="1631950"/>
          <p14:tracePt t="8362" x="3925888" y="1625600"/>
          <p14:tracePt t="8373" x="3876675" y="1614488"/>
          <p14:tracePt t="8385" x="3846513" y="1606550"/>
          <p14:tracePt t="8386" x="3819525" y="1601788"/>
          <p14:tracePt t="8395" x="3797300" y="1595438"/>
          <p14:tracePt t="8406" x="3759200" y="1590675"/>
          <p14:tracePt t="8418" x="3736975" y="1590675"/>
          <p14:tracePt t="8420" x="3721100" y="1582738"/>
          <p14:tracePt t="8428" x="3698875" y="1582738"/>
          <p14:tracePt t="8440" x="3679825" y="1579563"/>
          <p14:tracePt t="8442" x="3657600" y="1579563"/>
          <p14:tracePt t="8451" x="3635375" y="1579563"/>
          <p14:tracePt t="8462" x="3589338" y="1579563"/>
          <p14:tracePt t="8473" x="3575050" y="1579563"/>
          <p14:tracePt t="8475" x="3551238" y="1579563"/>
          <p14:tracePt t="8484" x="3536950" y="1579563"/>
          <p14:tracePt t="8496" x="3502025" y="1587500"/>
          <p14:tracePt t="8507" x="3490913" y="1587500"/>
          <p14:tracePt t="8517" x="3471863" y="1590675"/>
          <p14:tracePt t="8530" x="3457575" y="1601788"/>
          <p14:tracePt t="8539" x="3452813" y="1606550"/>
          <p14:tracePt t="8551" x="3446463" y="1609725"/>
          <p14:tracePt t="8562" x="3446463" y="1614488"/>
          <p14:tracePt t="8573" x="3441700" y="1628775"/>
          <p14:tracePt t="8585" x="3441700" y="1636713"/>
          <p14:tracePt t="8595" x="3441700" y="1639888"/>
          <p14:tracePt t="8606" x="3441700" y="1647825"/>
          <p14:tracePt t="8617" x="3441700" y="1651000"/>
          <p14:tracePt t="8628" x="3441700" y="1658938"/>
          <p14:tracePt t="8641" x="3441700" y="1666875"/>
          <p14:tracePt t="8651" x="3441700" y="1670050"/>
          <p14:tracePt t="8662" x="3441700" y="1674813"/>
          <p14:tracePt t="8674" x="3441700" y="1681163"/>
          <p14:tracePt t="8684" x="3441700" y="1689100"/>
          <p14:tracePt t="8695" x="3446463" y="1697038"/>
          <p14:tracePt t="8707" x="3449638" y="1697038"/>
          <p14:tracePt t="8709" x="3449638" y="1700213"/>
          <p14:tracePt t="8717" x="3449638" y="1704975"/>
          <p14:tracePt t="8730" x="3452813" y="1711325"/>
          <p14:tracePt t="8740" x="3452813" y="1719263"/>
          <p14:tracePt t="8756" x="3452813" y="1724025"/>
          <p14:tracePt t="8763" x="3457575" y="1724025"/>
          <p14:tracePt t="8773" x="3457575" y="1727200"/>
          <p14:tracePt t="8791" x="3457575" y="1730375"/>
          <p14:tracePt t="8805" x="3457575" y="1735138"/>
          <p14:tracePt t="8825" x="3457575" y="1738313"/>
          <p14:tracePt t="8840" x="3457575" y="1741488"/>
          <p14:tracePt t="8971" x="3457575" y="1749425"/>
          <p14:tracePt t="8984" x="3457575" y="1754188"/>
          <p14:tracePt t="9067" x="3460750" y="1757363"/>
          <p14:tracePt t="9080" x="3468688" y="1760538"/>
          <p14:tracePt t="9087" x="3471863" y="1765300"/>
          <p14:tracePt t="9095" x="3476625" y="1776413"/>
          <p14:tracePt t="9108" x="3484563" y="1787525"/>
          <p14:tracePt t="9117" x="3495675" y="1795463"/>
          <p14:tracePt t="9129" x="3502025" y="1806575"/>
          <p14:tracePt t="9140" x="3514725" y="1814513"/>
          <p14:tracePt t="9150" x="3529013" y="1820863"/>
          <p14:tracePt t="9163" x="3536950" y="1825625"/>
          <p14:tracePt t="9173" x="3548063" y="1828800"/>
          <p14:tracePt t="9184" x="3567113" y="1828800"/>
          <p14:tracePt t="9196" x="3575050" y="1828800"/>
          <p14:tracePt t="9197" x="3594100" y="1828800"/>
          <p14:tracePt t="9206" x="3600450" y="1828800"/>
          <p14:tracePt t="9218" x="3635375" y="1817688"/>
          <p14:tracePt t="9229" x="3649663" y="1814513"/>
          <p14:tracePt t="9240" x="3690938" y="1806575"/>
          <p14:tracePt t="9252" x="3714750" y="1795463"/>
          <p14:tracePt t="9253" x="3740150" y="1787525"/>
          <p14:tracePt t="9261" x="3770313" y="1779588"/>
          <p14:tracePt t="9273" x="3827463" y="1768475"/>
          <p14:tracePt t="9285" x="3862388" y="1754188"/>
          <p14:tracePt t="9295" x="3929063" y="1741488"/>
          <p14:tracePt t="9308" x="3983038" y="1730375"/>
          <p14:tracePt t="9317" x="4002088" y="1724025"/>
          <p14:tracePt t="9328" x="4038600" y="1719263"/>
          <p14:tracePt t="9340" x="4057650" y="1711325"/>
          <p14:tracePt t="9342" x="4065588" y="1708150"/>
          <p14:tracePt t="9351" x="4084638" y="1704975"/>
          <p14:tracePt t="9363" x="4103688" y="1697038"/>
          <p14:tracePt t="9373" x="4114800" y="1693863"/>
          <p14:tracePt t="9384" x="4133850" y="1681163"/>
          <p14:tracePt t="9397" x="4148138" y="1674813"/>
          <p14:tracePt t="9406" x="4152900" y="1666875"/>
          <p14:tracePt t="9418" x="4167188" y="1658938"/>
          <p14:tracePt t="9429" x="4171950" y="1651000"/>
          <p14:tracePt t="9440" x="4178300" y="1644650"/>
          <p14:tracePt t="9452" x="4191000" y="1636713"/>
          <p14:tracePt t="9462" x="4191000" y="1631950"/>
          <p14:tracePt t="9473" x="4194175" y="1628775"/>
          <p14:tracePt t="9486" x="4197350" y="1625600"/>
          <p14:tracePt t="9500" x="4197350" y="1620838"/>
          <p14:tracePt t="9520" x="4197350" y="1614488"/>
          <p14:tracePt t="9528" x="4194175" y="1614488"/>
          <p14:tracePt t="9534" x="4194175" y="1609725"/>
          <p14:tracePt t="9541" x="4191000" y="1609725"/>
          <p14:tracePt t="9551" x="4183063" y="1609725"/>
          <p14:tracePt t="9562" x="4175125" y="1606550"/>
          <p14:tracePt t="9573" x="4171950" y="1606550"/>
          <p14:tracePt t="9584" x="4167188" y="1606550"/>
          <p14:tracePt t="9597" x="4160838" y="1606550"/>
          <p14:tracePt t="9606" x="4152900" y="1606550"/>
          <p14:tracePt t="9617" x="4148138" y="1606550"/>
          <p14:tracePt t="9630" x="4144963" y="1606550"/>
          <p14:tracePt t="9645" x="4141788" y="1606550"/>
          <p14:tracePt t="9658" x="4137025" y="1606550"/>
          <p14:tracePt t="9672" x="4133850" y="1606550"/>
          <p14:tracePt t="9692" x="4130675" y="1606550"/>
          <p14:tracePt t="9713" x="4122738" y="1606550"/>
          <p14:tracePt t="9748" x="4117975" y="1606550"/>
          <p14:tracePt t="9761" x="4114800" y="1606550"/>
          <p14:tracePt t="9775" x="4111625" y="1606550"/>
          <p14:tracePt t="9789" x="4106863" y="1606550"/>
          <p14:tracePt t="9809" x="4103688" y="1606550"/>
          <p14:tracePt t="9824" x="4098925" y="1606550"/>
          <p14:tracePt t="9837" x="4095750" y="1606550"/>
          <p14:tracePt t="9851" x="4087813" y="1606550"/>
          <p14:tracePt t="9872" x="4084638" y="1606550"/>
          <p14:tracePt t="9886" x="4081463" y="1606550"/>
          <p14:tracePt t="9899" x="4081463" y="1609725"/>
          <p14:tracePt t="9906" x="4076700" y="1609725"/>
          <p14:tracePt t="9954" x="4076700" y="1617663"/>
          <p14:tracePt t="9961" x="4073525" y="1617663"/>
          <p14:tracePt t="9974" x="4073525" y="1620838"/>
          <p14:tracePt t="9988" x="4068763" y="1625600"/>
          <p14:tracePt t="10002" x="4068763" y="1628775"/>
          <p14:tracePt t="10023" x="4065588" y="1631950"/>
          <p14:tracePt t="10036" x="4065588" y="1636713"/>
          <p14:tracePt t="10057" x="4065588" y="1639888"/>
          <p14:tracePt t="10071" x="4065588" y="1647825"/>
          <p14:tracePt t="10092" x="4065588" y="1651000"/>
          <p14:tracePt t="10106" x="4065588" y="1655763"/>
          <p14:tracePt t="10119" x="4065588" y="1658938"/>
          <p14:tracePt t="10140" x="4065588" y="1662113"/>
          <p14:tracePt t="10153" x="4065588" y="1666875"/>
          <p14:tracePt t="10174" x="4065588" y="1670050"/>
          <p14:tracePt t="10188" x="4065588" y="1674813"/>
          <p14:tracePt t="10201" x="4065588" y="1681163"/>
          <p14:tracePt t="10215" x="4068763" y="1681163"/>
          <p14:tracePt t="10222" x="4068763" y="1685925"/>
          <p14:tracePt t="10236" x="4073525" y="1689100"/>
          <p14:tracePt t="10257" x="4073525" y="1693863"/>
          <p14:tracePt t="10270" x="4073525" y="1697038"/>
          <p14:tracePt t="10291" x="4073525" y="1700213"/>
          <p14:tracePt t="10305" x="4073525" y="1704975"/>
          <p14:tracePt t="10477" x="4073525" y="1700213"/>
          <p14:tracePt t="10498" x="4073525" y="1697038"/>
          <p14:tracePt t="10506" x="4073525" y="1693863"/>
          <p14:tracePt t="10518" x="4073525" y="1685925"/>
          <p14:tracePt t="10532" x="4073525" y="1677988"/>
          <p14:tracePt t="10539" x="4073525" y="1674813"/>
          <p14:tracePt t="10551" x="4073525" y="1670050"/>
          <p14:tracePt t="10552" x="4076700" y="1666875"/>
          <p14:tracePt t="10562" x="4076700" y="1662113"/>
          <p14:tracePt t="10573" x="4081463" y="1658938"/>
          <p14:tracePt t="10584" x="4081463" y="1655763"/>
          <p14:tracePt t="10595" x="4084638" y="1644650"/>
          <p14:tracePt t="10608" x="4092575" y="1639888"/>
          <p14:tracePt t="10618" x="4092575" y="1636713"/>
          <p14:tracePt t="10629" x="4095750" y="1628775"/>
          <p14:tracePt t="10640" x="4098925" y="1625600"/>
          <p14:tracePt t="10642" x="4098925" y="1620838"/>
          <p14:tracePt t="10650" x="4103688" y="1620838"/>
          <p14:tracePt t="10663" x="4103688" y="1609725"/>
          <p14:tracePt t="10676" x="4106863" y="1606550"/>
          <p14:tracePt t="10691" x="4111625" y="1601788"/>
          <p14:tracePt t="10704" x="4111625" y="1598613"/>
          <p14:tracePt t="10711" x="4114800" y="1598613"/>
          <p14:tracePt t="10724" x="4114800" y="1595438"/>
          <p14:tracePt t="10739" x="4114800" y="1590675"/>
          <p14:tracePt t="10752" x="4117975" y="1590675"/>
          <p14:tracePt t="10759" x="4117975" y="1582738"/>
          <p14:tracePt t="10835" x="4114800" y="1582738"/>
          <p14:tracePt t="10848" x="4111625" y="1582738"/>
          <p14:tracePt t="10862" x="4106863" y="1582738"/>
          <p14:tracePt t="10876" x="4103688" y="1582738"/>
          <p14:tracePt t="10890" x="4098925" y="1582738"/>
          <p14:tracePt t="10903" x="4095750" y="1582738"/>
          <p14:tracePt t="10910" x="4087813" y="1582738"/>
          <p14:tracePt t="10924" x="4084638" y="1582738"/>
          <p14:tracePt t="10938" x="4081463" y="1582738"/>
          <p14:tracePt t="10945" x="4076700" y="1582738"/>
          <p14:tracePt t="10965" x="4073525" y="1582738"/>
          <p14:tracePt t="10980" x="4068763" y="1579563"/>
          <p14:tracePt t="10993" x="4065588" y="1579563"/>
          <p14:tracePt t="11007" x="4057650" y="1579563"/>
          <p14:tracePt t="11020" x="4054475" y="1579563"/>
          <p14:tracePt t="11027" x="4051300" y="1579563"/>
          <p14:tracePt t="11034" x="4046538" y="1579563"/>
          <p14:tracePt t="11048" x="4043363" y="1579563"/>
          <p14:tracePt t="11055" x="4038600" y="1579563"/>
          <p14:tracePt t="11062" x="4035425" y="1579563"/>
          <p14:tracePt t="11075" x="4027488" y="1579563"/>
          <p14:tracePt t="11084" x="4024313" y="1587500"/>
          <p14:tracePt t="11096" x="4016375" y="1587500"/>
          <p14:tracePt t="11106" x="4016375" y="1590675"/>
          <p14:tracePt t="11117" x="4008438" y="1595438"/>
          <p14:tracePt t="11129" x="4008438" y="1598613"/>
          <p14:tracePt t="11130" x="4005263" y="1609725"/>
          <p14:tracePt t="11140" x="4005263" y="1614488"/>
          <p14:tracePt t="11152" x="3997325" y="1620838"/>
          <p14:tracePt t="11162" x="3997325" y="1628775"/>
          <p14:tracePt t="11173" x="3997325" y="1631950"/>
          <p14:tracePt t="11186" x="3997325" y="1647825"/>
          <p14:tracePt t="11195" x="3997325" y="1651000"/>
          <p14:tracePt t="11207" x="3997325" y="1658938"/>
          <p14:tracePt t="11218" x="3997325" y="1670050"/>
          <p14:tracePt t="11220" x="3997325" y="1674813"/>
          <p14:tracePt t="11228" x="4002088" y="1677988"/>
          <p14:tracePt t="11241" x="4002088" y="1685925"/>
          <p14:tracePt t="11251" x="4002088" y="1693863"/>
          <p14:tracePt t="11262" x="4002088" y="1697038"/>
          <p14:tracePt t="11273" x="4002088" y="1700213"/>
          <p14:tracePt t="11275" x="4002088" y="1704975"/>
          <p14:tracePt t="11284" x="4002088" y="1708150"/>
          <p14:tracePt t="11296" x="4005263" y="1711325"/>
          <p14:tracePt t="11307" x="4005263" y="1716088"/>
          <p14:tracePt t="11317" x="4005263" y="1727200"/>
          <p14:tracePt t="11329" x="4005263" y="1730375"/>
          <p14:tracePt t="11340" x="4005263" y="1735138"/>
          <p14:tracePt t="11350" x="4008438" y="1738313"/>
          <p14:tracePt t="11362" x="4008438" y="1741488"/>
          <p14:tracePt t="11373" x="4013200" y="1741488"/>
          <p14:tracePt t="11384" x="4013200" y="1746250"/>
          <p14:tracePt t="11396" x="4016375" y="1749425"/>
          <p14:tracePt t="11412" x="4019550" y="1757363"/>
          <p14:tracePt t="11426" x="4024313" y="1760538"/>
          <p14:tracePt t="11440" x="4027488" y="1760538"/>
          <p14:tracePt t="11447" x="4027488" y="1765300"/>
          <p14:tracePt t="11454" x="4035425" y="1768475"/>
          <p14:tracePt t="11462" x="4038600" y="1768475"/>
          <p14:tracePt t="11473" x="4043363" y="1773238"/>
          <p14:tracePt t="11484" x="4046538" y="1773238"/>
          <p14:tracePt t="11496" x="4054475" y="1776413"/>
          <p14:tracePt t="11506" x="4057650" y="1776413"/>
          <p14:tracePt t="11517" x="4068763" y="1776413"/>
          <p14:tracePt t="11530" x="4076700" y="1776413"/>
          <p14:tracePt t="11540" x="4081463" y="1773238"/>
          <p14:tracePt t="11551" x="4095750" y="1765300"/>
          <p14:tracePt t="11562" x="4098925" y="1765300"/>
          <p14:tracePt t="11564" x="4103688" y="1757363"/>
          <p14:tracePt t="11573" x="4114800" y="1754188"/>
          <p14:tracePt t="11585" x="4122738" y="1746250"/>
          <p14:tracePt t="11595" x="4130675" y="1735138"/>
          <p14:tracePt t="11606" x="4141788" y="1727200"/>
          <p14:tracePt t="11618" x="4148138" y="1724025"/>
          <p14:tracePt t="11620" x="4156075" y="1711325"/>
          <p14:tracePt t="11628" x="4160838" y="1708150"/>
          <p14:tracePt t="11640" x="4167188" y="1700213"/>
          <p14:tracePt t="11652" x="4167188" y="1697038"/>
          <p14:tracePt t="11654" x="4171950" y="1689100"/>
          <p14:tracePt t="11661" x="4175125" y="1685925"/>
          <p14:tracePt t="11673" x="4178300" y="1681163"/>
          <p14:tracePt t="11684" x="4178300" y="1677988"/>
          <p14:tracePt t="11695" x="4183063" y="1670050"/>
          <p14:tracePt t="11707" x="4191000" y="1670050"/>
          <p14:tracePt t="11717" x="4191000" y="1666875"/>
          <p14:tracePt t="11729" x="4191000" y="1658938"/>
          <p14:tracePt t="11749" x="4191000" y="1655763"/>
          <p14:tracePt t="11757" x="4186238" y="1655763"/>
          <p14:tracePt t="11763" x="4186238" y="1651000"/>
          <p14:tracePt t="11773" x="4183063" y="1647825"/>
          <p14:tracePt t="11791" x="4178300" y="1644650"/>
          <p14:tracePt t="11797" x="4175125" y="1644650"/>
          <p14:tracePt t="11806" x="4171950" y="1639888"/>
          <p14:tracePt t="11819" x="4152900" y="1631950"/>
          <p14:tracePt t="11829" x="4148138" y="1631950"/>
          <p14:tracePt t="11840" x="4137025" y="1628775"/>
          <p14:tracePt t="11841" x="4130675" y="1628775"/>
          <p14:tracePt t="11851" x="4122738" y="1628775"/>
          <p14:tracePt t="11853" x="4114800" y="1625600"/>
          <p14:tracePt t="11862" x="4103688" y="1625600"/>
          <p14:tracePt t="11873" x="4092575" y="1620838"/>
          <p14:tracePt t="11884" x="4084638" y="1620838"/>
          <p14:tracePt t="11895" x="4073525" y="1620838"/>
          <p14:tracePt t="11908" x="4068763" y="1620838"/>
          <p14:tracePt t="11909" x="4057650" y="1620838"/>
          <p14:tracePt t="11921" x="4054475" y="1625600"/>
          <p14:tracePt t="11929" x="4051300" y="1625600"/>
          <p14:tracePt t="11940" x="4046538" y="1628775"/>
          <p14:tracePt t="11951" x="4038600" y="1631950"/>
          <p14:tracePt t="11962" x="4038600" y="1636713"/>
          <p14:tracePt t="11964" x="4032250" y="1636713"/>
          <p14:tracePt t="11973" x="4032250" y="1644650"/>
          <p14:tracePt t="11984" x="4027488" y="1644650"/>
          <p14:tracePt t="11995" x="4027488" y="1647825"/>
          <p14:tracePt t="11997" x="4024313" y="1647825"/>
          <p14:tracePt t="12006" x="4024313" y="1651000"/>
          <p14:tracePt t="12018" x="4024313" y="1655763"/>
          <p14:tracePt t="12039" x="4024313" y="1658938"/>
          <p14:tracePt t="12046" x="4024313" y="1662113"/>
          <p14:tracePt t="12052" x="4024313" y="1666875"/>
          <p14:tracePt t="12067" x="4024313" y="1670050"/>
          <p14:tracePt t="12073" x="4024313" y="1677988"/>
          <p14:tracePt t="12087" x="4024313" y="1681163"/>
          <p14:tracePt t="12101" x="4024313" y="1685925"/>
          <p14:tracePt t="12107" x="4027488" y="1685925"/>
          <p14:tracePt t="12121" x="4035425" y="1689100"/>
          <p14:tracePt t="12135" x="4038600" y="1693863"/>
          <p14:tracePt t="12156" x="4043363" y="1697038"/>
          <p14:tracePt t="12169" x="4046538" y="1700213"/>
          <p14:tracePt t="12176" x="4051300" y="1700213"/>
          <p14:tracePt t="12184" x="4054475" y="1700213"/>
          <p14:tracePt t="12195" x="4054475" y="1708150"/>
          <p14:tracePt t="12206" x="4062413" y="1711325"/>
          <p14:tracePt t="12218" x="4076700" y="1716088"/>
          <p14:tracePt t="12229" x="4087813" y="1719263"/>
          <p14:tracePt t="12239" x="4122738" y="1741488"/>
          <p14:tracePt t="12252" x="4152900" y="1757363"/>
          <p14:tracePt t="12253" x="4197350" y="1779588"/>
          <p14:tracePt t="12262" x="4251325" y="1803400"/>
          <p14:tracePt t="12273" x="4379913" y="1847850"/>
          <p14:tracePt t="12284" x="4432300" y="1870075"/>
          <p14:tracePt t="12295" x="4538663" y="1893888"/>
          <p14:tracePt t="12307" x="4643438" y="1908175"/>
          <p14:tracePt t="12318" x="4692650" y="1916113"/>
          <p14:tracePt t="12328" x="4806950" y="1924050"/>
          <p14:tracePt t="12340" x="4848225" y="1924050"/>
          <p14:tracePt t="12342" x="4897438" y="1924050"/>
          <p14:tracePt t="12350" x="4941888" y="1924050"/>
          <p14:tracePt t="12363" x="5037138" y="1893888"/>
          <p14:tracePt t="12373" x="5089525" y="1870075"/>
          <p14:tracePt t="12384" x="5199063" y="1828800"/>
          <p14:tracePt t="12397" x="5286375" y="1787525"/>
          <p14:tracePt t="12406" x="5324475" y="1765300"/>
          <p14:tracePt t="12418" x="5391150" y="1724025"/>
          <p14:tracePt t="12429" x="5418138" y="1704975"/>
          <p14:tracePt t="12431" x="5437188" y="1685925"/>
          <p14:tracePt t="12440" x="5464175" y="1666875"/>
          <p14:tracePt t="12452" x="5516563" y="1631950"/>
          <p14:tracePt t="12462" x="5532438" y="1617663"/>
          <p14:tracePt t="12473" x="5557838" y="1598613"/>
          <p14:tracePt t="12485" x="5576888" y="1587500"/>
          <p14:tracePt t="12486" x="5581650" y="1582738"/>
          <p14:tracePt t="12495" x="5584825" y="1576388"/>
          <p14:tracePt t="12507" x="5595938" y="1571625"/>
          <p14:tracePt t="12518" x="5599113" y="1565275"/>
          <p14:tracePt t="12529" x="5603875" y="1557338"/>
          <p14:tracePt t="12541" x="5607050" y="1552575"/>
          <p14:tracePt t="12551" x="5611813" y="1552575"/>
          <p14:tracePt t="12562" x="5618163" y="1549400"/>
          <p14:tracePt t="12573" x="5618163" y="1546225"/>
          <p14:tracePt t="12589" x="5618163" y="1541463"/>
          <p14:tracePt t="12610" x="5614988" y="1541463"/>
          <p14:tracePt t="12623" x="5611813" y="1541463"/>
          <p14:tracePt t="12630" x="5607050" y="1541463"/>
          <p14:tracePt t="12637" x="5603875" y="1541463"/>
          <p14:tracePt t="12644" x="5595938" y="1541463"/>
          <p14:tracePt t="12652" x="5584825" y="1541463"/>
          <p14:tracePt t="12662" x="5573713" y="1541463"/>
          <p14:tracePt t="12673" x="5549900" y="1541463"/>
          <p14:tracePt t="12685" x="5538788" y="1535113"/>
          <p14:tracePt t="12687" x="5524500" y="1535113"/>
          <p14:tracePt t="12695" x="5505450" y="1535113"/>
          <p14:tracePt t="12707" x="5475288" y="1535113"/>
          <p14:tracePt t="12718" x="5453063" y="1535113"/>
          <p14:tracePt t="12728" x="5418138" y="1535113"/>
          <p14:tracePt t="12741" x="5391150" y="1535113"/>
          <p14:tracePt t="12751" x="5384800" y="1535113"/>
          <p14:tracePt t="12762" x="5365750" y="1538288"/>
          <p14:tracePt t="12773" x="5354638" y="1541463"/>
          <p14:tracePt t="12775" x="5349875" y="1541463"/>
          <p14:tracePt t="12784" x="5346700" y="1541463"/>
          <p14:tracePt t="12796" x="5330825" y="1546225"/>
          <p14:tracePt t="12806" x="5327650" y="1549400"/>
          <p14:tracePt t="12817" x="5313363" y="1549400"/>
          <p14:tracePt t="12829" x="5308600" y="1557338"/>
          <p14:tracePt t="12831" x="5305425" y="1560513"/>
          <p14:tracePt t="12840" x="5294313" y="1565275"/>
          <p14:tracePt t="12851" x="5286375" y="1571625"/>
          <p14:tracePt t="12863" x="5278438" y="1571625"/>
          <p14:tracePt t="12864" x="5275263" y="1576388"/>
          <p14:tracePt t="12873" x="5270500" y="1579563"/>
          <p14:tracePt t="12885" x="5256213" y="1587500"/>
          <p14:tracePt t="12895" x="5251450" y="1590675"/>
          <p14:tracePt t="12906" x="5237163" y="1595438"/>
          <p14:tracePt t="12918" x="5233988" y="1595438"/>
          <p14:tracePt t="12920" x="5226050" y="1595438"/>
          <p14:tracePt t="12928" x="5218113" y="1598613"/>
          <p14:tracePt t="12940" x="5210175" y="1601788"/>
          <p14:tracePt t="12951" x="5202238" y="1601788"/>
          <p14:tracePt t="12961" x="5195888" y="1606550"/>
          <p14:tracePt t="12974" x="5180013" y="1614488"/>
          <p14:tracePt t="12988" x="5176838" y="1617663"/>
          <p14:tracePt t="12996" x="5172075" y="1617663"/>
          <p14:tracePt t="13006" x="5168900" y="1617663"/>
          <p14:tracePt t="13017" x="5160963" y="1620838"/>
          <p14:tracePt t="13030" x="5154613" y="1625600"/>
          <p14:tracePt t="13040" x="5149850" y="1625600"/>
          <p14:tracePt t="13051" x="5141913" y="1631950"/>
          <p14:tracePt t="13062" x="5138738" y="1636713"/>
          <p14:tracePt t="13073" x="5130800" y="1636713"/>
          <p14:tracePt t="13085" x="5127625" y="1639888"/>
          <p14:tracePt t="13095" x="5127625" y="1647825"/>
          <p14:tracePt t="13106" x="5124450" y="1647825"/>
          <p14:tracePt t="13118" x="5124450" y="1651000"/>
          <p14:tracePt t="13120" x="5119688" y="1651000"/>
          <p14:tracePt t="13129" x="5119688" y="1655763"/>
          <p14:tracePt t="13140" x="5116513" y="1658938"/>
          <p14:tracePt t="13152" x="5116513" y="1662113"/>
          <p14:tracePt t="13162" x="5116513" y="1666875"/>
          <p14:tracePt t="13174" x="5116513" y="1677988"/>
          <p14:tracePt t="13184" x="5119688" y="1677988"/>
          <p14:tracePt t="13195" x="5119688" y="1681163"/>
          <p14:tracePt t="13207" x="5124450" y="1685925"/>
          <p14:tracePt t="13218" x="5127625" y="1685925"/>
          <p14:tracePt t="13229" x="5135563" y="1693863"/>
          <p14:tracePt t="13243" x="5138738" y="1697038"/>
          <p14:tracePt t="13251" x="5141913" y="1697038"/>
          <p14:tracePt t="13263" x="5146675" y="1697038"/>
          <p14:tracePt t="13264" x="5146675" y="1700213"/>
          <p14:tracePt t="13273" x="5149850" y="1700213"/>
          <p14:tracePt t="13284" x="5157788" y="1708150"/>
          <p14:tracePt t="13296" x="5165725" y="1708150"/>
          <p14:tracePt t="13306" x="5168900" y="1711325"/>
          <p14:tracePt t="13319" x="5176838" y="1719263"/>
          <p14:tracePt t="13329" x="5180013" y="1724025"/>
          <p14:tracePt t="13339" x="5199063" y="1735138"/>
          <p14:tracePt t="13351" x="5210175" y="1746250"/>
          <p14:tracePt t="13353" x="5229225" y="1757363"/>
          <p14:tracePt t="13362" x="5259388" y="1768475"/>
          <p14:tracePt t="13374" x="5357813" y="1798638"/>
          <p14:tracePt t="13384" x="5418138" y="1820863"/>
          <p14:tracePt t="13395" x="5527675" y="1851025"/>
          <p14:tracePt t="13408" x="5622925" y="1866900"/>
          <p14:tracePt t="13417" x="5659438" y="1866900"/>
          <p14:tracePt t="13429" x="5724525" y="1863725"/>
          <p14:tracePt t="13440" x="5757863" y="1863725"/>
          <p14:tracePt t="13451" x="5795963" y="1851025"/>
          <p14:tracePt t="13463" x="5822950" y="1836738"/>
          <p14:tracePt t="13473" x="5834063" y="1825625"/>
          <p14:tracePt t="13484" x="5848350" y="1809750"/>
          <p14:tracePt t="13496" x="5856288" y="1806575"/>
          <p14:tracePt t="13498" x="5861050" y="1803400"/>
          <p14:tracePt t="13506" x="5864225" y="1790700"/>
          <p14:tracePt t="13519" x="5867400" y="1784350"/>
          <p14:tracePt t="13529" x="5872163" y="1779588"/>
          <p14:tracePt t="13539" x="5872163" y="1768475"/>
          <p14:tracePt t="13552" x="5875338" y="1765300"/>
          <p14:tracePt t="13553" x="5875338" y="1760538"/>
          <p14:tracePt t="13562" x="5875338" y="1757363"/>
          <p14:tracePt t="13573" x="5875338" y="1749425"/>
          <p14:tracePt t="13586" x="5875338" y="1746250"/>
          <p14:tracePt t="13600" x="5875338" y="1741488"/>
          <p14:tracePt t="13607" x="5872163" y="1741488"/>
          <p14:tracePt t="13617" x="5867400" y="1741488"/>
          <p14:tracePt t="13629" x="5861050" y="1741488"/>
          <p14:tracePt t="13641" x="5848350" y="1741488"/>
          <p14:tracePt t="13642" x="5845175" y="1741488"/>
          <p14:tracePt t="13651" x="5830888" y="1741488"/>
          <p14:tracePt t="13662" x="5811838" y="1741488"/>
          <p14:tracePt t="13673" x="5795963" y="1741488"/>
          <p14:tracePt t="13684" x="5762625" y="1741488"/>
          <p14:tracePt t="13696" x="5746750" y="1741488"/>
          <p14:tracePt t="13697" x="5716588" y="1741488"/>
          <p14:tracePt t="13706" x="5694363" y="1741488"/>
          <p14:tracePt t="13718" x="5622925" y="1741488"/>
          <p14:tracePt t="13728" x="5581650" y="1741488"/>
          <p14:tracePt t="13739" x="5467350" y="1749425"/>
          <p14:tracePt t="13752" x="5365750" y="1757363"/>
          <p14:tracePt t="13762" x="5313363" y="1765300"/>
          <p14:tracePt t="13773" x="5229225" y="1773238"/>
          <p14:tracePt t="13784" x="5187950" y="1779588"/>
          <p14:tracePt t="13786" x="5146675" y="1787525"/>
          <p14:tracePt t="13795" x="5092700" y="1795463"/>
          <p14:tracePt t="13807" x="4968875" y="1809750"/>
          <p14:tracePt t="13817" x="4908550" y="1817688"/>
          <p14:tracePt t="13828" x="4806950" y="1825625"/>
          <p14:tracePt t="13841" x="4764088" y="1833563"/>
          <p14:tracePt t="13842" x="4730750" y="1839913"/>
          <p14:tracePt t="13850" x="4689475" y="1844675"/>
          <p14:tracePt t="13862" x="4632325" y="1858963"/>
          <p14:tracePt t="13873" x="4598988" y="1863725"/>
          <p14:tracePt t="13884" x="4530725" y="1885950"/>
          <p14:tracePt t="13896" x="4508500" y="1889125"/>
          <p14:tracePt t="13897" x="4484688" y="1897063"/>
          <p14:tracePt t="13907" x="4470400" y="1900238"/>
          <p14:tracePt t="13917" x="4443413" y="1908175"/>
          <p14:tracePt t="13929" x="4424363" y="1908175"/>
          <p14:tracePt t="13931" x="4421188" y="1912938"/>
          <p14:tracePt t="13940" x="4413250" y="1912938"/>
          <p14:tracePt t="13952" x="4405313" y="1916113"/>
          <p14:tracePt t="13965" x="4405313" y="1919288"/>
          <p14:tracePt t="13985" x="4398963" y="1919288"/>
          <p14:tracePt t="14385" x="4367213" y="1919288"/>
          <p14:tracePt t="14391" x="4314825" y="1927225"/>
          <p14:tracePt t="14418" x="4111625" y="1949450"/>
          <p14:tracePt t="14420" x="4038600" y="1957388"/>
          <p14:tracePt t="14429" x="3975100" y="1965325"/>
          <p14:tracePt t="14440" x="3873500" y="1979613"/>
          <p14:tracePt t="14451" x="3838575" y="1987550"/>
          <p14:tracePt t="14462" x="3786188" y="1995488"/>
          <p14:tracePt t="14474" x="3740150" y="1998663"/>
          <p14:tracePt t="14484" x="3729038" y="2006600"/>
          <p14:tracePt t="14495" x="3687763" y="2017713"/>
          <p14:tracePt t="14506" x="3673475" y="2022475"/>
          <p14:tracePt t="14517" x="3638550" y="2033588"/>
          <p14:tracePt t="14530" x="3605213" y="2047875"/>
          <p14:tracePt t="14540" x="3589338" y="2058988"/>
          <p14:tracePt t="14551" x="3556000" y="2082800"/>
          <p14:tracePt t="14562" x="3536950" y="2093913"/>
          <p14:tracePt t="14564" x="3521075" y="2105025"/>
          <p14:tracePt t="14573" x="3509963" y="2116138"/>
          <p14:tracePt t="14585" x="3484563" y="2135188"/>
          <p14:tracePt t="14595" x="3471863" y="2135188"/>
          <p14:tracePt t="14606" x="3457575" y="2143125"/>
          <p14:tracePt t="14618" x="3449638" y="2146300"/>
          <p14:tracePt t="14620" x="3446463" y="2151063"/>
          <p14:tracePt t="14628" x="3435350" y="2157413"/>
          <p14:tracePt t="14640" x="3427413" y="2165350"/>
          <p14:tracePt t="14651" x="3416300" y="2168525"/>
          <p14:tracePt t="14653" x="3416300" y="2173288"/>
          <p14:tracePt t="14662" x="3411538" y="2173288"/>
          <p14:tracePt t="14674" x="3405188" y="2184400"/>
          <p14:tracePt t="14684" x="3400425" y="2187575"/>
          <p14:tracePt t="14695" x="3397250" y="2195513"/>
          <p14:tracePt t="14708" x="3392488" y="2200275"/>
          <p14:tracePt t="14717" x="3392488" y="2203450"/>
          <p14:tracePt t="14729" x="3392488" y="2206625"/>
          <p14:tracePt t="14739" x="3392488" y="2214563"/>
          <p14:tracePt t="14751" x="3392488" y="2217738"/>
          <p14:tracePt t="14770" x="3392488" y="2222500"/>
          <p14:tracePt t="14777" x="3397250" y="2222500"/>
          <p14:tracePt t="14785" x="3397250" y="2225675"/>
          <p14:tracePt t="14804" x="3397250" y="2230438"/>
          <p14:tracePt t="14818" x="3400425" y="2233613"/>
          <p14:tracePt t="14832" x="3405188" y="2233613"/>
          <p14:tracePt t="14846" x="3408363" y="2233613"/>
          <p14:tracePt t="14859" x="3411538" y="2233613"/>
          <p14:tracePt t="14880" x="3419475" y="2233613"/>
          <p14:tracePt t="14894" x="3422650" y="2233613"/>
          <p14:tracePt t="14908" x="3427413" y="2233613"/>
          <p14:tracePt t="14922" x="3427413" y="2236788"/>
          <p14:tracePt t="14929" x="3430588" y="2236788"/>
          <p14:tracePt t="14935" x="3430588" y="2244725"/>
          <p14:tracePt t="14942" x="3435350" y="2244725"/>
          <p14:tracePt t="14951" x="3438525" y="2247900"/>
          <p14:tracePt t="14963" x="3449638" y="2247900"/>
          <p14:tracePt t="14973" x="3452813" y="2252663"/>
          <p14:tracePt t="14984" x="3457575" y="2260600"/>
          <p14:tracePt t="14996" x="3460750" y="2263775"/>
          <p14:tracePt t="14997" x="3465513" y="2263775"/>
          <p14:tracePt t="15006" x="3468688" y="2266950"/>
          <p14:tracePt t="15018" x="3476625" y="2266950"/>
          <p14:tracePt t="15029" x="3484563" y="2271713"/>
          <p14:tracePt t="15040" x="3487738" y="2279650"/>
          <p14:tracePt t="15052" x="3490913" y="2279650"/>
          <p14:tracePt t="15053" x="3498850" y="2279650"/>
          <p14:tracePt t="15062" x="3502025" y="2279650"/>
          <p14:tracePt t="15073" x="3514725" y="2279650"/>
          <p14:tracePt t="15084" x="3521075" y="2282825"/>
          <p14:tracePt t="15095" x="3540125" y="2282825"/>
          <p14:tracePt t="15108" x="3567113" y="2282825"/>
          <p14:tracePt t="15117" x="3578225" y="2286000"/>
          <p14:tracePt t="15128" x="3605213" y="2286000"/>
          <p14:tracePt t="15140" x="3619500" y="2286000"/>
          <p14:tracePt t="15142" x="3635375" y="2286000"/>
          <p14:tracePt t="15151" x="3646488" y="2286000"/>
          <p14:tracePt t="15162" x="3665538" y="2286000"/>
          <p14:tracePt t="15173" x="3668713" y="2286000"/>
          <p14:tracePt t="15184" x="3687763" y="2286000"/>
          <p14:tracePt t="15196" x="3698875" y="2286000"/>
          <p14:tracePt t="15197" x="3714750" y="2286000"/>
          <p14:tracePt t="15207" x="3725863" y="2293938"/>
          <p14:tracePt t="15218" x="3748088" y="2293938"/>
          <p14:tracePt t="15229" x="3759200" y="2293938"/>
          <p14:tracePt t="15240" x="3794125" y="2293938"/>
          <p14:tracePt t="15252" x="3816350" y="2293938"/>
          <p14:tracePt t="15262" x="3827463" y="2293938"/>
          <p14:tracePt t="15273" x="3854450" y="2293938"/>
          <p14:tracePt t="15285" x="3862388" y="2293938"/>
          <p14:tracePt t="15286" x="3879850" y="2290763"/>
          <p14:tracePt t="15295" x="3895725" y="2290763"/>
          <p14:tracePt t="15308" x="3922713" y="2290763"/>
          <p14:tracePt t="15318" x="3933825" y="2286000"/>
          <p14:tracePt t="15328" x="3963988" y="2286000"/>
          <p14:tracePt t="15341" x="3989388" y="2286000"/>
          <p14:tracePt t="15351" x="4002088" y="2279650"/>
          <p14:tracePt t="15362" x="4027488" y="2279650"/>
          <p14:tracePt t="15374" x="4035425" y="2279650"/>
          <p14:tracePt t="15384" x="4054475" y="2274888"/>
          <p14:tracePt t="15396" x="4068763" y="2271713"/>
          <p14:tracePt t="15407" x="4073525" y="2271713"/>
          <p14:tracePt t="15418" x="4081463" y="2266950"/>
          <p14:tracePt t="15430" x="4084638" y="2263775"/>
          <p14:tracePt t="15431" x="4092575" y="2263775"/>
          <p14:tracePt t="15440" x="4092575" y="2260600"/>
          <p14:tracePt t="15451" x="4095750" y="2260600"/>
          <p14:tracePt t="15462" x="4098925" y="2252663"/>
          <p14:tracePt t="15473" x="4098925" y="2247900"/>
          <p14:tracePt t="15493" x="4098925" y="2244725"/>
          <p14:tracePt t="15507" x="4098925" y="2241550"/>
          <p14:tracePt t="15520" x="4098925" y="2236788"/>
          <p14:tracePt t="15541" x="4098925" y="2233613"/>
          <p14:tracePt t="15554" x="4098925" y="2230438"/>
          <p14:tracePt t="15575" x="4095750" y="2222500"/>
          <p14:tracePt t="15589" x="4087813" y="2222500"/>
          <p14:tracePt t="15610" x="4084638" y="2222500"/>
          <p14:tracePt t="15623" x="4081463" y="2222500"/>
          <p14:tracePt t="15630" x="4076700" y="2222500"/>
          <p14:tracePt t="15644" x="4073525" y="2222500"/>
          <p14:tracePt t="15658" x="4068763" y="2222500"/>
          <p14:tracePt t="15664" x="4065588" y="2222500"/>
          <p14:tracePt t="15678" x="4062413" y="2222500"/>
          <p14:tracePt t="15699" x="4054475" y="2222500"/>
          <p14:tracePt t="15713" x="4051300" y="2222500"/>
          <p14:tracePt t="15727" x="4046538" y="2222500"/>
          <p14:tracePt t="15747" x="4043363" y="2222500"/>
          <p14:tracePt t="15762" x="4038600" y="2222500"/>
          <p14:tracePt t="15775" x="4035425" y="2222500"/>
          <p14:tracePt t="15864" x="4035425" y="2225675"/>
          <p14:tracePt t="16718" x="4032250" y="2225675"/>
          <p14:tracePt t="16724" x="4024313" y="2225675"/>
          <p14:tracePt t="16752" x="3994150" y="2225675"/>
          <p14:tracePt t="16762" x="3983038" y="2225675"/>
          <p14:tracePt t="16773" x="3963988" y="2222500"/>
          <p14:tracePt t="16785" x="3952875" y="2222500"/>
          <p14:tracePt t="16786" x="3944938" y="2222500"/>
          <p14:tracePt t="16795" x="3929063" y="2217738"/>
          <p14:tracePt t="16807" x="3906838" y="2217738"/>
          <p14:tracePt t="16818" x="3892550" y="2217738"/>
          <p14:tracePt t="16829" x="3854450" y="2217738"/>
          <p14:tracePt t="16841" x="3830638" y="2211388"/>
          <p14:tracePt t="16842" x="3808413" y="2211388"/>
          <p14:tracePt t="16851" x="3786188" y="2206625"/>
          <p14:tracePt t="16862" x="3744913" y="2206625"/>
          <p14:tracePt t="16873" x="3729038" y="2206625"/>
          <p14:tracePt t="16884" x="3709988" y="2206625"/>
          <p14:tracePt t="16897" x="3690938" y="2206625"/>
          <p14:tracePt t="16907" x="3687763" y="2206625"/>
          <p14:tracePt t="16918" x="3673475" y="2206625"/>
          <p14:tracePt t="16929" x="3668713" y="2206625"/>
          <p14:tracePt t="16931" x="3665538" y="2206625"/>
          <p14:tracePt t="16940" x="3660775" y="2206625"/>
          <p14:tracePt t="16951" x="3646488" y="2206625"/>
          <p14:tracePt t="16962" x="3641725" y="2211388"/>
          <p14:tracePt t="16973" x="3627438" y="2214563"/>
          <p14:tracePt t="16984" x="3624263" y="2217738"/>
          <p14:tracePt t="16995" x="3619500" y="2217738"/>
          <p14:tracePt t="17006" x="3611563" y="2222500"/>
          <p14:tracePt t="17018" x="3608388" y="2230438"/>
          <p14:tracePt t="17028" x="3597275" y="2230438"/>
          <p14:tracePt t="17041" x="3597275" y="2233613"/>
          <p14:tracePt t="17042" x="3594100" y="2233613"/>
          <p14:tracePt t="17051" x="3589338" y="2236788"/>
          <p14:tracePt t="17061" x="3586163" y="2236788"/>
          <p14:tracePt t="17073" x="3581400" y="2241550"/>
          <p14:tracePt t="17084" x="3581400" y="2244725"/>
          <p14:tracePt t="17096" x="3578225" y="2247900"/>
          <p14:tracePt t="17107" x="3575050" y="2247900"/>
          <p14:tracePt t="17118" x="3570288" y="2252663"/>
          <p14:tracePt t="17131" x="3570288" y="2260600"/>
          <p14:tracePt t="17158" x="3570288" y="2263775"/>
          <p14:tracePt t="17214" x="3575050" y="2263775"/>
          <p14:tracePt t="17227" x="3578225" y="2263775"/>
          <p14:tracePt t="17247" x="3581400" y="2263775"/>
          <p14:tracePt t="17254" x="3586163" y="2263775"/>
          <p14:tracePt t="17262" x="3589338" y="2263775"/>
          <p14:tracePt t="17273" x="3594100" y="2263775"/>
          <p14:tracePt t="17285" x="3600450" y="2263775"/>
          <p14:tracePt t="17296" x="3611563" y="2263775"/>
          <p14:tracePt t="17307" x="3624263" y="2263775"/>
          <p14:tracePt t="17318" x="3641725" y="2263775"/>
          <p14:tracePt t="17330" x="3660775" y="2263775"/>
          <p14:tracePt t="17340" x="3676650" y="2263775"/>
          <p14:tracePt t="17351" x="3709988" y="2266950"/>
          <p14:tracePt t="17362" x="3733800" y="2266950"/>
          <p14:tracePt t="17373" x="3786188" y="2266950"/>
          <p14:tracePt t="17385" x="3849688" y="2274888"/>
          <p14:tracePt t="17396" x="3879850" y="2274888"/>
          <p14:tracePt t="17407" x="3925888" y="2274888"/>
          <p14:tracePt t="17419" x="3978275" y="2274888"/>
          <p14:tracePt t="17429" x="4008438" y="2274888"/>
          <p14:tracePt t="17441" x="4081463" y="2274888"/>
          <p14:tracePt t="17451" x="4111625" y="2274888"/>
          <p14:tracePt t="17462" x="4202113" y="2274888"/>
          <p14:tracePt t="17474" x="4284663" y="2271713"/>
          <p14:tracePt t="17485" x="4319588" y="2263775"/>
          <p14:tracePt t="17495" x="4383088" y="2263775"/>
          <p14:tracePt t="17507" x="4424363" y="2255838"/>
          <p14:tracePt t="17509" x="4454525" y="2255838"/>
          <p14:tracePt t="17517" x="4495800" y="2252663"/>
          <p14:tracePt t="17530" x="4572000" y="2236788"/>
          <p14:tracePt t="17540" x="4613275" y="2230438"/>
          <p14:tracePt t="17551" x="4689475" y="2214563"/>
          <p14:tracePt t="17562" x="4722813" y="2211388"/>
          <p14:tracePt t="17564" x="4757738" y="2203450"/>
          <p14:tracePt t="17573" x="4787900" y="2195513"/>
          <p14:tracePt t="17585" x="4862513" y="2187575"/>
          <p14:tracePt t="17596" x="4897438" y="2184400"/>
          <p14:tracePt t="17606" x="4999038" y="2176463"/>
          <p14:tracePt t="17619" x="5040313" y="2168525"/>
          <p14:tracePt t="17620" x="5081588" y="2162175"/>
          <p14:tracePt t="17629" x="5124450" y="2154238"/>
          <p14:tracePt t="17640" x="5187950" y="2146300"/>
          <p14:tracePt t="17651" x="5221288" y="2146300"/>
          <p14:tracePt t="17653" x="5245100" y="2146300"/>
          <p14:tracePt t="17662" x="5267325" y="2146300"/>
          <p14:tracePt t="17674" x="5305425" y="2146300"/>
          <p14:tracePt t="17685" x="5313363" y="2146300"/>
          <p14:tracePt t="17695" x="5335588" y="2146300"/>
          <p14:tracePt t="17708" x="5343525" y="2146300"/>
          <p14:tracePt t="17709" x="5346700" y="2146300"/>
          <p14:tracePt t="17718" x="5357813" y="2146300"/>
          <p14:tracePt t="17729" x="5360988" y="2146300"/>
          <p14:tracePt t="17740" x="5365750" y="2146300"/>
          <p14:tracePt t="17751" x="5373688" y="2146300"/>
          <p14:tracePt t="17798" x="5368925" y="2146300"/>
          <p14:tracePt t="17804" x="5365750" y="2146300"/>
          <p14:tracePt t="17811" x="5360988" y="2146300"/>
          <p14:tracePt t="17818" x="5349875" y="2146300"/>
          <p14:tracePt t="17829" x="5346700" y="2146300"/>
          <p14:tracePt t="17840" x="5324475" y="2154238"/>
          <p14:tracePt t="17851" x="5300663" y="2157413"/>
          <p14:tracePt t="17853" x="5275263" y="2165350"/>
          <p14:tracePt t="17862" x="5221288" y="2181225"/>
          <p14:tracePt t="17873" x="5078413" y="2203450"/>
          <p14:tracePt t="17887" x="4946650" y="2236788"/>
          <p14:tracePt t="17895" x="4900613" y="2244725"/>
          <p14:tracePt t="17908" x="4848225" y="2255838"/>
          <p14:tracePt t="17918" x="4837113" y="2255838"/>
          <p14:tracePt t="17929" x="4821238" y="2260600"/>
          <p14:tracePt t="17930" x="4818063" y="2260600"/>
          <p14:tracePt t="17940" x="4806950" y="2260600"/>
          <p14:tracePt t="17942" x="4806950" y="2263775"/>
          <p14:tracePt t="17951" x="4802188" y="2263775"/>
          <p14:tracePt t="17962" x="4799013" y="2271713"/>
          <p14:tracePt t="17973" x="4794250" y="2271713"/>
          <p14:tracePt t="17984" x="4794250" y="2274888"/>
          <p14:tracePt t="17996" x="4794250" y="2279650"/>
          <p14:tracePt t="18011" x="4794250" y="2282825"/>
          <p14:tracePt t="18018" x="4799013" y="2282825"/>
          <p14:tracePt t="18029" x="4799013" y="2286000"/>
          <p14:tracePt t="18040" x="4802188" y="2286000"/>
          <p14:tracePt t="18052" x="4802188" y="2290763"/>
          <p14:tracePt t="18054" x="4806950" y="2290763"/>
          <p14:tracePt t="18062" x="4810125" y="2290763"/>
          <p14:tracePt t="18073" x="4818063" y="2290763"/>
          <p14:tracePt t="18084" x="4821238" y="2290763"/>
          <p14:tracePt t="18096" x="4832350" y="2290763"/>
          <p14:tracePt t="18107" x="4848225" y="2290763"/>
          <p14:tracePt t="18118" x="4862513" y="2290763"/>
          <p14:tracePt t="18129" x="4908550" y="2290763"/>
          <p14:tracePt t="18141" x="4941888" y="2290763"/>
          <p14:tracePt t="18142" x="4979988" y="2290763"/>
          <p14:tracePt t="18151" x="5021263" y="2290763"/>
          <p14:tracePt t="18162" x="5105400" y="2290763"/>
          <p14:tracePt t="18174" x="5135563" y="2290763"/>
          <p14:tracePt t="18184" x="5210175" y="2286000"/>
          <p14:tracePt t="18196" x="5251450" y="2286000"/>
          <p14:tracePt t="18197" x="5289550" y="2286000"/>
          <p14:tracePt t="18207" x="5324475" y="2286000"/>
          <p14:tracePt t="18217" x="5387975" y="2282825"/>
          <p14:tracePt t="18229" x="5418138" y="2274888"/>
          <p14:tracePt t="18240" x="5459413" y="2274888"/>
          <p14:tracePt t="18252" x="5489575" y="2271713"/>
          <p14:tracePt t="18262" x="5502275" y="2263775"/>
          <p14:tracePt t="18273" x="5516563" y="2263775"/>
          <p14:tracePt t="18285" x="5524500" y="2260600"/>
          <p14:tracePt t="18286" x="5527675" y="2255838"/>
          <p14:tracePt t="18296" x="5532438" y="2255838"/>
          <p14:tracePt t="18307" x="5546725" y="2244725"/>
          <p14:tracePt t="18317" x="5546725" y="2241550"/>
          <p14:tracePt t="18329" x="5554663" y="2236788"/>
          <p14:tracePt t="18342" x="5565775" y="2230438"/>
          <p14:tracePt t="18351" x="5568950" y="2230438"/>
          <p14:tracePt t="18362" x="5573713" y="2222500"/>
          <p14:tracePt t="18375" x="5576888" y="2214563"/>
          <p14:tracePt t="18384" x="5576888" y="2211388"/>
          <p14:tracePt t="18396" x="5581650" y="2211388"/>
          <p14:tracePt t="18410" x="5581650" y="2206625"/>
          <p14:tracePt t="18424" x="5581650" y="2203450"/>
          <p14:tracePt t="18444" x="5581650" y="2200275"/>
          <p14:tracePt t="18458" x="5581650" y="2195513"/>
          <p14:tracePt t="18465" x="5576888" y="2195513"/>
          <p14:tracePt t="18479" x="5576888" y="2192338"/>
          <p14:tracePt t="18486" x="5573713" y="2192338"/>
          <p14:tracePt t="18496" x="5568950" y="2184400"/>
          <p14:tracePt t="18506" x="5562600" y="2184400"/>
          <p14:tracePt t="18518" x="5557838" y="2181225"/>
          <p14:tracePt t="18528" x="5549900" y="2176463"/>
          <p14:tracePt t="18541" x="5543550" y="2173288"/>
          <p14:tracePt t="18551" x="5538788" y="2173288"/>
          <p14:tracePt t="18562" x="5532438" y="2168525"/>
          <p14:tracePt t="18573" x="5527675" y="2168525"/>
          <p14:tracePt t="18575" x="5524500" y="2165350"/>
          <p14:tracePt t="18584" x="5516563" y="2165350"/>
          <p14:tracePt t="18596" x="5508625" y="2165350"/>
          <p14:tracePt t="18607" x="5502275" y="2162175"/>
          <p14:tracePt t="18617" x="5489575" y="2157413"/>
          <p14:tracePt t="18630" x="5486400" y="2157413"/>
          <p14:tracePt t="18631" x="5475288" y="2151063"/>
          <p14:tracePt t="18640" x="5470525" y="2151063"/>
          <p14:tracePt t="18651" x="5453063" y="2146300"/>
          <p14:tracePt t="18662" x="5440363" y="2146300"/>
          <p14:tracePt t="18673" x="5410200" y="2138363"/>
          <p14:tracePt t="18685" x="5384800" y="2138363"/>
          <p14:tracePt t="18696" x="5368925" y="2138363"/>
          <p14:tracePt t="18706" x="5327650" y="2138363"/>
          <p14:tracePt t="18717" x="5297488" y="2138363"/>
          <p14:tracePt t="18729" x="5251450" y="2138363"/>
          <p14:tracePt t="18741" x="5199063" y="2138363"/>
          <p14:tracePt t="18751" x="5168900" y="2143125"/>
          <p14:tracePt t="18762" x="5130800" y="2143125"/>
          <p14:tracePt t="18774" x="5108575" y="2151063"/>
          <p14:tracePt t="18775" x="5086350" y="2151063"/>
          <p14:tracePt t="18784" x="5062538" y="2151063"/>
          <p14:tracePt t="18795" x="5021263" y="2154238"/>
          <p14:tracePt t="18807" x="5006975" y="2162175"/>
          <p14:tracePt t="18818" x="4972050" y="2165350"/>
          <p14:tracePt t="18830" x="4946650" y="2173288"/>
          <p14:tracePt t="18840" x="4941888" y="2176463"/>
          <p14:tracePt t="18851" x="4922838" y="2176463"/>
          <p14:tracePt t="18862" x="4916488" y="2181225"/>
          <p14:tracePt t="18873" x="4903788" y="2184400"/>
          <p14:tracePt t="18885" x="4897438" y="2187575"/>
          <p14:tracePt t="18895" x="4892675" y="2187575"/>
          <p14:tracePt t="18907" x="4881563" y="2192338"/>
          <p14:tracePt t="18919" x="4878388" y="2192338"/>
          <p14:tracePt t="18920" x="4873625" y="2200275"/>
          <p14:tracePt t="18933" x="4870450" y="2200275"/>
          <p14:tracePt t="18940" x="4870450" y="2203450"/>
          <p14:tracePt t="18951" x="4867275" y="2203450"/>
          <p14:tracePt t="18962" x="4867275" y="2206625"/>
          <p14:tracePt t="18974" x="4862513" y="2211388"/>
          <p14:tracePt t="18988" x="4862513" y="2214563"/>
          <p14:tracePt t="19008" x="4862513" y="2217738"/>
          <p14:tracePt t="19015" x="4862513" y="2222500"/>
          <p14:tracePt t="19022" x="4867275" y="2222500"/>
          <p14:tracePt t="19036" x="4870450" y="2230438"/>
          <p14:tracePt t="19050" x="4873625" y="2233613"/>
          <p14:tracePt t="19063" x="4878388" y="2233613"/>
          <p14:tracePt t="19070" x="4878388" y="2236788"/>
          <p14:tracePt t="19084" x="4886325" y="2241550"/>
          <p14:tracePt t="19091" x="4889500" y="2241550"/>
          <p14:tracePt t="19098" x="4889500" y="2244725"/>
          <p14:tracePt t="19107" x="4892675" y="2244725"/>
          <p14:tracePt t="19119" x="4897438" y="2244725"/>
          <p14:tracePt t="19128" x="4900613" y="2244725"/>
          <p14:tracePt t="19140" x="4903788" y="2244725"/>
          <p14:tracePt t="19151" x="4908550" y="2244725"/>
          <p14:tracePt t="19162" x="4919663" y="2244725"/>
          <p14:tracePt t="19173" x="4922838" y="2244725"/>
          <p14:tracePt t="19184" x="4927600" y="2244725"/>
          <p14:tracePt t="19195" x="4941888" y="2244725"/>
          <p14:tracePt t="19208" x="4949825" y="2244725"/>
          <p14:tracePt t="19209" x="4965700" y="2244725"/>
          <p14:tracePt t="19218" x="4983163" y="2244725"/>
          <p14:tracePt t="19229" x="5029200" y="2252663"/>
          <p14:tracePt t="19240" x="5051425" y="2255838"/>
          <p14:tracePt t="19243" x="5081588" y="2255838"/>
          <p14:tracePt t="19251" x="5116513" y="2263775"/>
          <p14:tracePt t="19263" x="5168900" y="2263775"/>
          <p14:tracePt t="19273" x="5191125" y="2266950"/>
          <p14:tracePt t="19284" x="5226050" y="2274888"/>
          <p14:tracePt t="19296" x="5233988" y="2274888"/>
          <p14:tracePt t="19297" x="5251450" y="2274888"/>
          <p14:tracePt t="19306" x="5259388" y="2274888"/>
          <p14:tracePt t="19319" x="5286375" y="2274888"/>
          <p14:tracePt t="19329" x="5300663" y="2274888"/>
          <p14:tracePt t="19340" x="5327650" y="2271713"/>
          <p14:tracePt t="19351" x="5346700" y="2266950"/>
          <p14:tracePt t="19353" x="5354638" y="2266950"/>
          <p14:tracePt t="19362" x="5368925" y="2266950"/>
          <p14:tracePt t="19374" x="5391150" y="2263775"/>
          <p14:tracePt t="19385" x="5407025" y="2255838"/>
          <p14:tracePt t="19395" x="5422900" y="2252663"/>
          <p14:tracePt t="19407" x="5426075" y="2252663"/>
          <p14:tracePt t="19409" x="5434013" y="2252663"/>
          <p14:tracePt t="19418" x="5437188" y="2247900"/>
          <p14:tracePt t="19429" x="5453063" y="2241550"/>
          <p14:tracePt t="19440" x="5456238" y="2241550"/>
          <p14:tracePt t="19451" x="5470525" y="2236788"/>
          <p14:tracePt t="19463" x="5483225" y="2236788"/>
          <p14:tracePt t="19473" x="5486400" y="2236788"/>
          <p14:tracePt t="19484" x="5497513" y="2236788"/>
          <p14:tracePt t="19495" x="5505450" y="2236788"/>
          <p14:tracePt t="19497" x="5508625" y="2236788"/>
          <p14:tracePt t="19507" x="5513388" y="2236788"/>
          <p14:tracePt t="19518" x="5527675" y="2236788"/>
          <p14:tracePt t="19529" x="5532438" y="2236788"/>
          <p14:tracePt t="19540" x="5535613" y="2236788"/>
          <p14:tracePt t="19552" x="5538788" y="2236788"/>
          <p14:tracePt t="19553" x="5543550" y="2236788"/>
          <p14:tracePt t="19562" x="5549900" y="2236788"/>
          <p14:tracePt t="19573" x="5554663" y="2233613"/>
          <p14:tracePt t="19585" x="5557838" y="2233613"/>
          <p14:tracePt t="19587" x="5562600" y="2230438"/>
          <p14:tracePt t="19595" x="5565775" y="2230438"/>
          <p14:tracePt t="19608" x="5573713" y="2230438"/>
          <p14:tracePt t="19621" x="5581650" y="2230438"/>
          <p14:tracePt t="19629" x="5584825" y="2230438"/>
          <p14:tracePt t="19641" x="5588000" y="2230438"/>
          <p14:tracePt t="19642" x="5592763" y="2230438"/>
          <p14:tracePt t="19651" x="5595938" y="2225675"/>
          <p14:tracePt t="19662" x="5599113" y="2225675"/>
          <p14:tracePt t="19673" x="5599113" y="2222500"/>
          <p14:tracePt t="19684" x="5603875" y="2222500"/>
          <p14:tracePt t="19703" x="5603875" y="2217738"/>
          <p14:tracePt t="19718" x="5603875" y="2214563"/>
          <p14:tracePt t="19724" x="5603875" y="2206625"/>
          <p14:tracePt t="19731" x="5603875" y="2203450"/>
          <p14:tracePt t="19745" x="5603875" y="2200275"/>
          <p14:tracePt t="19752" x="5603875" y="2195513"/>
          <p14:tracePt t="19762" x="5599113" y="2195513"/>
          <p14:tracePt t="19773" x="5595938" y="2192338"/>
          <p14:tracePt t="19784" x="5592763" y="2192338"/>
          <p14:tracePt t="19786" x="5588000" y="2187575"/>
          <p14:tracePt t="19795" x="5584825" y="2187575"/>
          <p14:tracePt t="19807" x="5576888" y="2184400"/>
          <p14:tracePt t="19818" x="5573713" y="2184400"/>
          <p14:tracePt t="19829" x="5565775" y="2176463"/>
          <p14:tracePt t="19841" x="5562600" y="2173288"/>
          <p14:tracePt t="19842" x="5557838" y="2173288"/>
          <p14:tracePt t="19851" x="5554663" y="2173288"/>
          <p14:tracePt t="19862" x="5543550" y="2168525"/>
          <p14:tracePt t="19873" x="5538788" y="2165350"/>
          <p14:tracePt t="19884" x="5527675" y="2162175"/>
          <p14:tracePt t="19897" x="5516563" y="2162175"/>
          <p14:tracePt t="19907" x="5508625" y="2157413"/>
          <p14:tracePt t="19917" x="5489575" y="2151063"/>
          <p14:tracePt t="19929" x="5470525" y="2146300"/>
          <p14:tracePt t="19931" x="5456238" y="2138363"/>
          <p14:tracePt t="19940" x="5434013" y="2138363"/>
          <p14:tracePt t="19952" x="5384800" y="2127250"/>
          <p14:tracePt t="19962" x="5368925" y="2124075"/>
          <p14:tracePt t="19973" x="5330825" y="2124075"/>
          <p14:tracePt t="19985" x="5308600" y="2116138"/>
          <p14:tracePt t="19987" x="5289550" y="2116138"/>
          <p14:tracePt t="19995" x="5275263" y="2116138"/>
          <p14:tracePt t="20007" x="5237163" y="2116138"/>
          <p14:tracePt t="20018" x="5221288" y="2116138"/>
          <p14:tracePt t="20029" x="5195888" y="2120900"/>
          <p14:tracePt t="20041" x="5176838" y="2120900"/>
          <p14:tracePt t="20042" x="5160963" y="2124075"/>
          <p14:tracePt t="20051" x="5146675" y="2124075"/>
          <p14:tracePt t="20062" x="5105400" y="2135188"/>
          <p14:tracePt t="20074" x="5081588" y="2138363"/>
          <p14:tracePt t="20075" x="5067300" y="2146300"/>
          <p14:tracePt t="20084" x="5048250" y="2146300"/>
          <p14:tracePt t="20096" x="5029200" y="2151063"/>
          <p14:tracePt t="20107" x="5018088" y="2151063"/>
          <p14:tracePt t="20117" x="5010150" y="2154238"/>
          <p14:tracePt t="20130" x="5006975" y="2154238"/>
          <p14:tracePt t="20131" x="5002213" y="2154238"/>
          <p14:tracePt t="21073" x="4991100" y="2162175"/>
          <p14:tracePt t="21079" x="4983163" y="2173288"/>
          <p14:tracePt t="21086" x="4972050" y="2176463"/>
          <p14:tracePt t="21096" x="4960938" y="2187575"/>
          <p14:tracePt t="21108" x="4933950" y="2203450"/>
          <p14:tracePt t="21118" x="4927600" y="2214563"/>
          <p14:tracePt t="21129" x="4908550" y="2230438"/>
          <p14:tracePt t="21140" x="4897438" y="2241550"/>
          <p14:tracePt t="21142" x="4892675" y="2252663"/>
          <p14:tracePt t="21151" x="4881563" y="2255838"/>
          <p14:tracePt t="21163" x="4859338" y="2266950"/>
          <p14:tracePt t="21173" x="4856163" y="2274888"/>
          <p14:tracePt t="21184" x="4840288" y="2286000"/>
          <p14:tracePt t="21196" x="4832350" y="2297113"/>
          <p14:tracePt t="21197" x="4824413" y="2301875"/>
          <p14:tracePt t="21207" x="4821238" y="2305050"/>
          <p14:tracePt t="21218" x="4806950" y="2320925"/>
          <p14:tracePt t="21229" x="4806950" y="2324100"/>
          <p14:tracePt t="21240" x="4799013" y="2332038"/>
          <p14:tracePt t="21252" x="4791075" y="2335213"/>
          <p14:tracePt t="21262" x="4787900" y="2335213"/>
          <p14:tracePt t="21273" x="4783138" y="2339975"/>
          <p14:tracePt t="21285" x="4776788" y="2339975"/>
          <p14:tracePt t="21286" x="4772025" y="2339975"/>
          <p14:tracePt t="21295" x="4768850" y="2339975"/>
          <p14:tracePt t="21307" x="4760913" y="2335213"/>
          <p14:tracePt t="21318" x="4757738" y="2332038"/>
          <p14:tracePt t="21328" x="4749800" y="2324100"/>
          <p14:tracePt t="21341" x="4738688" y="2320925"/>
          <p14:tracePt t="21342" x="4733925" y="2312988"/>
          <p14:tracePt t="21351" x="4722813" y="2305050"/>
          <p14:tracePt t="21363" x="4697413" y="2286000"/>
          <p14:tracePt t="21373" x="4681538" y="2271713"/>
          <p14:tracePt t="21384" x="4635500" y="2233613"/>
          <p14:tracePt t="21397" x="4602163" y="2203450"/>
          <p14:tracePt t="21406" x="4575175" y="2184400"/>
          <p14:tracePt t="21418" x="4503738" y="2135188"/>
          <p14:tracePt t="21430" x="4459288" y="2120900"/>
          <p14:tracePt t="21431" x="4416425" y="2097088"/>
          <p14:tracePt t="21440" x="4371975" y="2066925"/>
          <p14:tracePt t="21452" x="4270375" y="1998663"/>
          <p14:tracePt t="21462" x="4224338" y="1957388"/>
          <p14:tracePt t="21473" x="4137025" y="1866900"/>
          <p14:tracePt t="21485" x="4062413" y="1784350"/>
          <p14:tracePt t="21496" x="4035425" y="1754188"/>
          <p14:tracePt t="21506" x="3971925" y="1708150"/>
          <p14:tracePt t="21518" x="3952875" y="1689100"/>
          <p14:tracePt t="21520" x="3929063" y="1670050"/>
          <p14:tracePt t="21528" x="3910013" y="1651000"/>
          <p14:tracePt t="21541" x="3884613" y="1636713"/>
          <p14:tracePt t="21551" x="3873500" y="1625600"/>
          <p14:tracePt t="21562" x="3849688" y="1609725"/>
          <p14:tracePt t="21573" x="3846513" y="1606550"/>
          <p14:tracePt t="21575" x="3838575" y="1595438"/>
          <p14:tracePt t="21584" x="3827463" y="1590675"/>
          <p14:tracePt t="21596" x="3813175" y="1579563"/>
          <p14:tracePt t="21607" x="3800475" y="1576388"/>
          <p14:tracePt t="21617" x="3789363" y="1571625"/>
          <p14:tracePt t="21630" x="3786188" y="1571625"/>
          <p14:tracePt t="21631" x="3783013" y="1565275"/>
          <p14:tracePt t="21640" x="3770313" y="1565275"/>
          <p14:tracePt t="21651" x="3767138" y="1565275"/>
          <p14:tracePt t="21662" x="3763963" y="1565275"/>
          <p14:tracePt t="21673" x="3756025" y="1565275"/>
          <p14:tracePt t="21685" x="3744913" y="1565275"/>
          <p14:tracePt t="21695" x="3740150" y="1565275"/>
          <p14:tracePt t="21707" x="3736975" y="1568450"/>
          <p14:tracePt t="21719" x="3733800" y="1571625"/>
          <p14:tracePt t="21733" x="3729038" y="1576388"/>
          <p14:tracePt t="21740" x="3729038" y="1579563"/>
          <p14:tracePt t="21754" x="3729038" y="1582738"/>
          <p14:tracePt t="21762" x="3729038" y="1587500"/>
          <p14:tracePt t="21774" x="3729038" y="1590675"/>
          <p14:tracePt t="21775" x="3729038" y="1598613"/>
          <p14:tracePt t="21785" x="3729038" y="1601788"/>
          <p14:tracePt t="21796" x="3729038" y="1606550"/>
          <p14:tracePt t="21807" x="3729038" y="1609725"/>
          <p14:tracePt t="21818" x="3729038" y="1617663"/>
          <p14:tracePt t="21830" x="3729038" y="1620838"/>
          <p14:tracePt t="21840" x="3729038" y="1628775"/>
          <p14:tracePt t="21852" x="3729038" y="1631950"/>
          <p14:tracePt t="21862" x="3729038" y="1636713"/>
          <p14:tracePt t="21864" x="3729038" y="1639888"/>
          <p14:tracePt t="21877" x="3729038" y="1644650"/>
          <p14:tracePt t="21885" x="3729038" y="1647825"/>
          <p14:tracePt t="21896" x="3729038" y="1651000"/>
          <p14:tracePt t="21907" x="3729038" y="1662113"/>
          <p14:tracePt t="21919" x="3729038" y="1666875"/>
          <p14:tracePt t="21929" x="3729038" y="1670050"/>
          <p14:tracePt t="21940" x="3729038" y="1677988"/>
          <p14:tracePt t="21951" x="3729038" y="1681163"/>
          <p14:tracePt t="21962" x="3729038" y="1700213"/>
          <p14:tracePt t="21974" x="3721100" y="1741488"/>
          <p14:tracePt t="21984" x="3721100" y="1765300"/>
          <p14:tracePt t="21996" x="3717925" y="1817688"/>
          <p14:tracePt t="22007" x="3709988" y="1858963"/>
          <p14:tracePt t="22008" x="3709988" y="1893888"/>
          <p14:tracePt t="22018" x="3709988" y="1924050"/>
          <p14:tracePt t="22030" x="3703638" y="1984375"/>
          <p14:tracePt t="22040" x="3703638" y="2006600"/>
          <p14:tracePt t="22051" x="3706813" y="2097088"/>
          <p14:tracePt t="22063" x="3706813" y="2138363"/>
          <p14:tracePt t="22064" x="3714750" y="2181225"/>
          <p14:tracePt t="22073" x="3714750" y="2211388"/>
          <p14:tracePt t="22084" x="3725863" y="2260600"/>
          <p14:tracePt t="22096" x="3725863" y="2279650"/>
          <p14:tracePt t="22098" x="3733800" y="2293938"/>
          <p14:tracePt t="22106" x="3733800" y="2305050"/>
          <p14:tracePt t="22119" x="3736975" y="2316163"/>
          <p14:tracePt t="22129" x="3740150" y="2320925"/>
          <p14:tracePt t="22140" x="3740150" y="2332038"/>
          <p14:tracePt t="22152" x="3744913" y="2335213"/>
          <p14:tracePt t="22153" x="3748088" y="2339975"/>
          <p14:tracePt t="22162" x="3759200" y="2346325"/>
          <p14:tracePt t="22174" x="3770313" y="2357438"/>
          <p14:tracePt t="22185" x="3789363" y="2370138"/>
          <p14:tracePt t="22195" x="3827463" y="2384425"/>
          <p14:tracePt t="22208" x="3862388" y="2400300"/>
          <p14:tracePt t="22209" x="3895725" y="2411413"/>
          <p14:tracePt t="22217" x="3929063" y="2425700"/>
          <p14:tracePt t="22229" x="4008438" y="2452688"/>
          <p14:tracePt t="22240" x="4043363" y="2468563"/>
          <p14:tracePt t="22251" x="4098925" y="2486025"/>
          <p14:tracePt t="22263" x="4144963" y="2498725"/>
          <p14:tracePt t="22273" x="4164013" y="2505075"/>
          <p14:tracePt t="22284" x="4210050" y="2509838"/>
          <p14:tracePt t="22295" x="4232275" y="2509838"/>
          <p14:tracePt t="22306" x="4276725" y="2509838"/>
          <p14:tracePt t="22318" x="4306888" y="2509838"/>
          <p14:tracePt t="22329" x="4325938" y="2509838"/>
          <p14:tracePt t="22340" x="4352925" y="2498725"/>
          <p14:tracePt t="22352" x="4367213" y="2490788"/>
          <p14:tracePt t="22353" x="4379913" y="2486025"/>
          <p14:tracePt t="22362" x="4391025" y="2474913"/>
          <p14:tracePt t="22373" x="4410075" y="2460625"/>
          <p14:tracePt t="22384" x="4429125" y="2449513"/>
          <p14:tracePt t="22395" x="4462463" y="2414588"/>
          <p14:tracePt t="22408" x="4545013" y="2346325"/>
          <p14:tracePt t="22417" x="4602163" y="2305050"/>
          <p14:tracePt t="22429" x="4722813" y="2200275"/>
          <p14:tracePt t="22441" x="4772025" y="2162175"/>
          <p14:tracePt t="22442" x="4824413" y="2124075"/>
          <p14:tracePt t="22451" x="4870450" y="2082800"/>
          <p14:tracePt t="22463" x="4946650" y="2025650"/>
          <p14:tracePt t="22473" x="4972050" y="1998663"/>
          <p14:tracePt t="22484" x="5051425" y="1954213"/>
          <p14:tracePt t="22496" x="5089525" y="1927225"/>
          <p14:tracePt t="22498" x="5124450" y="1912938"/>
          <p14:tracePt t="22506" x="5168900" y="1889125"/>
          <p14:tracePt t="22518" x="5237163" y="1855788"/>
          <p14:tracePt t="22529" x="5270500" y="1847850"/>
          <p14:tracePt t="22540" x="5308600" y="1836738"/>
          <p14:tracePt t="22552" x="5335588" y="1833563"/>
          <p14:tracePt t="22562" x="5338763" y="1833563"/>
          <p14:tracePt t="22573" x="5354638" y="1833563"/>
          <p14:tracePt t="22584" x="5357813" y="1833563"/>
          <p14:tracePt t="22596" x="5360988" y="1833563"/>
          <p14:tracePt t="22608" x="5368925" y="1833563"/>
          <p14:tracePt t="22618" x="5376863" y="1833563"/>
          <p14:tracePt t="22628" x="5384800" y="1836738"/>
          <p14:tracePt t="22641" x="5387975" y="1839913"/>
          <p14:tracePt t="22642" x="5391150" y="1844675"/>
          <p14:tracePt t="22655" x="5395913" y="1851025"/>
          <p14:tracePt t="22662" x="5399088" y="1855788"/>
          <p14:tracePt t="22673" x="5407025" y="1858963"/>
          <p14:tracePt t="22684" x="5410200" y="1866900"/>
          <p14:tracePt t="22696" x="5410200" y="1870075"/>
          <p14:tracePt t="22698" x="5414963" y="1870075"/>
          <p14:tracePt t="22707" x="5414963" y="1874838"/>
          <p14:tracePt t="22718" x="5418138" y="1885950"/>
          <p14:tracePt t="22730" x="5422900" y="1889125"/>
          <p14:tracePt t="22731" x="5422900" y="1893888"/>
          <p14:tracePt t="22740" x="5422900" y="1900238"/>
          <p14:tracePt t="22752" x="5434013" y="1957388"/>
          <p14:tracePt t="22762" x="5448300" y="2003425"/>
          <p14:tracePt t="22773" x="5470525" y="2105025"/>
          <p14:tracePt t="22785" x="5478463" y="2151063"/>
          <p14:tracePt t="22786" x="5489575" y="2173288"/>
          <p14:tracePt t="22795" x="5489575" y="2195513"/>
          <p14:tracePt t="22807" x="5502275" y="2230438"/>
          <p14:tracePt t="22818" x="5502275" y="2241550"/>
          <p14:tracePt t="22821" x="5505450" y="2244725"/>
          <p14:tracePt t="22828" x="5505450" y="2252663"/>
          <p14:tracePt t="22841" x="5513388" y="2263775"/>
          <p14:tracePt t="22842" x="5513388" y="2271713"/>
          <p14:tracePt t="22851" x="5513388" y="2282825"/>
          <p14:tracePt t="22862" x="5516563" y="2297113"/>
          <p14:tracePt t="22873" x="5519738" y="2305050"/>
          <p14:tracePt t="22885" x="5527675" y="2320925"/>
          <p14:tracePt t="22896" x="5527675" y="2327275"/>
          <p14:tracePt t="22907" x="5527675" y="2332038"/>
          <p14:tracePt t="22918" x="5527675" y="2343150"/>
          <p14:tracePt t="22930" x="5527675" y="2346325"/>
          <p14:tracePt t="22965" x="5524500" y="2346325"/>
          <p14:tracePt t="22971" x="5519738" y="2346325"/>
          <p14:tracePt t="22978" x="5516563" y="2346325"/>
          <p14:tracePt t="23406" x="5475288" y="2436813"/>
          <p14:tracePt t="23412" x="5414963" y="2554288"/>
          <p14:tracePt t="23440" x="5267325" y="2909888"/>
          <p14:tracePt t="23452" x="5251450" y="2962275"/>
          <p14:tracePt t="23453" x="5237163" y="3005138"/>
          <p14:tracePt t="23462" x="5229225" y="3030538"/>
          <p14:tracePt t="23474" x="5214938" y="3068638"/>
          <p14:tracePt t="23485" x="5207000" y="3090863"/>
          <p14:tracePt t="23495" x="5180013" y="3178175"/>
          <p14:tracePt t="23507" x="5160963" y="3243263"/>
          <p14:tracePt t="23508" x="5138738" y="3325813"/>
          <p14:tracePt t="23518" x="5111750" y="3416300"/>
          <p14:tracePt t="23529" x="5081588" y="3571875"/>
          <p14:tracePt t="23540" x="5062538" y="3654425"/>
          <p14:tracePt t="23551" x="5040313" y="3798888"/>
          <p14:tracePt t="23563" x="5026025" y="3892550"/>
          <p14:tracePt t="23574" x="5021263" y="3908425"/>
          <p14:tracePt t="23584" x="5013325" y="3933825"/>
          <p14:tracePt t="23596" x="5013325" y="3938588"/>
          <p14:tracePt t="23598" x="5010150" y="3941763"/>
          <p14:tracePt t="23607" x="5010150" y="3949700"/>
          <p14:tracePt t="23619" x="5010150" y="3952875"/>
          <p14:tracePt t="23629" x="5006975" y="3956050"/>
          <p14:tracePt t="23640" x="5006975" y="3963988"/>
          <p14:tracePt t="23651" x="5002213" y="3963988"/>
          <p14:tracePt t="23662" x="4999038" y="3968750"/>
          <p14:tracePt t="23674" x="4995863" y="3971925"/>
          <p14:tracePt t="23687" x="4995863" y="3979863"/>
          <p14:tracePt t="23695" x="4991100" y="3979863"/>
          <p14:tracePt t="23708" x="4983163" y="3979863"/>
          <p14:tracePt t="23718" x="4979988" y="3983038"/>
          <p14:tracePt t="23729" x="4972050" y="3987800"/>
          <p14:tracePt t="23740" x="4965700" y="3987800"/>
          <p14:tracePt t="23742" x="4953000" y="3987800"/>
          <p14:tracePt t="23751" x="4938713" y="3990975"/>
          <p14:tracePt t="23763" x="4911725" y="3990975"/>
          <p14:tracePt t="23773" x="4897438" y="3990975"/>
          <p14:tracePt t="23784" x="4848225" y="3990975"/>
          <p14:tracePt t="23797" x="4818063" y="3990975"/>
          <p14:tracePt t="23798" x="4783138" y="3975100"/>
          <p14:tracePt t="23806" x="4749800" y="3968750"/>
          <p14:tracePt t="23819" x="4678363" y="3956050"/>
          <p14:tracePt t="23829" x="4643438" y="3941763"/>
          <p14:tracePt t="23840" x="4568825" y="3930650"/>
          <p14:tracePt t="23851" x="4541838" y="3914775"/>
          <p14:tracePt t="23862" x="4492625" y="3895725"/>
          <p14:tracePt t="23873" x="4459288" y="3884613"/>
          <p14:tracePt t="23885" x="4451350" y="3881438"/>
          <p14:tracePt t="23895" x="4435475" y="3873500"/>
          <p14:tracePt t="23908" x="4429125" y="3862388"/>
          <p14:tracePt t="23918" x="4416425" y="3862388"/>
          <p14:tracePt t="23929" x="4410075" y="3854450"/>
          <p14:tracePt t="23941" x="4398963" y="3854450"/>
          <p14:tracePt t="23943" x="4394200" y="3851275"/>
          <p14:tracePt t="23951" x="4391025" y="3846513"/>
          <p14:tracePt t="23962" x="4379913" y="3843338"/>
          <p14:tracePt t="23973" x="4371975" y="3835400"/>
          <p14:tracePt t="23984" x="4360863" y="3832225"/>
          <p14:tracePt t="23996" x="4349750" y="3829050"/>
          <p14:tracePt t="23997" x="4344988" y="3824288"/>
          <p14:tracePt t="24007" x="4333875" y="3821113"/>
          <p14:tracePt t="24018" x="4314825" y="3821113"/>
          <p14:tracePt t="24029" x="4311650" y="3813175"/>
          <p14:tracePt t="24040" x="4300538" y="3813175"/>
          <p14:tracePt t="24052" x="4284663" y="3813175"/>
          <p14:tracePt t="24062" x="4281488" y="3816350"/>
          <p14:tracePt t="24073" x="4273550" y="3816350"/>
          <p14:tracePt t="24084" x="4262438" y="3816350"/>
          <p14:tracePt t="24086" x="4257675" y="3821113"/>
          <p14:tracePt t="24096" x="4254500" y="3821113"/>
          <p14:tracePt t="24107" x="4246563" y="3821113"/>
          <p14:tracePt t="24118" x="4243388" y="3821113"/>
          <p14:tracePt t="24134" x="4235450" y="3821113"/>
          <p14:tracePt t="24148" x="4232275" y="3821113"/>
          <p14:tracePt t="24162" x="4227513" y="3821113"/>
          <p14:tracePt t="24182" x="4224338" y="3821113"/>
          <p14:tracePt t="24224" x="4221163" y="3821113"/>
          <p14:tracePt t="24238" x="4216400" y="3821113"/>
          <p14:tracePt t="24258" x="4213225" y="3821113"/>
          <p14:tracePt t="24272" x="4205288" y="3821113"/>
          <p14:tracePt t="24279" x="4202113" y="3821113"/>
          <p14:tracePt t="24286" x="4197350" y="3821113"/>
          <p14:tracePt t="24299" x="4194175" y="3821113"/>
          <p14:tracePt t="24307" x="4191000" y="3821113"/>
          <p14:tracePt t="24317" x="4183063" y="3821113"/>
          <p14:tracePt t="24329" x="4171950" y="3821113"/>
          <p14:tracePt t="24341" x="4160838" y="3821113"/>
          <p14:tracePt t="24351" x="4156075" y="3821113"/>
          <p14:tracePt t="24362" x="4141788" y="3821113"/>
          <p14:tracePt t="24374" x="4137025" y="3821113"/>
          <p14:tracePt t="24375" x="4133850" y="3813175"/>
          <p14:tracePt t="24384" x="4122738" y="3813175"/>
          <p14:tracePt t="24396" x="4117975" y="3810000"/>
          <p14:tracePt t="24407" x="4114800" y="3810000"/>
          <p14:tracePt t="24418" x="4111625" y="3810000"/>
          <p14:tracePt t="24429" x="4106863" y="3810000"/>
          <p14:tracePt t="24440" x="4103688" y="3810000"/>
          <p14:tracePt t="24499" x="4106863" y="3810000"/>
          <p14:tracePt t="24520" x="4111625" y="3810000"/>
          <p14:tracePt t="24533" x="4114800" y="3810000"/>
          <p14:tracePt t="24548" x="4117975" y="3810000"/>
          <p14:tracePt t="24568" x="4122738" y="3810000"/>
          <p14:tracePt t="24581" x="4130675" y="3805238"/>
          <p14:tracePt t="24588" x="4130675" y="3802063"/>
          <p14:tracePt t="24596" x="4133850" y="3802063"/>
          <p14:tracePt t="24607" x="4133850" y="3798888"/>
          <p14:tracePt t="24618" x="4137025" y="3790950"/>
          <p14:tracePt t="24629" x="4141788" y="3783013"/>
          <p14:tracePt t="24640" x="4144963" y="3779838"/>
          <p14:tracePt t="24651" x="4148138" y="3775075"/>
          <p14:tracePt t="24664" x="4148138" y="3771900"/>
          <p14:tracePt t="24678" x="4148138" y="3767138"/>
          <p14:tracePt t="24691" x="4144963" y="3763963"/>
          <p14:tracePt t="24698" x="4141788" y="3760788"/>
          <p14:tracePt t="24707" x="4137025" y="3760788"/>
          <p14:tracePt t="24719" x="4125913" y="3752850"/>
          <p14:tracePt t="24729" x="4122738" y="3752850"/>
          <p14:tracePt t="24740" x="4114800" y="3749675"/>
          <p14:tracePt t="24751" x="4111625" y="3749675"/>
          <p14:tracePt t="24762" x="4095750" y="3744913"/>
          <p14:tracePt t="24774" x="4092575" y="3744913"/>
          <p14:tracePt t="24775" x="4084638" y="3744913"/>
          <p14:tracePt t="24784" x="4081463" y="3744913"/>
          <p14:tracePt t="24796" x="4065588" y="3744913"/>
          <p14:tracePt t="24807" x="4062413" y="3744913"/>
          <p14:tracePt t="24809" x="4051300" y="3741738"/>
          <p14:tracePt t="24818" x="4046538" y="3741738"/>
          <p14:tracePt t="24830" x="4027488" y="3741738"/>
          <p14:tracePt t="24840" x="4019550" y="3733800"/>
          <p14:tracePt t="24851" x="4005263" y="3733800"/>
          <p14:tracePt t="24863" x="3994150" y="3730625"/>
          <p14:tracePt t="24864" x="3986213" y="3730625"/>
          <p14:tracePt t="24873" x="3983038" y="3730625"/>
          <p14:tracePt t="24884" x="3963988" y="3730625"/>
          <p14:tracePt t="24896" x="3956050" y="3730625"/>
          <p14:tracePt t="24907" x="3944938" y="3730625"/>
          <p14:tracePt t="24919" x="3929063" y="3730625"/>
          <p14:tracePt t="24929" x="3925888" y="3730625"/>
          <p14:tracePt t="24940" x="3910013" y="3730625"/>
          <p14:tracePt t="24951" x="3906838" y="3730625"/>
          <p14:tracePt t="24953" x="3903663" y="3730625"/>
          <p14:tracePt t="24962" x="3895725" y="3730625"/>
          <p14:tracePt t="24974" x="3887788" y="3730625"/>
          <p14:tracePt t="24985" x="3876675" y="3730625"/>
          <p14:tracePt t="24995" x="3873500" y="3733800"/>
          <p14:tracePt t="25007" x="3868738" y="3733800"/>
          <p14:tracePt t="25009" x="3865563" y="3733800"/>
          <p14:tracePt t="25018" x="3857625" y="3741738"/>
          <p14:tracePt t="25030" x="3854450" y="3749675"/>
          <p14:tracePt t="25041" x="3854450" y="3752850"/>
          <p14:tracePt t="25051" x="3854450" y="3756025"/>
          <p14:tracePt t="25063" x="3854450" y="3763963"/>
          <p14:tracePt t="25073" x="3854450" y="3771900"/>
          <p14:tracePt t="25084" x="3854450" y="3775075"/>
          <p14:tracePt t="25096" x="3862388" y="3779838"/>
          <p14:tracePt t="25107" x="3865563" y="3783013"/>
          <p14:tracePt t="25118" x="3868738" y="3786188"/>
          <p14:tracePt t="25132" x="3873500" y="3786188"/>
          <p14:tracePt t="25140" x="3876675" y="3790950"/>
          <p14:tracePt t="25152" x="3879850" y="3790950"/>
          <p14:tracePt t="25153" x="3884613" y="3794125"/>
          <p14:tracePt t="25162" x="3895725" y="3794125"/>
          <p14:tracePt t="25173" x="3914775" y="3805238"/>
          <p14:tracePt t="25184" x="3925888" y="3810000"/>
          <p14:tracePt t="25195" x="3967163" y="3829050"/>
          <p14:tracePt t="25207" x="3983038" y="3835400"/>
          <p14:tracePt t="25208" x="4008438" y="3846513"/>
          <p14:tracePt t="25218" x="4024313" y="3846513"/>
          <p14:tracePt t="25228" x="4043363" y="3851275"/>
          <p14:tracePt t="25241" x="4054475" y="3851275"/>
          <p14:tracePt t="25243" x="4062413" y="3851275"/>
          <p14:tracePt t="25251" x="4065588" y="3851275"/>
          <p14:tracePt t="25263" x="4081463" y="3851275"/>
          <p14:tracePt t="25273" x="4084638" y="3851275"/>
          <p14:tracePt t="25284" x="4092575" y="3851275"/>
          <p14:tracePt t="25297" x="4092575" y="3846513"/>
          <p14:tracePt t="25298" x="4095750" y="3846513"/>
          <p14:tracePt t="25307" x="4103688" y="3843338"/>
          <p14:tracePt t="25318" x="4111625" y="3843338"/>
          <p14:tracePt t="25329" x="4114800" y="3840163"/>
          <p14:tracePt t="25331" x="4117975" y="3840163"/>
          <p14:tracePt t="25340" x="4122738" y="3832225"/>
          <p14:tracePt t="25352" x="4125913" y="3832225"/>
          <p14:tracePt t="25362" x="4133850" y="3832225"/>
          <p14:tracePt t="25373" x="4141788" y="3829050"/>
          <p14:tracePt t="25384" x="4148138" y="3829050"/>
          <p14:tracePt t="25396" x="4160838" y="3824288"/>
          <p14:tracePt t="25408" x="4171950" y="3821113"/>
          <p14:tracePt t="25418" x="4175125" y="3821113"/>
          <p14:tracePt t="25429" x="4202113" y="3816350"/>
          <p14:tracePt t="25440" x="4221163" y="3810000"/>
          <p14:tracePt t="25442" x="4243388" y="3810000"/>
          <p14:tracePt t="25451" x="4265613" y="3798888"/>
          <p14:tracePt t="25462" x="4379913" y="3775075"/>
          <p14:tracePt t="25474" x="4443413" y="3752850"/>
          <p14:tracePt t="25484" x="4556125" y="3730625"/>
          <p14:tracePt t="25497" x="4673600" y="3703638"/>
          <p14:tracePt t="25507" x="4727575" y="3687763"/>
          <p14:tracePt t="25518" x="4832350" y="3665538"/>
          <p14:tracePt t="25529" x="4886325" y="3651250"/>
          <p14:tracePt t="25531" x="4938713" y="3635375"/>
          <p14:tracePt t="25540" x="4979988" y="3624263"/>
          <p14:tracePt t="25552" x="5089525" y="3575050"/>
          <p14:tracePt t="25562" x="5141913" y="3552825"/>
          <p14:tracePt t="25573" x="5251450" y="3506788"/>
          <p14:tracePt t="25585" x="5305425" y="3476625"/>
          <p14:tracePt t="25586" x="5343525" y="3446463"/>
          <p14:tracePt t="25595" x="5387975" y="3424238"/>
          <p14:tracePt t="25607" x="5437188" y="3386138"/>
          <p14:tracePt t="25618" x="5464175" y="3363913"/>
          <p14:tracePt t="25629" x="5516563" y="3333750"/>
          <p14:tracePt t="25640" x="5549900" y="3309938"/>
          <p14:tracePt t="25642" x="5607050" y="3287713"/>
          <p14:tracePt t="25651" x="5667375" y="3265488"/>
          <p14:tracePt t="25662" x="5853113" y="3224213"/>
          <p14:tracePt t="25673" x="5935663" y="3205163"/>
          <p14:tracePt t="25684" x="6105525" y="3205163"/>
          <p14:tracePt t="25696" x="6173788" y="3205163"/>
          <p14:tracePt t="25698" x="6245225" y="3205163"/>
          <p14:tracePt t="26082" x="6367463" y="3205163"/>
          <p14:tracePt t="26088" x="6502400" y="3186113"/>
          <p14:tracePt t="26117" x="7123113" y="3101975"/>
          <p14:tracePt t="26130" x="7435850" y="3049588"/>
          <p14:tracePt t="26140" x="7599363" y="3019425"/>
          <p14:tracePt t="26151" x="7818438" y="2974975"/>
          <p14:tracePt t="26162" x="7931150" y="2955925"/>
          <p14:tracePt t="26164" x="8043863" y="2947988"/>
          <p14:tracePt t="26173" x="8147050" y="2932113"/>
          <p14:tracePt t="26184" x="8308975" y="2906713"/>
          <p14:tracePt t="26196" x="8369300" y="2898775"/>
          <p14:tracePt t="26207" x="8501063" y="2876550"/>
          <p14:tracePt t="26219" x="8618538" y="2860675"/>
          <p14:tracePt t="26228" x="8678863" y="2852738"/>
          <p14:tracePt t="26240" x="8782050" y="2838450"/>
          <p14:tracePt t="26251" x="8826500" y="2822575"/>
          <p14:tracePt t="26262" x="8924925" y="2786063"/>
          <p14:tracePt t="26274" x="9031288" y="2740025"/>
          <p14:tracePt t="26285" x="9086850" y="271780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599540" y="61290"/>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2270577" y="564485"/>
            <a:ext cx="4379079"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Running Job Results</a:t>
            </a:r>
            <a:endParaRPr sz="2000" b="1" dirty="0">
              <a:latin typeface="Rubik"/>
              <a:ea typeface="Rubik"/>
              <a:cs typeface="Rubik"/>
              <a:sym typeface="Rubik"/>
            </a:endParaRPr>
          </a:p>
        </p:txBody>
      </p:sp>
      <p:pic>
        <p:nvPicPr>
          <p:cNvPr id="7" name="Picture 6">
            <a:extLst>
              <a:ext uri="{FF2B5EF4-FFF2-40B4-BE49-F238E27FC236}">
                <a16:creationId xmlns:a16="http://schemas.microsoft.com/office/drawing/2014/main" id="{38BE3B96-475A-AE37-923E-700C8AF51CBC}"/>
              </a:ext>
            </a:extLst>
          </p:cNvPr>
          <p:cNvPicPr>
            <a:picLocks noChangeAspect="1"/>
          </p:cNvPicPr>
          <p:nvPr/>
        </p:nvPicPr>
        <p:blipFill>
          <a:blip r:embed="rId5"/>
          <a:stretch>
            <a:fillRect/>
          </a:stretch>
        </p:blipFill>
        <p:spPr>
          <a:xfrm>
            <a:off x="1271816" y="1385379"/>
            <a:ext cx="6648499" cy="2886096"/>
          </a:xfrm>
          <a:prstGeom prst="rect">
            <a:avLst/>
          </a:prstGeom>
        </p:spPr>
      </p:pic>
    </p:spTree>
    <p:extLst>
      <p:ext uri="{BB962C8B-B14F-4D97-AF65-F5344CB8AC3E}">
        <p14:creationId xmlns:p14="http://schemas.microsoft.com/office/powerpoint/2010/main" val="3319812612"/>
      </p:ext>
    </p:extLst>
  </p:cSld>
  <p:clrMapOvr>
    <a:masterClrMapping/>
  </p:clrMapOvr>
  <mc:AlternateContent xmlns:mc="http://schemas.openxmlformats.org/markup-compatibility/2006" xmlns:p14="http://schemas.microsoft.com/office/powerpoint/2010/main">
    <mc:Choice Requires="p14">
      <p:transition spd="slow" p14:dur="2000" advTm="10359"/>
    </mc:Choice>
    <mc:Fallback xmlns="">
      <p:transition spd="slow" advTm="10359"/>
    </mc:Fallback>
  </mc:AlternateContent>
  <p:extLst>
    <p:ext uri="{3A86A75C-4F4B-4683-9AE1-C65F6400EC91}">
      <p14:laserTraceLst xmlns:p14="http://schemas.microsoft.com/office/powerpoint/2010/main">
        <p14:tracePtLst>
          <p14:tracePt t="454" x="8939213" y="2493963"/>
          <p14:tracePt t="461" x="8785225" y="2474913"/>
          <p14:tracePt t="471" x="8615363" y="2463800"/>
          <p14:tracePt t="482" x="8328025" y="2433638"/>
          <p14:tracePt t="493" x="8158163" y="2422525"/>
          <p14:tracePt t="495" x="7927975" y="2411413"/>
          <p14:tracePt t="504" x="7715250" y="2389188"/>
          <p14:tracePt t="516" x="7277100" y="2395538"/>
          <p14:tracePt t="526" x="7046913" y="2406650"/>
          <p14:tracePt t="538" x="6661150" y="2441575"/>
          <p14:tracePt t="549" x="6450013" y="2463800"/>
          <p14:tracePt t="551" x="6272213" y="2486025"/>
          <p14:tracePt t="559" x="6159500" y="2505075"/>
          <p14:tracePt t="571" x="5984875" y="2532063"/>
          <p14:tracePt t="582" x="5924550" y="2540000"/>
          <p14:tracePt t="593" x="5842000" y="2543175"/>
          <p14:tracePt t="604" x="5822950" y="2543175"/>
          <p14:tracePt t="605" x="5807075" y="2543175"/>
          <p14:tracePt t="615" x="5800725" y="2543175"/>
          <p14:tracePt t="627" x="5784850" y="2543175"/>
          <p14:tracePt t="638" x="5781675" y="2543175"/>
          <p14:tracePt t="1012" x="5746750" y="2543175"/>
          <p14:tracePt t="1017" x="5675313" y="2535238"/>
          <p14:tracePt t="1026" x="5584825" y="2528888"/>
          <p14:tracePt t="1039" x="5316538" y="2479675"/>
          <p14:tracePt t="1049" x="5172075" y="2436813"/>
          <p14:tracePt t="1060" x="4813300" y="2312988"/>
          <p14:tracePt t="1071" x="4598988" y="2222500"/>
          <p14:tracePt t="1082" x="4311650" y="2097088"/>
          <p14:tracePt t="1094" x="3986213" y="1949450"/>
          <p14:tracePt t="1104" x="3846513" y="1874838"/>
          <p14:tracePt t="1115" x="3660775" y="1787525"/>
          <p14:tracePt t="1127" x="3578225" y="1754188"/>
          <p14:tracePt t="1129" x="3484563" y="1711325"/>
          <p14:tracePt t="1138" x="3400425" y="1670050"/>
          <p14:tracePt t="1149" x="3249613" y="1576388"/>
          <p14:tracePt t="1160" x="3197225" y="1538288"/>
          <p14:tracePt t="1171" x="3105150" y="1485900"/>
          <p14:tracePt t="1183" x="3033713" y="1443038"/>
          <p14:tracePt t="1193" x="3000375" y="1428750"/>
          <p14:tracePt t="1204" x="2943225" y="1409700"/>
          <p14:tracePt t="1216" x="2921000" y="1406525"/>
          <p14:tracePt t="1217" x="2901950" y="1393825"/>
          <p14:tracePt t="1226" x="2886075" y="1387475"/>
          <p14:tracePt t="1238" x="2860675" y="1376363"/>
          <p14:tracePt t="1249" x="2849563" y="1376363"/>
          <p14:tracePt t="1259" x="2833688" y="1371600"/>
          <p14:tracePt t="1272" x="2825750" y="1368425"/>
          <p14:tracePt t="1273" x="2814638" y="1368425"/>
          <p14:tracePt t="1282" x="2806700" y="1368425"/>
          <p14:tracePt t="1293" x="2792413" y="1368425"/>
          <p14:tracePt t="1304" x="2781300" y="1368425"/>
          <p14:tracePt t="1315" x="2759075" y="1368425"/>
          <p14:tracePt t="1328" x="2740025" y="1368425"/>
          <p14:tracePt t="1337" x="2727325" y="1368425"/>
          <p14:tracePt t="1349" x="2709863" y="1371600"/>
          <p14:tracePt t="1361" x="2697163" y="1379538"/>
          <p14:tracePt t="1362" x="2686050" y="1382713"/>
          <p14:tracePt t="1370" x="2674938" y="1390650"/>
          <p14:tracePt t="1383" x="2663825" y="1398588"/>
          <p14:tracePt t="1393" x="2652713" y="1409700"/>
          <p14:tracePt t="1404" x="2636838" y="1423988"/>
          <p14:tracePt t="1415" x="2633663" y="1428750"/>
          <p14:tracePt t="1417" x="2630488" y="1436688"/>
          <p14:tracePt t="1427" x="2622550" y="1447800"/>
          <p14:tracePt t="1438" x="2614613" y="1462088"/>
          <p14:tracePt t="1449" x="2611438" y="1466850"/>
          <p14:tracePt t="1460" x="2600325" y="1481138"/>
          <p14:tracePt t="1472" x="2592388" y="1500188"/>
          <p14:tracePt t="1482" x="2592388" y="1508125"/>
          <p14:tracePt t="1493" x="2573338" y="1538288"/>
          <p14:tracePt t="1504" x="2573338" y="1552575"/>
          <p14:tracePt t="1506" x="2570163" y="1565275"/>
          <p14:tracePt t="1515" x="2565400" y="1571625"/>
          <p14:tracePt t="1527" x="2557463" y="1587500"/>
          <p14:tracePt t="1538" x="2554288" y="1598613"/>
          <p14:tracePt t="1549" x="2543175" y="1617663"/>
          <p14:tracePt t="1561" x="2538413" y="1636713"/>
          <p14:tracePt t="1562" x="2538413" y="1644650"/>
          <p14:tracePt t="1571" x="2527300" y="1666875"/>
          <p14:tracePt t="1583" x="2516188" y="1716088"/>
          <p14:tracePt t="1593" x="2508250" y="1730375"/>
          <p14:tracePt t="1604" x="2497138" y="1765300"/>
          <p14:tracePt t="1617" x="2497138" y="1784350"/>
          <p14:tracePt t="1627" x="2493963" y="1795463"/>
          <p14:tracePt t="1637" x="2490788" y="1814513"/>
          <p14:tracePt t="1649" x="2490788" y="1833563"/>
          <p14:tracePt t="1651" x="2482850" y="1847850"/>
          <p14:tracePt t="1660" x="2482850" y="1878013"/>
          <p14:tracePt t="1671" x="2482850" y="1908175"/>
          <p14:tracePt t="1673" x="2482850" y="1938338"/>
          <p14:tracePt t="1682" x="2482850" y="1962150"/>
          <p14:tracePt t="1693" x="2482850" y="2006600"/>
          <p14:tracePt t="1704" x="2482850" y="2025650"/>
          <p14:tracePt t="1706" x="2482850" y="2033588"/>
          <p14:tracePt t="1715" x="2482850" y="2036763"/>
          <p14:tracePt t="1727" x="2482850" y="2047875"/>
          <p14:tracePt t="1738" x="2482850" y="2052638"/>
          <p14:tracePt t="1749" x="2482850" y="2063750"/>
          <p14:tracePt t="1761" x="2486025" y="2074863"/>
          <p14:tracePt t="1762" x="2493963" y="2089150"/>
          <p14:tracePt t="1771" x="2505075" y="2108200"/>
          <p14:tracePt t="1782" x="2543175" y="2151063"/>
          <p14:tracePt t="1793" x="2581275" y="2187575"/>
          <p14:tracePt t="1804" x="2663825" y="2271713"/>
          <p14:tracePt t="1816" x="2765425" y="2351088"/>
          <p14:tracePt t="1827" x="2800350" y="2381250"/>
          <p14:tracePt t="1837" x="2863850" y="2422525"/>
          <p14:tracePt t="1850" x="2898775" y="2441575"/>
          <p14:tracePt t="1851" x="2932113" y="2455863"/>
          <p14:tracePt t="1860" x="2965450" y="2468563"/>
          <p14:tracePt t="1871" x="3027363" y="2493963"/>
          <p14:tracePt t="1882" x="3057525" y="2501900"/>
          <p14:tracePt t="1893" x="3121025" y="2509838"/>
          <p14:tracePt t="1905" x="3154363" y="2509838"/>
          <p14:tracePt t="1906" x="3178175" y="2509838"/>
          <p14:tracePt t="1915" x="3200400" y="2509838"/>
          <p14:tracePt t="1927" x="3238500" y="2501900"/>
          <p14:tracePt t="1938" x="3271838" y="2486025"/>
          <p14:tracePt t="1949" x="3332163" y="2460625"/>
          <p14:tracePt t="1961" x="3367088" y="2449513"/>
          <p14:tracePt t="1962" x="3411538" y="2425700"/>
          <p14:tracePt t="1971" x="3465513" y="2392363"/>
          <p14:tracePt t="1982" x="3556000" y="2339975"/>
          <p14:tracePt t="1993" x="3600450" y="2309813"/>
          <p14:tracePt t="1995" x="3638550" y="2282825"/>
          <p14:tracePt t="2004" x="3684588" y="2252663"/>
          <p14:tracePt t="2016" x="3756025" y="2176463"/>
          <p14:tracePt t="2026" x="3800475" y="2146300"/>
          <p14:tracePt t="2038" x="3876675" y="2089150"/>
          <p14:tracePt t="2050" x="3910013" y="2066925"/>
          <p14:tracePt t="2051" x="3937000" y="2047875"/>
          <p14:tracePt t="2059" x="3963988" y="2028825"/>
          <p14:tracePt t="2071" x="3997325" y="2009775"/>
          <p14:tracePt t="2083" x="4013200" y="2006600"/>
          <p14:tracePt t="2084" x="4024313" y="1995488"/>
          <p14:tracePt t="2093" x="4027488" y="1992313"/>
          <p14:tracePt t="2105" x="4035425" y="1979613"/>
          <p14:tracePt t="2116" x="4038600" y="1979613"/>
          <p14:tracePt t="2126" x="4046538" y="1976438"/>
          <p14:tracePt t="2139" x="4046538" y="1973263"/>
          <p14:tracePt t="2140" x="4051300" y="1973263"/>
          <p14:tracePt t="2153" x="4051300" y="1968500"/>
          <p14:tracePt t="2167" x="4051300" y="1965325"/>
          <p14:tracePt t="2180" x="4051300" y="1962150"/>
          <p14:tracePt t="2202" x="4051300" y="1957388"/>
          <p14:tracePt t="2215" x="4051300" y="1954213"/>
          <p14:tracePt t="2228" x="4043363" y="1954213"/>
          <p14:tracePt t="2235" x="4043363" y="1946275"/>
          <p14:tracePt t="2250" x="4038600" y="1943100"/>
          <p14:tracePt t="2256" x="4035425" y="1943100"/>
          <p14:tracePt t="2263" x="4027488" y="1943100"/>
          <p14:tracePt t="2271" x="4024313" y="1938338"/>
          <p14:tracePt t="2282" x="4019550" y="1938338"/>
          <p14:tracePt t="2284" x="4005263" y="1935163"/>
          <p14:tracePt t="2293" x="3994150" y="1927225"/>
          <p14:tracePt t="2305" x="3952875" y="1916113"/>
          <p14:tracePt t="2316" x="3929063" y="1905000"/>
          <p14:tracePt t="2326" x="3879850" y="1885950"/>
          <p14:tracePt t="2339" x="3865563" y="1874838"/>
          <p14:tracePt t="2340" x="3846513" y="1870075"/>
          <p14:tracePt t="2349" x="3830638" y="1863725"/>
          <p14:tracePt t="2360" x="3800475" y="1847850"/>
          <p14:tracePt t="2371" x="3786188" y="1844675"/>
          <p14:tracePt t="2382" x="3759200" y="1833563"/>
          <p14:tracePt t="2394" x="3717925" y="1820863"/>
          <p14:tracePt t="2404" x="3695700" y="1806575"/>
          <p14:tracePt t="2415" x="3627438" y="1795463"/>
          <p14:tracePt t="2428" x="3532188" y="1765300"/>
          <p14:tracePt t="2437" x="3479800" y="1749425"/>
          <p14:tracePt t="2449" x="3381375" y="1719263"/>
          <p14:tracePt t="2460" x="3340100" y="1704975"/>
          <p14:tracePt t="2471" x="3252788" y="1685925"/>
          <p14:tracePt t="2483" x="3208338" y="1670050"/>
          <p14:tracePt t="2484" x="3167063" y="1655763"/>
          <p14:tracePt t="2493" x="3121025" y="1639888"/>
          <p14:tracePt t="2504" x="3038475" y="1617663"/>
          <p14:tracePt t="2515" x="2992438" y="1614488"/>
          <p14:tracePt t="2526" x="2928938" y="1598613"/>
          <p14:tracePt t="2538" x="2855913" y="1590675"/>
          <p14:tracePt t="2548" x="2822575" y="1590675"/>
          <p14:tracePt t="2560" x="2776538" y="1595438"/>
          <p14:tracePt t="2570" x="2762250" y="1595438"/>
          <p14:tracePt t="2582" x="2727325" y="1598613"/>
          <p14:tracePt t="2594" x="2709863" y="1598613"/>
          <p14:tracePt t="2604" x="2701925" y="1598613"/>
          <p14:tracePt t="2615" x="2682875" y="1598613"/>
          <p14:tracePt t="2627" x="2671763" y="1598613"/>
          <p14:tracePt t="2629" x="2655888" y="1598613"/>
          <p14:tracePt t="2638" x="2652713" y="1598613"/>
          <p14:tracePt t="3103" x="2660650" y="1598613"/>
          <p14:tracePt t="3109" x="2679700" y="1606550"/>
          <p14:tracePt t="3137" x="2784475" y="1644650"/>
          <p14:tracePt t="3149" x="2806700" y="1655763"/>
          <p14:tracePt t="3151" x="2852738" y="1670050"/>
          <p14:tracePt t="3160" x="2894013" y="1685925"/>
          <p14:tracePt t="3172" x="2992438" y="1724025"/>
          <p14:tracePt t="3182" x="3038475" y="1741488"/>
          <p14:tracePt t="3193" x="3124200" y="1773238"/>
          <p14:tracePt t="3205" x="3178175" y="1795463"/>
          <p14:tracePt t="3206" x="3233738" y="1817688"/>
          <p14:tracePt t="3215" x="3295650" y="1844675"/>
          <p14:tracePt t="3226" x="3422650" y="1882775"/>
          <p14:tracePt t="3238" x="3484563" y="1897063"/>
          <p14:tracePt t="3249" x="3562350" y="1927225"/>
          <p14:tracePt t="3261" x="3597275" y="1938338"/>
          <p14:tracePt t="3262" x="3624263" y="1954213"/>
          <p14:tracePt t="3271" x="3654425" y="1957388"/>
          <p14:tracePt t="3282" x="3695700" y="1976438"/>
          <p14:tracePt t="3293" x="3709988" y="1979613"/>
          <p14:tracePt t="3295" x="3721100" y="1987550"/>
          <p14:tracePt t="3304" x="3733800" y="1992313"/>
          <p14:tracePt t="3316" x="3740150" y="1992313"/>
          <p14:tracePt t="3327" x="3744913" y="1995488"/>
          <p14:tracePt t="3337" x="3752850" y="1995488"/>
          <p14:tracePt t="3349" x="3759200" y="1995488"/>
          <p14:tracePt t="3360" x="3763963" y="1995488"/>
          <p14:tracePt t="3371" x="3767138" y="1995488"/>
          <p14:tracePt t="3770" x="3775075" y="2003425"/>
          <p14:tracePt t="3776" x="3794125" y="2006600"/>
          <p14:tracePt t="3805" x="3884613" y="2036763"/>
          <p14:tracePt t="3816" x="3914775" y="2044700"/>
          <p14:tracePt t="3826" x="3975100" y="2063750"/>
          <p14:tracePt t="3839" x="4057650" y="2074863"/>
          <p14:tracePt t="3849" x="4103688" y="2089150"/>
          <p14:tracePt t="3859" x="4186238" y="2105025"/>
          <p14:tracePt t="3871" x="4227513" y="2112963"/>
          <p14:tracePt t="3873" x="4257675" y="2112963"/>
          <p14:tracePt t="3882" x="4311650" y="2120900"/>
          <p14:tracePt t="3894" x="4394200" y="2127250"/>
          <p14:tracePt t="3904" x="4454525" y="2127250"/>
          <p14:tracePt t="3915" x="4560888" y="2124075"/>
          <p14:tracePt t="3928" x="4632325" y="2116138"/>
          <p14:tracePt t="3938" x="4667250" y="2108200"/>
          <p14:tracePt t="3949" x="4730750" y="2097088"/>
          <p14:tracePt t="3960" x="4764088" y="2089150"/>
          <p14:tracePt t="3971" x="4851400" y="2066925"/>
          <p14:tracePt t="3983" x="4892675" y="2052638"/>
          <p14:tracePt t="3984" x="4933950" y="2047875"/>
          <p14:tracePt t="3993" x="4968875" y="2033588"/>
          <p14:tracePt t="4004" x="5056188" y="2009775"/>
          <p14:tracePt t="4016" x="5089525" y="1998663"/>
          <p14:tracePt t="4026" x="5168900" y="1962150"/>
          <p14:tracePt t="4039" x="5256213" y="1930400"/>
          <p14:tracePt t="4049" x="5297488" y="1927225"/>
          <p14:tracePt t="4059" x="5346700" y="1908175"/>
          <p14:tracePt t="4072" x="5360988" y="1900238"/>
          <p14:tracePt t="4074" x="5373688" y="1900238"/>
          <p14:tracePt t="4082" x="5376863" y="1900238"/>
          <p14:tracePt t="4093" x="5384800" y="1897063"/>
          <p14:tracePt t="4104" x="5391150" y="1893888"/>
          <p14:tracePt t="4115" x="5391150" y="1885950"/>
          <p14:tracePt t="4128" x="5387975" y="1874838"/>
          <p14:tracePt t="4137" x="5384800" y="1866900"/>
          <p14:tracePt t="4521" x="5395913" y="1866900"/>
          <p14:tracePt t="4527" x="5414963" y="1855788"/>
          <p14:tracePt t="4549" x="5478463" y="1836738"/>
          <p14:tracePt t="4560" x="5508625" y="1825625"/>
          <p14:tracePt t="4561" x="5535613" y="1814513"/>
          <p14:tracePt t="4571" x="5557838" y="1798638"/>
          <p14:tracePt t="4582" x="5618163" y="1773238"/>
          <p14:tracePt t="4593" x="5653088" y="1760538"/>
          <p14:tracePt t="4604" x="5686425" y="1741488"/>
          <p14:tracePt t="4616" x="5713413" y="1730375"/>
          <p14:tracePt t="4627" x="5724525" y="1727200"/>
          <p14:tracePt t="4637" x="5735638" y="1724025"/>
          <p14:tracePt t="4649" x="5738813" y="1719263"/>
          <p14:tracePt t="4651" x="5746750" y="1716088"/>
          <p14:tracePt t="4659" x="5754688" y="1716088"/>
          <p14:tracePt t="4672" x="5762625" y="1711325"/>
          <p14:tracePt t="4682" x="5773738" y="1704975"/>
          <p14:tracePt t="4693" x="5781675" y="1704975"/>
          <p14:tracePt t="4705" x="5792788" y="1700213"/>
          <p14:tracePt t="4706" x="5795963" y="1700213"/>
          <p14:tracePt t="4715" x="5800725" y="1697038"/>
          <p14:tracePt t="4727" x="5803900" y="1697038"/>
          <p14:tracePt t="4738" x="5807075" y="1693863"/>
          <p14:tracePt t="4748" x="5815013" y="1689100"/>
          <p14:tracePt t="4760" x="5826125" y="1689100"/>
          <p14:tracePt t="4761" x="5830888" y="1685925"/>
          <p14:tracePt t="4771" x="5837238" y="1685925"/>
          <p14:tracePt t="4782" x="5853113" y="1677988"/>
          <p14:tracePt t="4793" x="5861050" y="1677988"/>
          <p14:tracePt t="4804" x="5883275" y="1677988"/>
          <p14:tracePt t="4816" x="5891213" y="1677988"/>
          <p14:tracePt t="4827" x="5894388" y="1677988"/>
          <p14:tracePt t="4837" x="5902325" y="1681163"/>
          <p14:tracePt t="4849" x="5905500" y="1681163"/>
          <p14:tracePt t="4860" x="5905500" y="1685925"/>
          <p14:tracePt t="4871" x="5905500" y="1689100"/>
          <p14:tracePt t="4884" x="5902325" y="1693863"/>
          <p14:tracePt t="4893" x="5897563" y="1693863"/>
          <p14:tracePt t="4905" x="5880100" y="1697038"/>
          <p14:tracePt t="4915" x="5864225" y="1704975"/>
          <p14:tracePt t="4926" x="5822950" y="1704975"/>
          <p14:tracePt t="4938" x="5800725" y="1704975"/>
          <p14:tracePt t="4940" x="5776913" y="1704975"/>
          <p14:tracePt t="4948" x="5754688" y="1704975"/>
          <p14:tracePt t="4961" x="5716588" y="1700213"/>
          <p14:tracePt t="4971" x="5702300" y="1700213"/>
          <p14:tracePt t="4982" x="5659438" y="1697038"/>
          <p14:tracePt t="4994" x="5637213" y="1697038"/>
          <p14:tracePt t="4996" x="5622925" y="1689100"/>
          <p14:tracePt t="5004" x="5611813" y="1689100"/>
          <p14:tracePt t="5016" x="5592763" y="1685925"/>
          <p14:tracePt t="5027" x="5588000" y="1681163"/>
          <p14:tracePt t="5038" x="5573713" y="1681163"/>
          <p14:tracePt t="5049" x="5568950" y="1681163"/>
          <p14:tracePt t="5060" x="5565775" y="1681163"/>
          <p14:tracePt t="5071" x="5562600" y="1681163"/>
          <p14:tracePt t="5082" x="5557838" y="1681163"/>
          <p14:tracePt t="5160" x="5562600" y="1685925"/>
          <p14:tracePt t="5173" x="5565775" y="1685925"/>
          <p14:tracePt t="5180" x="5565775" y="1689100"/>
          <p14:tracePt t="5195" x="5568950" y="1689100"/>
          <p14:tracePt t="5208" x="5573713" y="1689100"/>
          <p14:tracePt t="5222" x="5581650" y="1689100"/>
          <p14:tracePt t="5235" x="5584825" y="1689100"/>
          <p14:tracePt t="5249" x="5588000" y="1689100"/>
          <p14:tracePt t="5256" x="5592763" y="1689100"/>
          <p14:tracePt t="5263" x="5595938" y="1689100"/>
          <p14:tracePt t="5271" x="5607050" y="1689100"/>
          <p14:tracePt t="5283" x="5614988" y="1689100"/>
          <p14:tracePt t="5285" x="5629275" y="1689100"/>
          <p14:tracePt t="5293" x="5648325" y="1689100"/>
          <p14:tracePt t="5305" x="5702300" y="1693863"/>
          <p14:tracePt t="5316" x="5743575" y="1700213"/>
          <p14:tracePt t="5326" x="5867400" y="1708150"/>
          <p14:tracePt t="5338" x="5921375" y="1716088"/>
          <p14:tracePt t="5368" x="5959475" y="1716088"/>
          <p14:tracePt t="5374" x="6080125" y="1727200"/>
          <p14:tracePt t="5382" x="6094413" y="1727200"/>
          <p14:tracePt t="5394" x="6113463" y="1727200"/>
          <p14:tracePt t="5404" x="6121400" y="1727200"/>
          <p14:tracePt t="5415" x="6140450" y="1727200"/>
          <p14:tracePt t="5426" x="6154738" y="1727200"/>
          <p14:tracePt t="5428" x="6159500" y="1724025"/>
          <p14:tracePt t="5438" x="6170613" y="1724025"/>
          <p14:tracePt t="5449" x="6196013" y="1711325"/>
          <p14:tracePt t="5460" x="6203950" y="1711325"/>
          <p14:tracePt t="5471" x="6219825" y="1704975"/>
          <p14:tracePt t="5483" x="6234113" y="1704975"/>
          <p14:tracePt t="5493" x="6238875" y="1697038"/>
          <p14:tracePt t="5504" x="6245225" y="1689100"/>
          <p14:tracePt t="5517" x="6245225" y="1685925"/>
          <p14:tracePt t="5526" x="6242050" y="1674813"/>
          <p14:tracePt t="5539" x="6215063" y="1662113"/>
          <p14:tracePt t="5549" x="6181725" y="1639888"/>
          <p14:tracePt t="5560" x="6034088" y="1582738"/>
          <p14:tracePt t="5572" x="5927725" y="1549400"/>
          <p14:tracePt t="5573" x="5837238" y="1516063"/>
          <p14:tracePt t="5582" x="5754688" y="1497013"/>
          <p14:tracePt t="5593" x="5626100" y="1458913"/>
          <p14:tracePt t="5604" x="5588000" y="1458913"/>
          <p14:tracePt t="5615" x="5516563" y="1458913"/>
          <p14:tracePt t="5627" x="5494338" y="1458913"/>
          <p14:tracePt t="5629" x="5467350" y="1458913"/>
          <p14:tracePt t="5637" x="5445125" y="1466850"/>
          <p14:tracePt t="5649" x="5418138" y="1470025"/>
          <p14:tracePt t="5659" x="5403850" y="1481138"/>
          <p14:tracePt t="5671" x="5376863" y="1492250"/>
          <p14:tracePt t="5683" x="5354638" y="1508125"/>
          <p14:tracePt t="5693" x="5349875" y="1508125"/>
          <p14:tracePt t="5704" x="5335588" y="1522413"/>
          <p14:tracePt t="5715" x="5330825" y="1527175"/>
          <p14:tracePt t="5717" x="5327650" y="1527175"/>
          <p14:tracePt t="5726" x="5327650" y="1530350"/>
          <p14:tracePt t="5738" x="5324475" y="1541463"/>
          <p14:tracePt t="5748" x="5324475" y="1546225"/>
          <p14:tracePt t="5760" x="5324475" y="1549400"/>
          <p14:tracePt t="5771" x="5324475" y="1552575"/>
          <p14:tracePt t="5782" x="5327650" y="1557338"/>
          <p14:tracePt t="5793" x="5330825" y="1560513"/>
          <p14:tracePt t="5804" x="5335588" y="1560513"/>
          <p14:tracePt t="5815" x="5354638" y="1568450"/>
          <p14:tracePt t="5827" x="5395913" y="1579563"/>
          <p14:tracePt t="5837" x="5437188" y="1587500"/>
          <p14:tracePt t="5849" x="5562600" y="1609725"/>
          <p14:tracePt t="5860" x="5634038" y="1625600"/>
          <p14:tracePt t="5871" x="5818188" y="1651000"/>
          <p14:tracePt t="5882" x="5946775" y="1658938"/>
          <p14:tracePt t="5893" x="5981700" y="1658938"/>
          <p14:tracePt t="5904" x="6011863" y="1658938"/>
          <p14:tracePt t="5916" x="6022975" y="1658938"/>
          <p14:tracePt t="5917" x="6026150" y="1658938"/>
          <p14:tracePt t="5938" x="6026150" y="1651000"/>
          <p14:tracePt t="5944" x="6026150" y="1647825"/>
          <p14:tracePt t="5951" x="6019800" y="1644650"/>
          <p14:tracePt t="5959" x="6003925" y="1631950"/>
          <p14:tracePt t="5972" x="5897563" y="1595438"/>
          <p14:tracePt t="5983" x="5807075" y="1571625"/>
          <p14:tracePt t="5993" x="5467350" y="1519238"/>
          <p14:tracePt t="6006" x="5111750" y="1508125"/>
          <p14:tracePt t="6015" x="5002213" y="1511300"/>
          <p14:tracePt t="6027" x="4760913" y="1538288"/>
          <p14:tracePt t="6037" x="4605338" y="1560513"/>
          <p14:tracePt t="6048" x="4413250" y="1595438"/>
          <p14:tracePt t="6061" x="4243388" y="1601788"/>
          <p14:tracePt t="6070" x="4171950" y="1601788"/>
          <p14:tracePt t="6082" x="4051300" y="1590675"/>
          <p14:tracePt t="6093" x="3997325" y="1590675"/>
          <p14:tracePt t="6104" x="3933825" y="1576388"/>
          <p14:tracePt t="6116" x="3887788" y="1576388"/>
          <p14:tracePt t="6126" x="3865563" y="1576388"/>
          <p14:tracePt t="6137" x="3827463" y="1576388"/>
          <p14:tracePt t="6149" x="3808413" y="1576388"/>
          <p14:tracePt t="6150" x="3794125" y="1576388"/>
          <p14:tracePt t="6160" x="3770313" y="1576388"/>
          <p14:tracePt t="6172" x="3733800" y="1576388"/>
          <p14:tracePt t="6182" x="3717925" y="1576388"/>
          <p14:tracePt t="6193" x="3676650" y="1576388"/>
          <p14:tracePt t="6205" x="3654425" y="1576388"/>
          <p14:tracePt t="6206" x="3630613" y="1576388"/>
          <p14:tracePt t="6215" x="3616325" y="1576388"/>
          <p14:tracePt t="6226" x="3578225" y="1579563"/>
          <p14:tracePt t="6238" x="3559175" y="1582738"/>
          <p14:tracePt t="6248" x="3521075" y="1595438"/>
          <p14:tracePt t="6260" x="3487738" y="1614488"/>
          <p14:tracePt t="6271" x="3471863" y="1617663"/>
          <p14:tracePt t="6282" x="3449638" y="1620838"/>
          <p14:tracePt t="6293" x="3446463" y="1620838"/>
          <p14:tracePt t="6295" x="3438525" y="1628775"/>
          <p14:tracePt t="6304" x="3435350" y="1628775"/>
          <p14:tracePt t="6316" x="3419475" y="1631950"/>
          <p14:tracePt t="6327" x="3419475" y="1636713"/>
          <p14:tracePt t="6337" x="3411538" y="1636713"/>
          <p14:tracePt t="6349" x="3408363" y="1639888"/>
          <p14:tracePt t="6351" x="3400425" y="1639888"/>
          <p14:tracePt t="6360" x="3397250" y="1644650"/>
          <p14:tracePt t="6371" x="3389313" y="1644650"/>
          <p14:tracePt t="6382" x="3381375" y="1644650"/>
          <p14:tracePt t="6393" x="3370263" y="1644650"/>
          <p14:tracePt t="6405" x="3359150" y="1644650"/>
          <p14:tracePt t="6415" x="3355975" y="1644650"/>
          <p14:tracePt t="6426" x="3340100" y="1644650"/>
          <p14:tracePt t="6438" x="3336925" y="1644650"/>
          <p14:tracePt t="6440" x="3332163" y="1644650"/>
          <p14:tracePt t="6449" x="3321050" y="1639888"/>
          <p14:tracePt t="6460" x="3302000" y="1639888"/>
          <p14:tracePt t="6471" x="3290888" y="1636713"/>
          <p14:tracePt t="6482" x="3271838" y="1628775"/>
          <p14:tracePt t="6493" x="3257550" y="1628775"/>
          <p14:tracePt t="6495" x="3238500" y="1625600"/>
          <p14:tracePt t="6504" x="3222625" y="1625600"/>
          <p14:tracePt t="6515" x="3178175" y="1617663"/>
          <p14:tracePt t="6527" x="3154363" y="1617663"/>
          <p14:tracePt t="6538" x="3117850" y="1614488"/>
          <p14:tracePt t="6550" x="3074988" y="1606550"/>
          <p14:tracePt t="6560" x="3060700" y="1606550"/>
          <p14:tracePt t="6571" x="3033713" y="1601788"/>
          <p14:tracePt t="6583" x="3022600" y="1595438"/>
          <p14:tracePt t="6584" x="3014663" y="1595438"/>
          <p14:tracePt t="6593" x="3003550" y="1595438"/>
          <p14:tracePt t="6605" x="2978150" y="1590675"/>
          <p14:tracePt t="6615" x="2970213" y="1590675"/>
          <p14:tracePt t="6626" x="2947988" y="1590675"/>
          <p14:tracePt t="6639" x="2940050" y="1587500"/>
          <p14:tracePt t="6640" x="2928938" y="1587500"/>
          <p14:tracePt t="6649" x="2913063" y="1587500"/>
          <p14:tracePt t="6660" x="2886075" y="1587500"/>
          <p14:tracePt t="6672" x="2871788" y="1587500"/>
          <p14:tracePt t="6673" x="2849563" y="1587500"/>
          <p14:tracePt t="6681" x="2833688" y="1587500"/>
          <p14:tracePt t="6694" x="2789238" y="1587500"/>
          <p14:tracePt t="6704" x="2765425" y="1587500"/>
          <p14:tracePt t="6715" x="2720975" y="1587500"/>
          <p14:tracePt t="6726" x="2697163" y="1587500"/>
          <p14:tracePt t="6738" x="2647950" y="1595438"/>
          <p14:tracePt t="6750" x="2611438" y="1609725"/>
          <p14:tracePt t="6760" x="2592388" y="1617663"/>
          <p14:tracePt t="6771" x="2551113" y="1639888"/>
          <p14:tracePt t="6783" x="2527300" y="1644650"/>
          <p14:tracePt t="6785" x="2513013" y="1655763"/>
          <p14:tracePt t="6793" x="2486025" y="1670050"/>
          <p14:tracePt t="6804" x="2447925" y="1693863"/>
          <p14:tracePt t="6816" x="2428875" y="1704975"/>
          <p14:tracePt t="6826" x="2395538" y="1730375"/>
          <p14:tracePt t="6838" x="2376488" y="1749425"/>
          <p14:tracePt t="6840" x="2362200" y="1760538"/>
          <p14:tracePt t="6849" x="2343150" y="1779588"/>
          <p14:tracePt t="6860" x="2316163" y="1798638"/>
          <p14:tracePt t="6871" x="2312988" y="1809750"/>
          <p14:tracePt t="6882" x="2297113" y="1820863"/>
          <p14:tracePt t="6894" x="2282825" y="1828800"/>
          <p14:tracePt t="6904" x="2278063" y="1833563"/>
          <p14:tracePt t="6915" x="2274888" y="1844675"/>
          <p14:tracePt t="6927" x="2274888" y="1847850"/>
          <p14:tracePt t="6928" x="2270125" y="1851025"/>
          <p14:tracePt t="6941" x="2270125" y="1855788"/>
          <p14:tracePt t="6949" x="2270125" y="1858963"/>
          <p14:tracePt t="6959" x="2270125" y="1863725"/>
          <p14:tracePt t="6971" x="2274888" y="1863725"/>
          <p14:tracePt t="6982" x="2274888" y="1866900"/>
          <p14:tracePt t="6993" x="2278063" y="1874838"/>
          <p14:tracePt t="7005" x="2282825" y="1874838"/>
          <p14:tracePt t="7016" x="2282825" y="1878013"/>
          <p14:tracePt t="7018" x="2286000" y="1878013"/>
          <p14:tracePt t="7026" x="2286000" y="1882775"/>
          <p14:tracePt t="7038" x="2293938" y="1882775"/>
          <p14:tracePt t="7051" x="2297113" y="1882775"/>
          <p14:tracePt t="7066" x="2301875" y="1882775"/>
          <p14:tracePt t="7079" x="2305050" y="1882775"/>
          <p14:tracePt t="7093" x="2308225" y="1885950"/>
          <p14:tracePt t="7100" x="2312988" y="1885950"/>
          <p14:tracePt t="7107" x="2316163" y="1889125"/>
          <p14:tracePt t="7115" x="2327275" y="1893888"/>
          <p14:tracePt t="7128" x="2346325" y="1912938"/>
          <p14:tracePt t="7138" x="2365375" y="1924050"/>
          <p14:tracePt t="7148" x="2414588" y="1954213"/>
          <p14:tracePt t="7160" x="2441575" y="1965325"/>
          <p14:tracePt t="7162" x="2474913" y="1979613"/>
          <p14:tracePt t="7171" x="2516188" y="1995488"/>
          <p14:tracePt t="7183" x="2603500" y="2014538"/>
          <p14:tracePt t="7193" x="2644775" y="2022475"/>
          <p14:tracePt t="7204" x="2727325" y="2022475"/>
          <p14:tracePt t="7216" x="2751138" y="2022475"/>
          <p14:tracePt t="7217" x="2773363" y="2022475"/>
          <p14:tracePt t="7227" x="2795588" y="2014538"/>
          <p14:tracePt t="7238" x="2825750" y="1998663"/>
          <p14:tracePt t="7249" x="2841625" y="1987550"/>
          <p14:tracePt t="7260" x="2855913" y="1973263"/>
          <p14:tracePt t="7272" x="2860675" y="1968500"/>
          <p14:tracePt t="7273" x="2863850" y="1965325"/>
          <p14:tracePt t="7282" x="2868613" y="1962150"/>
          <p14:tracePt t="7293" x="2871788" y="1949450"/>
          <p14:tracePt t="7304" x="2879725" y="1946275"/>
          <p14:tracePt t="7307" x="2879725" y="1943100"/>
          <p14:tracePt t="7315" x="2879725" y="1938338"/>
          <p14:tracePt t="7334" x="2879725" y="1935163"/>
          <p14:tracePt t="7348" x="2879725" y="1930400"/>
          <p14:tracePt t="7361" x="2879725" y="1927225"/>
          <p14:tracePt t="7410" x="2879725" y="1930400"/>
          <p14:tracePt t="7416" x="2879725" y="1935163"/>
          <p14:tracePt t="7423" x="2879725" y="1938338"/>
          <p14:tracePt t="7430" x="2879725" y="1946275"/>
          <p14:tracePt t="7438" x="2879725" y="1957388"/>
          <p14:tracePt t="7449" x="2879725" y="1968500"/>
          <p14:tracePt t="7451" x="2882900" y="1976438"/>
          <p14:tracePt t="7459" x="2886075" y="1995488"/>
          <p14:tracePt t="7472" x="2894013" y="2025650"/>
          <p14:tracePt t="7474" x="2916238" y="2058988"/>
          <p14:tracePt t="7482" x="2932113" y="2112963"/>
          <p14:tracePt t="7493" x="2992438" y="2233613"/>
          <p14:tracePt t="7504" x="3033713" y="2309813"/>
          <p14:tracePt t="7506" x="3087688" y="2392363"/>
          <p14:tracePt t="7515" x="3148013" y="2490788"/>
          <p14:tracePt t="7527" x="3271838" y="2674938"/>
          <p14:tracePt t="7537" x="3321050" y="2743200"/>
          <p14:tracePt t="7548" x="3408363" y="2846388"/>
          <p14:tracePt t="7561" x="3457575" y="2890838"/>
          <p14:tracePt t="7562" x="3495675" y="2928938"/>
          <p14:tracePt t="7571" x="3529013" y="2967038"/>
          <p14:tracePt t="7582" x="3641725" y="3054350"/>
          <p14:tracePt t="7593" x="3706813" y="3101975"/>
          <p14:tracePt t="7604" x="3830638" y="3200400"/>
          <p14:tracePt t="7616" x="3941763" y="3273425"/>
          <p14:tracePt t="7627" x="4005263" y="3309938"/>
          <p14:tracePt t="7637" x="4133850" y="3386138"/>
          <p14:tracePt t="7649" x="4216400" y="3427413"/>
          <p14:tracePt t="7651" x="4281488" y="3468688"/>
          <p14:tracePt t="7660" x="4349750" y="3506788"/>
          <p14:tracePt t="7672" x="4465638" y="3578225"/>
          <p14:tracePt t="7682" x="4522788" y="3621088"/>
          <p14:tracePt t="7693" x="4651375" y="3684588"/>
          <p14:tracePt t="7705" x="4714875" y="3714750"/>
          <p14:tracePt t="7706" x="4768850" y="3736975"/>
          <p14:tracePt t="7715" x="4824413" y="3763963"/>
          <p14:tracePt t="7726" x="4889500" y="3783013"/>
          <p14:tracePt t="7738" x="4908550" y="3786188"/>
          <p14:tracePt t="7749" x="4946650" y="3798888"/>
          <p14:tracePt t="7761" x="4991100" y="3798888"/>
          <p14:tracePt t="7771" x="5013325" y="3805238"/>
          <p14:tracePt t="7782" x="5086350" y="3805238"/>
          <p14:tracePt t="7793" x="5138738" y="3805238"/>
          <p14:tracePt t="7795" x="5168900" y="3805238"/>
          <p14:tracePt t="7805" x="5202238" y="3813175"/>
          <p14:tracePt t="7816" x="5248275" y="3813175"/>
          <p14:tracePt t="7827" x="5264150" y="3813175"/>
          <p14:tracePt t="7837" x="5297488" y="3813175"/>
          <p14:tracePt t="7850" x="5305425" y="3813175"/>
          <p14:tracePt t="7851" x="5316538" y="3813175"/>
          <p14:tracePt t="7860" x="5324475" y="3813175"/>
          <p14:tracePt t="7871" x="5335588" y="3813175"/>
          <p14:tracePt t="7882" x="5343525" y="3810000"/>
          <p14:tracePt t="7893" x="5349875" y="3805238"/>
          <p14:tracePt t="7905" x="5365750" y="3786188"/>
          <p14:tracePt t="7916" x="5373688" y="3775075"/>
          <p14:tracePt t="7927" x="5376863" y="3763963"/>
          <p14:tracePt t="8243" x="5486400" y="3706813"/>
          <p14:tracePt t="8248" x="5645150" y="3627438"/>
          <p14:tracePt t="8270" x="6099175" y="3443288"/>
          <p14:tracePt t="8283" x="6211888" y="3397250"/>
          <p14:tracePt t="8284" x="6313488" y="3370263"/>
          <p14:tracePt t="8293" x="6430963" y="3336925"/>
          <p14:tracePt t="8304" x="6623050" y="3292475"/>
          <p14:tracePt t="8315" x="6688138" y="3276600"/>
          <p14:tracePt t="8326" x="6811963" y="3238500"/>
          <p14:tracePt t="8338" x="6869113" y="3216275"/>
          <p14:tracePt t="8340" x="6921500" y="3181350"/>
          <p14:tracePt t="8349" x="6975475" y="3159125"/>
          <p14:tracePt t="8360" x="7046913" y="3117850"/>
          <p14:tracePt t="8371" x="7073900" y="3098800"/>
          <p14:tracePt t="8373" x="7085013" y="3087688"/>
          <p14:tracePt t="8382" x="7096125" y="3076575"/>
          <p14:tracePt t="8394" x="7107238" y="3060700"/>
          <p14:tracePt t="8404" x="7110413" y="3057525"/>
          <p14:tracePt t="8415" x="7115175" y="3049588"/>
          <p14:tracePt t="8428" x="7115175" y="3046413"/>
          <p14:tracePt t="8429" x="7115175" y="3041650"/>
          <p14:tracePt t="8438" x="7115175" y="3038475"/>
          <p14:tracePt t="8449" x="7115175" y="3030538"/>
          <p14:tracePt t="8462" x="7115175" y="3027363"/>
          <p14:tracePt t="8476" x="7115175" y="3022600"/>
          <p14:tracePt t="8503" x="7110413" y="3022600"/>
          <p14:tracePt t="8517" x="7104063" y="3022600"/>
          <p14:tracePt t="8524" x="7099300" y="3027363"/>
          <p14:tracePt t="8531" x="7096125" y="3027363"/>
          <p14:tracePt t="8538" x="7088188" y="3027363"/>
          <p14:tracePt t="8548" x="7077075" y="3027363"/>
          <p14:tracePt t="8560" x="7046913" y="3035300"/>
          <p14:tracePt t="8572" x="7024688" y="3035300"/>
          <p14:tracePt t="8573" x="6983413" y="3035300"/>
          <p14:tracePt t="8582" x="6934200" y="3041650"/>
          <p14:tracePt t="8593" x="6789738" y="3049588"/>
          <p14:tracePt t="8604" x="6710363" y="3057525"/>
          <p14:tracePt t="8615" x="6540500" y="3057525"/>
          <p14:tracePt t="8627" x="6408738" y="3054350"/>
          <p14:tracePt t="8637" x="6367463" y="3054350"/>
          <p14:tracePt t="8649" x="6310313" y="3041650"/>
          <p14:tracePt t="8660" x="6288088" y="3035300"/>
          <p14:tracePt t="8662" x="6269038" y="3030538"/>
          <p14:tracePt t="8671" x="6261100" y="3030538"/>
          <p14:tracePt t="8683" x="6245225" y="3022600"/>
          <p14:tracePt t="8693" x="6242050" y="3022600"/>
          <p14:tracePt t="8704" x="6230938" y="3022600"/>
          <p14:tracePt t="8716" x="6230938" y="3027363"/>
          <p14:tracePt t="8717" x="6227763" y="3027363"/>
          <p14:tracePt t="8727" x="6227763" y="3030538"/>
          <p14:tracePt t="8737" x="6227763" y="3035300"/>
          <p14:tracePt t="8749" x="6227763" y="3038475"/>
          <p14:tracePt t="8759" x="6227763" y="3041650"/>
          <p14:tracePt t="8772" x="6227763" y="3049588"/>
          <p14:tracePt t="8782" x="6227763" y="3057525"/>
          <p14:tracePt t="8793" x="6227763" y="3065463"/>
          <p14:tracePt t="8805" x="6234113" y="3076575"/>
          <p14:tracePt t="8815" x="6238875" y="3084513"/>
          <p14:tracePt t="8828" x="6245225" y="3095625"/>
          <p14:tracePt t="8838" x="6245225" y="3098800"/>
          <p14:tracePt t="8849" x="6257925" y="3109913"/>
          <p14:tracePt t="8861" x="6264275" y="3121025"/>
          <p14:tracePt t="8871" x="6269038" y="3128963"/>
          <p14:tracePt t="8882" x="6291263" y="3136900"/>
          <p14:tracePt t="8893" x="6305550" y="3140075"/>
          <p14:tracePt t="8904" x="6392863" y="3155950"/>
          <p14:tracePt t="8916" x="6480175" y="3155950"/>
          <p14:tracePt t="8918" x="6638925" y="3175000"/>
          <p14:tracePt t="8927" x="6888163" y="3186113"/>
          <p14:tracePt t="8937" x="7531100" y="3213100"/>
          <p14:tracePt t="8949" x="7780338" y="3205163"/>
          <p14:tracePt t="8951" x="8070850" y="3194050"/>
          <p14:tracePt t="8960" x="8347075" y="3167063"/>
          <p14:tracePt t="8972" x="8883650" y="3087688"/>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401827" y="13168"/>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2669865" y="405066"/>
            <a:ext cx="3091033"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Load Data</a:t>
            </a:r>
            <a:endParaRPr sz="2000" b="1" dirty="0">
              <a:latin typeface="Rubik"/>
              <a:ea typeface="Rubik"/>
              <a:cs typeface="Rubik"/>
              <a:sym typeface="Rubik"/>
            </a:endParaRPr>
          </a:p>
        </p:txBody>
      </p:sp>
      <p:sp>
        <p:nvSpPr>
          <p:cNvPr id="7" name="Google Shape;111;p18">
            <a:extLst>
              <a:ext uri="{FF2B5EF4-FFF2-40B4-BE49-F238E27FC236}">
                <a16:creationId xmlns:a16="http://schemas.microsoft.com/office/drawing/2014/main" id="{4369AB48-45F0-4152-BB5D-686CAD8B85F5}"/>
              </a:ext>
            </a:extLst>
          </p:cNvPr>
          <p:cNvSpPr txBox="1"/>
          <p:nvPr/>
        </p:nvSpPr>
        <p:spPr>
          <a:xfrm>
            <a:off x="815451" y="833324"/>
            <a:ext cx="7181538" cy="73863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lnSpc>
                <a:spcPct val="150000"/>
              </a:lnSpc>
              <a:defRPr/>
            </a:pPr>
            <a:r>
              <a:rPr lang="en-ID" sz="1200" b="1" dirty="0" err="1">
                <a:solidFill>
                  <a:schemeClr val="tx1"/>
                </a:solidFill>
                <a:latin typeface="Rubik"/>
                <a:ea typeface="Rubik"/>
                <a:cs typeface="Rubik"/>
                <a:sym typeface="Rubik"/>
              </a:rPr>
              <a:t>Periksa</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kembali</a:t>
            </a:r>
            <a:r>
              <a:rPr lang="en-ID" sz="1200" b="1" dirty="0">
                <a:solidFill>
                  <a:schemeClr val="tx1"/>
                </a:solidFill>
                <a:latin typeface="Rubik"/>
                <a:ea typeface="Rubik"/>
                <a:cs typeface="Rubik"/>
                <a:sym typeface="Rubik"/>
              </a:rPr>
              <a:t> target database (</a:t>
            </a:r>
            <a:r>
              <a:rPr lang="en-ID" sz="1200" b="1" dirty="0" err="1">
                <a:solidFill>
                  <a:schemeClr val="tx1"/>
                </a:solidFill>
                <a:latin typeface="Rubik"/>
                <a:ea typeface="Rubik"/>
                <a:cs typeface="Rubik"/>
                <a:sym typeface="Rubik"/>
              </a:rPr>
              <a:t>DWH_Project</a:t>
            </a:r>
            <a:r>
              <a:rPr lang="en-ID" sz="1200" b="1" dirty="0">
                <a:solidFill>
                  <a:schemeClr val="tx1"/>
                </a:solidFill>
                <a:latin typeface="Rubik"/>
                <a:ea typeface="Rubik"/>
                <a:cs typeface="Rubik"/>
                <a:sym typeface="Rubik"/>
              </a:rPr>
              <a:t>),</a:t>
            </a:r>
          </a:p>
          <a:p>
            <a:pPr lvl="0" algn="just">
              <a:lnSpc>
                <a:spcPct val="150000"/>
              </a:lnSpc>
              <a:defRPr/>
            </a:pPr>
            <a:r>
              <a:rPr lang="en-ID" sz="1200" b="1" dirty="0" err="1">
                <a:solidFill>
                  <a:schemeClr val="tx1"/>
                </a:solidFill>
                <a:latin typeface="Rubik"/>
                <a:ea typeface="Rubik"/>
                <a:cs typeface="Rubik"/>
                <a:sym typeface="Rubik"/>
              </a:rPr>
              <a:t>Lakukan</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pemeriksaan</a:t>
            </a:r>
            <a:r>
              <a:rPr lang="en-ID" sz="1200" b="1" dirty="0">
                <a:solidFill>
                  <a:schemeClr val="tx1"/>
                </a:solidFill>
                <a:latin typeface="Rubik"/>
                <a:ea typeface="Rubik"/>
                <a:cs typeface="Rubik"/>
                <a:sym typeface="Rubik"/>
              </a:rPr>
              <a:t> query pada </a:t>
            </a:r>
            <a:r>
              <a:rPr lang="en-ID" sz="1200" b="1" dirty="0" err="1">
                <a:solidFill>
                  <a:schemeClr val="tx1"/>
                </a:solidFill>
                <a:latin typeface="Rubik"/>
                <a:ea typeface="Rubik"/>
                <a:cs typeface="Rubik"/>
                <a:sym typeface="Rubik"/>
              </a:rPr>
              <a:t>semua</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tabel</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untuk</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memastikan</a:t>
            </a:r>
            <a:r>
              <a:rPr lang="en-ID" sz="1200" b="1" dirty="0">
                <a:solidFill>
                  <a:schemeClr val="tx1"/>
                </a:solidFill>
                <a:latin typeface="Rubik"/>
                <a:ea typeface="Rubik"/>
                <a:cs typeface="Rubik"/>
                <a:sym typeface="Rubik"/>
              </a:rPr>
              <a:t> load data </a:t>
            </a:r>
            <a:r>
              <a:rPr lang="en-ID" sz="1200" b="1" dirty="0" err="1">
                <a:solidFill>
                  <a:schemeClr val="tx1"/>
                </a:solidFill>
                <a:latin typeface="Rubik"/>
                <a:ea typeface="Rubik"/>
                <a:cs typeface="Rubik"/>
                <a:sym typeface="Rubik"/>
              </a:rPr>
              <a:t>telah</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berhasil</a:t>
            </a:r>
            <a:endParaRPr lang="en-ID" sz="1200" b="1" dirty="0">
              <a:solidFill>
                <a:schemeClr val="tx1"/>
              </a:solidFill>
              <a:latin typeface="Rubik"/>
              <a:ea typeface="Rubik"/>
              <a:cs typeface="Rubik"/>
              <a:sym typeface="Rubik"/>
            </a:endParaRPr>
          </a:p>
        </p:txBody>
      </p:sp>
      <p:pic>
        <p:nvPicPr>
          <p:cNvPr id="8" name="Picture 7">
            <a:extLst>
              <a:ext uri="{FF2B5EF4-FFF2-40B4-BE49-F238E27FC236}">
                <a16:creationId xmlns:a16="http://schemas.microsoft.com/office/drawing/2014/main" id="{6A230B20-A3FF-1850-15B0-48D6D7633F79}"/>
              </a:ext>
            </a:extLst>
          </p:cNvPr>
          <p:cNvPicPr>
            <a:picLocks noChangeAspect="1"/>
          </p:cNvPicPr>
          <p:nvPr/>
        </p:nvPicPr>
        <p:blipFill>
          <a:blip r:embed="rId5"/>
          <a:stretch>
            <a:fillRect/>
          </a:stretch>
        </p:blipFill>
        <p:spPr>
          <a:xfrm>
            <a:off x="338688" y="1654328"/>
            <a:ext cx="2697882" cy="2543018"/>
          </a:xfrm>
          <a:prstGeom prst="rect">
            <a:avLst/>
          </a:prstGeom>
        </p:spPr>
      </p:pic>
      <p:pic>
        <p:nvPicPr>
          <p:cNvPr id="10" name="Picture 9">
            <a:extLst>
              <a:ext uri="{FF2B5EF4-FFF2-40B4-BE49-F238E27FC236}">
                <a16:creationId xmlns:a16="http://schemas.microsoft.com/office/drawing/2014/main" id="{A7AC19C7-E7C5-8A6F-BE42-02CBF27D3433}"/>
              </a:ext>
            </a:extLst>
          </p:cNvPr>
          <p:cNvPicPr>
            <a:picLocks noChangeAspect="1"/>
          </p:cNvPicPr>
          <p:nvPr/>
        </p:nvPicPr>
        <p:blipFill>
          <a:blip r:embed="rId6"/>
          <a:stretch>
            <a:fillRect/>
          </a:stretch>
        </p:blipFill>
        <p:spPr>
          <a:xfrm>
            <a:off x="3196589" y="1654328"/>
            <a:ext cx="2815591" cy="2508983"/>
          </a:xfrm>
          <a:prstGeom prst="rect">
            <a:avLst/>
          </a:prstGeom>
        </p:spPr>
      </p:pic>
      <p:pic>
        <p:nvPicPr>
          <p:cNvPr id="12" name="Picture 11">
            <a:extLst>
              <a:ext uri="{FF2B5EF4-FFF2-40B4-BE49-F238E27FC236}">
                <a16:creationId xmlns:a16="http://schemas.microsoft.com/office/drawing/2014/main" id="{AB8675CD-A672-457C-D503-5F30B0DEC726}"/>
              </a:ext>
            </a:extLst>
          </p:cNvPr>
          <p:cNvPicPr>
            <a:picLocks noChangeAspect="1"/>
          </p:cNvPicPr>
          <p:nvPr/>
        </p:nvPicPr>
        <p:blipFill>
          <a:blip r:embed="rId7"/>
          <a:stretch>
            <a:fillRect/>
          </a:stretch>
        </p:blipFill>
        <p:spPr>
          <a:xfrm>
            <a:off x="6170295" y="1654328"/>
            <a:ext cx="2723977" cy="2508983"/>
          </a:xfrm>
          <a:prstGeom prst="rect">
            <a:avLst/>
          </a:prstGeom>
        </p:spPr>
      </p:pic>
    </p:spTree>
    <p:extLst>
      <p:ext uri="{BB962C8B-B14F-4D97-AF65-F5344CB8AC3E}">
        <p14:creationId xmlns:p14="http://schemas.microsoft.com/office/powerpoint/2010/main" val="730839801"/>
      </p:ext>
    </p:extLst>
  </p:cSld>
  <p:clrMapOvr>
    <a:masterClrMapping/>
  </p:clrMapOvr>
  <mc:AlternateContent xmlns:mc="http://schemas.openxmlformats.org/markup-compatibility/2006" xmlns:p14="http://schemas.microsoft.com/office/powerpoint/2010/main">
    <mc:Choice Requires="p14">
      <p:transition spd="slow" p14:dur="2000" advTm="57476"/>
    </mc:Choice>
    <mc:Fallback xmlns="">
      <p:transition spd="slow" advTm="57476"/>
    </mc:Fallback>
  </mc:AlternateContent>
  <p:extLst>
    <p:ext uri="{3A86A75C-4F4B-4683-9AE1-C65F6400EC91}">
      <p14:laserTraceLst xmlns:p14="http://schemas.microsoft.com/office/powerpoint/2010/main">
        <p14:tracePtLst>
          <p14:tracePt t="459" x="8897938" y="2384425"/>
          <p14:tracePt t="466" x="8782050" y="2370138"/>
          <p14:tracePt t="476" x="8645525" y="2351088"/>
          <p14:tracePt t="487" x="8278813" y="2305050"/>
          <p14:tracePt t="499" x="8131175" y="2263775"/>
          <p14:tracePt t="509" x="7867650" y="2192338"/>
          <p14:tracePt t="521" x="7745413" y="2165350"/>
          <p14:tracePt t="522" x="7640638" y="2132013"/>
          <p14:tracePt t="531" x="7556500" y="2112963"/>
          <p14:tracePt t="543" x="7443788" y="2082800"/>
          <p14:tracePt t="554" x="7410450" y="2074863"/>
          <p14:tracePt t="556" x="7375525" y="2071688"/>
          <p14:tracePt t="565" x="7361238" y="2071688"/>
          <p14:tracePt t="577" x="7318375" y="2063750"/>
          <p14:tracePt t="1045" x="7265988" y="2047875"/>
          <p14:tracePt t="1051" x="7219950" y="2036763"/>
          <p14:tracePt t="1087" x="6786563" y="1885950"/>
          <p14:tracePt t="1099" x="6513513" y="1749425"/>
          <p14:tracePt t="1109" x="6321425" y="1666875"/>
          <p14:tracePt t="1120" x="5927725" y="1481138"/>
          <p14:tracePt t="1132" x="5800725" y="1431925"/>
          <p14:tracePt t="1134" x="5645150" y="1368425"/>
          <p14:tracePt t="1142" x="5497513" y="1311275"/>
          <p14:tracePt t="1155" x="5270500" y="1217613"/>
          <p14:tracePt t="1164" x="5207000" y="1174750"/>
          <p14:tracePt t="1176" x="5116513" y="1122363"/>
          <p14:tracePt t="1188" x="5081588" y="1103313"/>
          <p14:tracePt t="1189" x="5056188" y="1084263"/>
          <p14:tracePt t="1198" x="5037138" y="1073150"/>
          <p14:tracePt t="1209" x="5013325" y="1054100"/>
          <p14:tracePt t="1816" x="4979988" y="1054100"/>
          <p14:tracePt t="1821" x="4949825" y="1054100"/>
          <p14:tracePt t="1833" x="4908550" y="1046163"/>
          <p14:tracePt t="1854" x="4813300" y="1039813"/>
          <p14:tracePt t="1865" x="4730750" y="1039813"/>
          <p14:tracePt t="1877" x="4659313" y="1039813"/>
          <p14:tracePt t="1887" x="4624388" y="1031875"/>
          <p14:tracePt t="1898" x="4533900" y="1023938"/>
          <p14:tracePt t="1910" x="4481513" y="1023938"/>
          <p14:tracePt t="1911" x="4402138" y="1023938"/>
          <p14:tracePt t="1921" x="4330700" y="1016000"/>
          <p14:tracePt t="1932" x="4186238" y="1009650"/>
          <p14:tracePt t="1943" x="4117975" y="1001713"/>
          <p14:tracePt t="1954" x="3975100" y="985838"/>
          <p14:tracePt t="1965" x="3903663" y="971550"/>
          <p14:tracePt t="1967" x="3830638" y="963613"/>
          <p14:tracePt t="1976" x="3759200" y="952500"/>
          <p14:tracePt t="1987" x="3657600" y="944563"/>
          <p14:tracePt t="1998" x="3624263" y="941388"/>
          <p14:tracePt t="2009" x="3578225" y="941388"/>
          <p14:tracePt t="2021" x="3559175" y="941388"/>
          <p14:tracePt t="2032" x="3556000" y="941388"/>
          <p14:tracePt t="2043" x="3544888" y="941388"/>
          <p14:tracePt t="2054" x="3540125" y="941388"/>
          <p14:tracePt t="2861" x="3551238" y="941388"/>
          <p14:tracePt t="2867" x="3575050" y="925513"/>
          <p14:tracePt t="2898" x="3854450" y="790575"/>
          <p14:tracePt t="2909" x="4043363" y="728663"/>
          <p14:tracePt t="2921" x="4122738" y="711200"/>
          <p14:tracePt t="2922" x="4175125" y="695325"/>
          <p14:tracePt t="2931" x="4221163" y="687388"/>
          <p14:tracePt t="2943" x="4251325" y="684213"/>
          <p14:tracePt t="2945" x="4273550" y="684213"/>
          <p14:tracePt t="2954" x="4292600" y="676275"/>
          <p14:tracePt t="2965" x="4314825" y="676275"/>
          <p14:tracePt t="2977" x="4325938" y="676275"/>
          <p14:tracePt t="2978" x="4330700" y="676275"/>
          <p14:tracePt t="2987" x="4341813" y="676275"/>
          <p14:tracePt t="2999" x="4344988" y="676275"/>
          <p14:tracePt t="3009" x="4349750" y="684213"/>
          <p14:tracePt t="3020" x="4356100" y="687388"/>
          <p14:tracePt t="3033" x="4360863" y="687388"/>
          <p14:tracePt t="3042" x="4360863" y="692150"/>
          <p14:tracePt t="3054" x="4364038" y="695325"/>
          <p14:tracePt t="3108" x="4364038" y="692150"/>
          <p14:tracePt t="3115" x="4360863" y="687388"/>
          <p14:tracePt t="5256" x="4341813" y="687388"/>
          <p14:tracePt t="5261" x="4319588" y="692150"/>
          <p14:tracePt t="5288" x="4235450" y="711200"/>
          <p14:tracePt t="5298" x="4191000" y="725488"/>
          <p14:tracePt t="5311" x="4144963" y="728663"/>
          <p14:tracePt t="5321" x="4122738" y="736600"/>
          <p14:tracePt t="5332" x="4068763" y="741363"/>
          <p14:tracePt t="5343" x="4043363" y="747713"/>
          <p14:tracePt t="5344" x="4013200" y="755650"/>
          <p14:tracePt t="5354" x="3978275" y="760413"/>
          <p14:tracePt t="5365" x="3903663" y="782638"/>
          <p14:tracePt t="5376" x="3868738" y="793750"/>
          <p14:tracePt t="5387" x="3808413" y="815975"/>
          <p14:tracePt t="5399" x="3786188" y="827088"/>
          <p14:tracePt t="5401" x="3767138" y="831850"/>
          <p14:tracePt t="5410" x="3752850" y="842963"/>
          <p14:tracePt t="5421" x="3717925" y="854075"/>
          <p14:tracePt t="5432" x="3703638" y="862013"/>
          <p14:tracePt t="5434" x="3679825" y="862013"/>
          <p14:tracePt t="5443" x="3660775" y="865188"/>
          <p14:tracePt t="5455" x="3641725" y="865188"/>
          <p14:tracePt t="5465" x="3635375" y="865188"/>
          <p14:tracePt t="5476" x="3611563" y="857250"/>
          <p14:tracePt t="5487" x="3608388" y="854075"/>
          <p14:tracePt t="6343" x="3594100" y="854075"/>
          <p14:tracePt t="6348" x="3570288" y="854075"/>
          <p14:tracePt t="6377" x="3498850" y="862013"/>
          <p14:tracePt t="6387" x="3484563" y="862013"/>
          <p14:tracePt t="6398" x="3457575" y="869950"/>
          <p14:tracePt t="6410" x="3446463" y="873125"/>
          <p14:tracePt t="6412" x="3430588" y="873125"/>
          <p14:tracePt t="6420" x="3419475" y="876300"/>
          <p14:tracePt t="6432" x="3389313" y="884238"/>
          <p14:tracePt t="6443" x="3378200" y="884238"/>
          <p14:tracePt t="6454" x="3340100" y="887413"/>
          <p14:tracePt t="6466" x="3317875" y="887413"/>
          <p14:tracePt t="6467" x="3287713" y="887413"/>
          <p14:tracePt t="6476" x="3246438" y="887413"/>
          <p14:tracePt t="6487" x="3162300" y="887413"/>
          <p14:tracePt t="6498" x="3132138" y="887413"/>
          <p14:tracePt t="6509" x="3074988" y="887413"/>
          <p14:tracePt t="6522" x="3044825" y="881063"/>
          <p14:tracePt t="6532" x="3033713" y="876300"/>
          <p14:tracePt t="6542" x="3027363" y="876300"/>
          <p14:tracePt t="6555" x="3019425" y="876300"/>
          <p14:tracePt t="7650" x="3008313" y="876300"/>
          <p14:tracePt t="7656" x="2978150" y="876300"/>
          <p14:tracePt t="7687" x="2811463" y="887413"/>
          <p14:tracePt t="7697" x="2770188" y="887413"/>
          <p14:tracePt t="7699" x="2727325" y="895350"/>
          <p14:tracePt t="7710" x="2693988" y="895350"/>
          <p14:tracePt t="7711" x="2671763" y="900113"/>
          <p14:tracePt t="7720" x="2655888" y="900113"/>
          <p14:tracePt t="7732" x="2622550" y="900113"/>
          <p14:tracePt t="7743" x="2614613" y="900113"/>
          <p14:tracePt t="7754" x="2595563" y="900113"/>
          <p14:tracePt t="7766" x="2581275" y="903288"/>
          <p14:tracePt t="7776" x="2570163" y="903288"/>
          <p14:tracePt t="7787" x="2551113" y="911225"/>
          <p14:tracePt t="7798" x="2546350" y="911225"/>
          <p14:tracePt t="7809" x="2532063" y="911225"/>
          <p14:tracePt t="7822" x="2520950" y="911225"/>
          <p14:tracePt t="7831" x="2516188" y="911225"/>
          <p14:tracePt t="7842" x="2508250" y="911225"/>
          <p14:tracePt t="7853" x="2501900" y="911225"/>
          <p14:tracePt t="7864" x="2493963" y="911225"/>
          <p14:tracePt t="7876" x="2490788" y="911225"/>
          <p14:tracePt t="7890" x="2486025" y="911225"/>
          <p14:tracePt t="10168" x="2474913" y="914400"/>
          <p14:tracePt t="10174" x="2452688" y="917575"/>
          <p14:tracePt t="10198" x="2387600" y="944563"/>
          <p14:tracePt t="10210" x="2354263" y="949325"/>
          <p14:tracePt t="10221" x="2338388" y="955675"/>
          <p14:tracePt t="10223" x="2319338" y="955675"/>
          <p14:tracePt t="10231" x="2297113" y="960438"/>
          <p14:tracePt t="10244" x="2274888" y="960438"/>
          <p14:tracePt t="10254" x="2263775" y="960438"/>
          <p14:tracePt t="10265" x="2236788" y="960438"/>
          <p14:tracePt t="10276" x="2222500" y="960438"/>
          <p14:tracePt t="10278" x="2209800" y="960438"/>
          <p14:tracePt t="10287" x="2195513" y="960438"/>
          <p14:tracePt t="10299" x="2176463" y="960438"/>
          <p14:tracePt t="10309" x="2160588" y="960438"/>
          <p14:tracePt t="10320" x="2135188" y="960438"/>
          <p14:tracePt t="10333" x="2119313" y="960438"/>
          <p14:tracePt t="10334" x="2097088" y="960438"/>
          <p14:tracePt t="10342" x="2078038" y="960438"/>
          <p14:tracePt t="10354" x="2039938" y="966788"/>
          <p14:tracePt t="10365" x="2017713" y="966788"/>
          <p14:tracePt t="10376" x="1979613" y="966788"/>
          <p14:tracePt t="10388" x="1938338" y="971550"/>
          <p14:tracePt t="10398" x="1916113" y="979488"/>
          <p14:tracePt t="10409" x="1870075" y="979488"/>
          <p14:tracePt t="10421" x="1847850" y="982663"/>
          <p14:tracePt t="10422" x="1831975" y="982663"/>
          <p14:tracePt t="10431" x="1817688" y="982663"/>
          <p14:tracePt t="10443" x="1790700" y="982663"/>
          <p14:tracePt t="10454" x="1779588" y="982663"/>
          <p14:tracePt t="10465" x="1752600" y="982663"/>
          <p14:tracePt t="10477" x="1727200" y="982663"/>
          <p14:tracePt t="10487" x="1719263" y="982663"/>
          <p14:tracePt t="10498" x="1692275" y="982663"/>
          <p14:tracePt t="10510" x="1677988" y="982663"/>
          <p14:tracePt t="10520" x="1655763" y="990600"/>
          <p14:tracePt t="10533" x="1631950" y="990600"/>
          <p14:tracePt t="10543" x="1620838" y="993775"/>
          <p14:tracePt t="10554" x="1606550" y="993775"/>
          <p14:tracePt t="10565" x="1601788" y="993775"/>
          <p14:tracePt t="10567" x="1598613" y="993775"/>
          <p14:tracePt t="10576" x="1593850" y="993775"/>
          <p14:tracePt t="10587" x="1590675" y="993775"/>
          <p14:tracePt t="11317" x="1590675" y="996950"/>
          <p14:tracePt t="11323" x="1590675" y="1001713"/>
          <p14:tracePt t="11354" x="1593850" y="1016000"/>
          <p14:tracePt t="11365" x="1598613" y="1023938"/>
          <p14:tracePt t="11376" x="1601788" y="1028700"/>
          <p14:tracePt t="11387" x="1612900" y="1031875"/>
          <p14:tracePt t="11399" x="1617663" y="1035050"/>
          <p14:tracePt t="11409" x="1620838" y="1035050"/>
          <p14:tracePt t="11420" x="1628775" y="1039813"/>
          <p14:tracePt t="11432" x="1631950" y="1039813"/>
          <p14:tracePt t="11442" x="1639888" y="1046163"/>
          <p14:tracePt t="11455" x="1647825" y="1050925"/>
          <p14:tracePt t="11464" x="1651000" y="1050925"/>
          <p14:tracePt t="11476" x="1662113" y="1054100"/>
          <p14:tracePt t="11487" x="1666875" y="1058863"/>
          <p14:tracePt t="11489" x="1673225" y="1058863"/>
          <p14:tracePt t="11498" x="1681163" y="1058863"/>
          <p14:tracePt t="11510" x="1700213" y="1062038"/>
          <p14:tracePt t="11520" x="1703388" y="1069975"/>
          <p14:tracePt t="11531" x="1722438" y="1069975"/>
          <p14:tracePt t="11543" x="1730375" y="1069975"/>
          <p14:tracePt t="11545" x="1738313" y="1069975"/>
          <p14:tracePt t="11553" x="1749425" y="1069975"/>
          <p14:tracePt t="11565" x="1760538" y="1073150"/>
          <p14:tracePt t="11577" x="1771650" y="1073150"/>
          <p14:tracePt t="11578" x="1779588" y="1076325"/>
          <p14:tracePt t="11587" x="1790700" y="1076325"/>
          <p14:tracePt t="11600" x="1809750" y="1076325"/>
          <p14:tracePt t="11609" x="1820863" y="1076325"/>
          <p14:tracePt t="11620" x="1831975" y="1076325"/>
          <p14:tracePt t="11633" x="1844675" y="1076325"/>
          <p14:tracePt t="11634" x="1851025" y="1076325"/>
          <p14:tracePt t="11642" x="1862138" y="1076325"/>
          <p14:tracePt t="11654" x="1874838" y="1076325"/>
          <p14:tracePt t="11665" x="1885950" y="1076325"/>
          <p14:tracePt t="11676" x="1900238" y="1076325"/>
          <p14:tracePt t="11688" x="1908175" y="1073150"/>
          <p14:tracePt t="11698" x="1911350" y="1073150"/>
          <p14:tracePt t="11710" x="1916113" y="1073150"/>
          <p14:tracePt t="11722" x="1919288" y="1073150"/>
          <p14:tracePt t="14070" x="1938338" y="1084263"/>
          <p14:tracePt t="14076" x="1954213" y="1095375"/>
          <p14:tracePt t="14098" x="2025650" y="1125538"/>
          <p14:tracePt t="14111" x="2074863" y="1138238"/>
          <p14:tracePt t="14120" x="2097088" y="1141413"/>
          <p14:tracePt t="14132" x="2160588" y="1155700"/>
          <p14:tracePt t="14143" x="2203450" y="1155700"/>
          <p14:tracePt t="14145" x="2244725" y="1163638"/>
          <p14:tracePt t="14154" x="2297113" y="1171575"/>
          <p14:tracePt t="14165" x="2381250" y="1179513"/>
          <p14:tracePt t="14176" x="2403475" y="1182688"/>
          <p14:tracePt t="14187" x="2452688" y="1190625"/>
          <p14:tracePt t="14199" x="2474913" y="1193800"/>
          <p14:tracePt t="14200" x="2493963" y="1193800"/>
          <p14:tracePt t="14209" x="2501900" y="1201738"/>
          <p14:tracePt t="14221" x="2535238" y="1201738"/>
          <p14:tracePt t="14232" x="2546350" y="1201738"/>
          <p14:tracePt t="14242" x="2576513" y="1201738"/>
          <p14:tracePt t="14255" x="2622550" y="1201738"/>
          <p14:tracePt t="14265" x="2652713" y="1201738"/>
          <p14:tracePt t="14275" x="2697163" y="1201738"/>
          <p14:tracePt t="14287" x="2720975" y="1201738"/>
          <p14:tracePt t="14298" x="2754313" y="1204913"/>
          <p14:tracePt t="14310" x="2781300" y="1204913"/>
          <p14:tracePt t="14320" x="2789238" y="1204913"/>
          <p14:tracePt t="14331" x="2806700" y="1204913"/>
          <p14:tracePt t="14344" x="2819400" y="1204913"/>
          <p14:tracePt t="14345" x="2833688" y="1204913"/>
          <p14:tracePt t="14354" x="2844800" y="1204913"/>
          <p14:tracePt t="14366" x="2855913" y="1204913"/>
          <p14:tracePt t="14376" x="2860675" y="1204913"/>
          <p14:tracePt t="14387" x="2874963" y="1204913"/>
          <p14:tracePt t="14398" x="2879725" y="1201738"/>
          <p14:tracePt t="14410" x="2882900" y="1198563"/>
          <p14:tracePt t="14420" x="2890838" y="1198563"/>
          <p14:tracePt t="14432" x="2898775" y="1198563"/>
          <p14:tracePt t="14442" x="2905125" y="1198563"/>
          <p14:tracePt t="14455" x="2909888" y="1198563"/>
          <p14:tracePt t="14465" x="2913063" y="1198563"/>
          <p14:tracePt t="14476" x="2916238" y="1198563"/>
          <p14:tracePt t="14487" x="2921000" y="1198563"/>
          <p14:tracePt t="14537" x="2916238" y="1198563"/>
          <p14:tracePt t="14544" x="2913063" y="1198563"/>
          <p14:tracePt t="15136" x="2935288" y="1198563"/>
          <p14:tracePt t="15142" x="2978150" y="1198563"/>
          <p14:tracePt t="15165" x="3071813" y="1204913"/>
          <p14:tracePt t="15177" x="3113088" y="1204913"/>
          <p14:tracePt t="15187" x="3136900" y="1204913"/>
          <p14:tracePt t="15198" x="3167063" y="1204913"/>
          <p14:tracePt t="15210" x="3184525" y="1204913"/>
          <p14:tracePt t="15212" x="3200400" y="1198563"/>
          <p14:tracePt t="15220" x="3211513" y="1198563"/>
          <p14:tracePt t="15233" x="3249613" y="1198563"/>
          <p14:tracePt t="15243" x="3263900" y="1198563"/>
          <p14:tracePt t="15253" x="3290888" y="1193800"/>
          <p14:tracePt t="15266" x="3302000" y="1193800"/>
          <p14:tracePt t="15267" x="3317875" y="1193800"/>
          <p14:tracePt t="15276" x="3321050" y="1193800"/>
          <p14:tracePt t="15288" x="3336925" y="1193800"/>
          <p14:tracePt t="15298" x="3343275" y="1193800"/>
          <p14:tracePt t="15309" x="3351213" y="1193800"/>
          <p14:tracePt t="15322" x="3362325" y="1193800"/>
          <p14:tracePt t="15335" x="3367088" y="1193800"/>
          <p14:tracePt t="16210" x="3373438" y="1193800"/>
          <p14:tracePt t="16215" x="3392488" y="1187450"/>
          <p14:tracePt t="16244" x="3441700" y="1174750"/>
          <p14:tracePt t="16254" x="3460750" y="1171575"/>
          <p14:tracePt t="16264" x="3487738" y="1163638"/>
          <p14:tracePt t="16276" x="3502025" y="1163638"/>
          <p14:tracePt t="16278" x="3514725" y="1160463"/>
          <p14:tracePt t="16287" x="3521075" y="1160463"/>
          <p14:tracePt t="16299" x="3536950" y="1155700"/>
          <p14:tracePt t="16309" x="3540125" y="1155700"/>
          <p14:tracePt t="16320" x="3548063" y="1152525"/>
          <p14:tracePt t="16333" x="3551238" y="1149350"/>
          <p14:tracePt t="16334" x="3559175" y="1149350"/>
          <p14:tracePt t="16343" x="3562350" y="1141413"/>
          <p14:tracePt t="16354" x="3570288" y="1141413"/>
          <p14:tracePt t="16365" x="3575050" y="1141413"/>
          <p14:tracePt t="16376" x="3581400" y="1138238"/>
          <p14:tracePt t="16388" x="3589338" y="1133475"/>
          <p14:tracePt t="16398" x="3597275" y="1133475"/>
          <p14:tracePt t="16409" x="3605213" y="1133475"/>
          <p14:tracePt t="16421" x="3608388" y="1130300"/>
          <p14:tracePt t="16422" x="3619500" y="1130300"/>
          <p14:tracePt t="16431" x="3624263" y="1125538"/>
          <p14:tracePt t="16444" x="3630613" y="1125538"/>
          <p14:tracePt t="16454" x="3635375" y="1125538"/>
          <p14:tracePt t="16465" x="3641725" y="1125538"/>
          <p14:tracePt t="16477" x="3649663" y="1122363"/>
          <p14:tracePt t="16487" x="3654425" y="1122363"/>
          <p14:tracePt t="16498" x="3657600" y="1122363"/>
          <p14:tracePt t="16511" x="3660775" y="1122363"/>
          <p14:tracePt t="16525" x="3665538" y="1122363"/>
          <p14:tracePt t="17228" x="3695700" y="1114425"/>
          <p14:tracePt t="17234" x="3748088" y="1084263"/>
          <p14:tracePt t="17265" x="3948113" y="985838"/>
          <p14:tracePt t="17276" x="4027488" y="933450"/>
          <p14:tracePt t="17288" x="4065588" y="903288"/>
          <p14:tracePt t="17289" x="4092575" y="884238"/>
          <p14:tracePt t="17298" x="4125913" y="869950"/>
          <p14:tracePt t="17310" x="4175125" y="846138"/>
          <p14:tracePt t="17321" x="4191000" y="838200"/>
          <p14:tracePt t="17331" x="4224338" y="823913"/>
          <p14:tracePt t="17344" x="4235450" y="820738"/>
          <p14:tracePt t="17345" x="4251325" y="812800"/>
          <p14:tracePt t="17354" x="4270375" y="801688"/>
          <p14:tracePt t="17365" x="4287838" y="790575"/>
          <p14:tracePt t="17376" x="4292600" y="785813"/>
          <p14:tracePt t="17387" x="4306888" y="777875"/>
          <p14:tracePt t="17400" x="4322763" y="774700"/>
          <p14:tracePt t="17410" x="4322763" y="771525"/>
          <p14:tracePt t="17420" x="4330700" y="763588"/>
          <p14:tracePt t="17432" x="4330700" y="760413"/>
          <p14:tracePt t="17434" x="4333875" y="760413"/>
          <p14:tracePt t="17447" x="4333875" y="755650"/>
          <p14:tracePt t="17489" x="4330700" y="755650"/>
          <p14:tracePt t="17502" x="4325938" y="755650"/>
          <p14:tracePt t="17523" x="4319588" y="755650"/>
          <p14:tracePt t="17530" x="4314825" y="755650"/>
          <p14:tracePt t="17537" x="4311650" y="755650"/>
          <p14:tracePt t="17545" x="4306888" y="755650"/>
          <p14:tracePt t="17553" x="4300538" y="755650"/>
          <p14:tracePt t="17565" x="4284663" y="755650"/>
          <p14:tracePt t="17576" x="4273550" y="752475"/>
          <p14:tracePt t="17578" x="4265613" y="752475"/>
          <p14:tracePt t="17587" x="4254500" y="744538"/>
          <p14:tracePt t="17599" x="4221163" y="741363"/>
          <p14:tracePt t="17609" x="4213225" y="736600"/>
          <p14:tracePt t="17620" x="4183063" y="725488"/>
          <p14:tracePt t="17632" x="4167188" y="717550"/>
          <p14:tracePt t="17634" x="4152900" y="714375"/>
          <p14:tracePt t="17642" x="4141788" y="706438"/>
          <p14:tracePt t="17654" x="4114800" y="703263"/>
          <p14:tracePt t="17665" x="4103688" y="698500"/>
          <p14:tracePt t="17676" x="4076700" y="687388"/>
          <p14:tracePt t="17688" x="4051300" y="681038"/>
          <p14:tracePt t="17698" x="4043363" y="681038"/>
          <p14:tracePt t="17709" x="4008438" y="676275"/>
          <p14:tracePt t="17721" x="3997325" y="673100"/>
          <p14:tracePt t="17723" x="3989388" y="673100"/>
          <p14:tracePt t="17732" x="3971925" y="673100"/>
          <p14:tracePt t="17743" x="3952875" y="665163"/>
          <p14:tracePt t="17754" x="3941763" y="665163"/>
          <p14:tracePt t="17765" x="3917950" y="665163"/>
          <p14:tracePt t="17776" x="3906838" y="665163"/>
          <p14:tracePt t="17778" x="3892550" y="668338"/>
          <p14:tracePt t="17787" x="3873500" y="668338"/>
          <p14:tracePt t="17799" x="3843338" y="673100"/>
          <p14:tracePt t="17810" x="3819525" y="681038"/>
          <p14:tracePt t="17820" x="3770313" y="692150"/>
          <p14:tracePt t="17833" x="3706813" y="695325"/>
          <p14:tracePt t="17843" x="3676650" y="703263"/>
          <p14:tracePt t="17854" x="3619500" y="711200"/>
          <p14:tracePt t="17866" x="3597275" y="711200"/>
          <p14:tracePt t="17867" x="3575050" y="711200"/>
          <p14:tracePt t="17876" x="3559175" y="714375"/>
          <p14:tracePt t="17888" x="3532188" y="722313"/>
          <p14:tracePt t="17898" x="3521075" y="722313"/>
          <p14:tracePt t="17910" x="3509963" y="725488"/>
          <p14:tracePt t="17922" x="3502025" y="725488"/>
          <p14:tracePt t="17923" x="3498850" y="725488"/>
          <p14:tracePt t="17931" x="3495675" y="725488"/>
          <p14:tracePt t="17943" x="3487738" y="725488"/>
          <p14:tracePt t="17954" x="3487738" y="728663"/>
          <p14:tracePt t="17964" x="3484563" y="728663"/>
          <p14:tracePt t="17976" x="3479800" y="728663"/>
          <p14:tracePt t="17987" x="3479800" y="733425"/>
          <p14:tracePt t="18025" x="3484563" y="733425"/>
          <p14:tracePt t="18032" x="3487738" y="736600"/>
          <p14:tracePt t="18039" x="3490913" y="736600"/>
          <p14:tracePt t="18046" x="3490913" y="741363"/>
          <p14:tracePt t="18054" x="3495675" y="741363"/>
          <p14:tracePt t="18066" x="3506788" y="741363"/>
          <p14:tracePt t="18067" x="3509963" y="744538"/>
          <p14:tracePt t="18076" x="3517900" y="744538"/>
          <p14:tracePt t="18087" x="3544888" y="755650"/>
          <p14:tracePt t="18098" x="3562350" y="755650"/>
          <p14:tracePt t="18110" x="3589338" y="766763"/>
          <p14:tracePt t="18122" x="3605213" y="774700"/>
          <p14:tracePt t="18123" x="3624263" y="777875"/>
          <p14:tracePt t="18132" x="3638550" y="777875"/>
          <p14:tracePt t="18143" x="3673475" y="790575"/>
          <p14:tracePt t="18154" x="3695700" y="793750"/>
          <p14:tracePt t="18156" x="3709988" y="801688"/>
          <p14:tracePt t="18165" x="3725863" y="801688"/>
          <p14:tracePt t="18177" x="3759200" y="804863"/>
          <p14:tracePt t="18187" x="3775075" y="804863"/>
          <p14:tracePt t="18198" x="3800475" y="812800"/>
          <p14:tracePt t="18209" x="3813175" y="815975"/>
          <p14:tracePt t="18211" x="3824288" y="815975"/>
          <p14:tracePt t="18220" x="3830638" y="815975"/>
          <p14:tracePt t="18232" x="3846513" y="815975"/>
          <p14:tracePt t="18243" x="3849688" y="815975"/>
          <p14:tracePt t="18254" x="3865563" y="815975"/>
          <p14:tracePt t="18266" x="3873500" y="815975"/>
          <p14:tracePt t="18276" x="3876675" y="815975"/>
          <p14:tracePt t="18287" x="3892550" y="815975"/>
          <p14:tracePt t="18299" x="3898900" y="815975"/>
          <p14:tracePt t="18309" x="3914775" y="815975"/>
          <p14:tracePt t="18322" x="3933825" y="815975"/>
          <p14:tracePt t="18332" x="3941763" y="815975"/>
          <p14:tracePt t="18343" x="3959225" y="815975"/>
          <p14:tracePt t="18354" x="3978275" y="815975"/>
          <p14:tracePt t="18356" x="3986213" y="815975"/>
          <p14:tracePt t="18365" x="4002088" y="815975"/>
          <p14:tracePt t="18376" x="4043363" y="815975"/>
          <p14:tracePt t="18387" x="4073525" y="815975"/>
          <p14:tracePt t="18398" x="4156075" y="812800"/>
          <p14:tracePt t="18410" x="4197350" y="804863"/>
          <p14:tracePt t="18412" x="4240213" y="804863"/>
          <p14:tracePt t="18420" x="4281488" y="804863"/>
          <p14:tracePt t="18431" x="4344988" y="801688"/>
          <p14:tracePt t="18443" x="4360863" y="801688"/>
          <p14:tracePt t="18445" x="4375150" y="793750"/>
          <p14:tracePt t="18454" x="4386263" y="793750"/>
          <p14:tracePt t="18466" x="4405313" y="790575"/>
          <p14:tracePt t="18476" x="4410075" y="790575"/>
          <p14:tracePt t="18487" x="4421188" y="785813"/>
          <p14:tracePt t="18499" x="4424363" y="785813"/>
          <p14:tracePt t="18500" x="4429125" y="785813"/>
          <p14:tracePt t="18509" x="4432300" y="785813"/>
          <p14:tracePt t="18528" x="4435475" y="785813"/>
          <p14:tracePt t="18541" x="4440238" y="785813"/>
          <p14:tracePt t="18610" x="4435475" y="785813"/>
          <p14:tracePt t="18631" x="4432300" y="785813"/>
          <p14:tracePt t="18645" x="4429125" y="785813"/>
          <p14:tracePt t="18658" x="4424363" y="785813"/>
          <p14:tracePt t="18672" x="4416425" y="785813"/>
          <p14:tracePt t="18686" x="4416425" y="790575"/>
          <p14:tracePt t="18693" x="4413250" y="790575"/>
          <p14:tracePt t="18706" x="4410075" y="790575"/>
          <p14:tracePt t="18720" x="4405313" y="793750"/>
          <p14:tracePt t="18734" x="4405313" y="796925"/>
          <p14:tracePt t="18741" x="4402138" y="796925"/>
          <p14:tracePt t="18755" x="4398963" y="796925"/>
          <p14:tracePt t="18761" x="4398963" y="801688"/>
          <p14:tracePt t="18768" x="4394200" y="801688"/>
          <p14:tracePt t="18782" x="4394200" y="808038"/>
          <p14:tracePt t="18789" x="4386263" y="808038"/>
          <p14:tracePt t="18798" x="4386263" y="812800"/>
          <p14:tracePt t="18809" x="4383088" y="812800"/>
          <p14:tracePt t="18820" x="4379913" y="815975"/>
          <p14:tracePt t="18832" x="4375150" y="820738"/>
          <p14:tracePt t="18844" x="4371975" y="820738"/>
          <p14:tracePt t="18854" x="4367213" y="823913"/>
          <p14:tracePt t="18865" x="4352925" y="827088"/>
          <p14:tracePt t="18876" x="4344988" y="827088"/>
          <p14:tracePt t="18888" x="4311650" y="835025"/>
          <p14:tracePt t="18899" x="4276725" y="838200"/>
          <p14:tracePt t="18910" x="4262438" y="838200"/>
          <p14:tracePt t="18920" x="4235450" y="838200"/>
          <p14:tracePt t="18932" x="4227513" y="838200"/>
          <p14:tracePt t="18934" x="4216400" y="838200"/>
          <p14:tracePt t="18943" x="4213225" y="842963"/>
          <p14:tracePt t="18955" x="4197350" y="850900"/>
          <p14:tracePt t="18965" x="4194175" y="850900"/>
          <p14:tracePt t="18976" x="4186238" y="854075"/>
          <p14:tracePt t="18988" x="4171950" y="857250"/>
          <p14:tracePt t="18998" x="4167188" y="862013"/>
          <p14:tracePt t="19010" x="4156075" y="865188"/>
          <p14:tracePt t="19021" x="4144963" y="869950"/>
          <p14:tracePt t="19031" x="4125913" y="881063"/>
          <p14:tracePt t="19043" x="4122738" y="884238"/>
          <p14:tracePt t="19045" x="4111625" y="884238"/>
          <p14:tracePt t="19054" x="4098925" y="892175"/>
          <p14:tracePt t="19065" x="4092575" y="895350"/>
          <p14:tracePt t="19076" x="4087813" y="895350"/>
          <p14:tracePt t="19078" x="4084638" y="900113"/>
          <p14:tracePt t="19087" x="4081463" y="903288"/>
          <p14:tracePt t="19098" x="4081463" y="906463"/>
          <p14:tracePt t="19109" x="4081463" y="911225"/>
          <p14:tracePt t="19120" x="4081463" y="922338"/>
          <p14:tracePt t="19133" x="4081463" y="930275"/>
          <p14:tracePt t="19147" x="4081463" y="933450"/>
          <p14:tracePt t="19154" x="4081463" y="936625"/>
          <p14:tracePt t="19165" x="4081463" y="941388"/>
          <p14:tracePt t="19176" x="4081463" y="944563"/>
          <p14:tracePt t="19189" x="4081463" y="949325"/>
          <p14:tracePt t="19202" x="4084638" y="955675"/>
          <p14:tracePt t="19215" x="4087813" y="955675"/>
          <p14:tracePt t="19229" x="4087813" y="960438"/>
          <p14:tracePt t="19236" x="4092575" y="960438"/>
          <p14:tracePt t="19243" x="4095750" y="963613"/>
          <p14:tracePt t="19254" x="4103688" y="963613"/>
          <p14:tracePt t="19265" x="4111625" y="971550"/>
          <p14:tracePt t="19277" x="4117975" y="974725"/>
          <p14:tracePt t="19278" x="4122738" y="982663"/>
          <p14:tracePt t="19287" x="4133850" y="985838"/>
          <p14:tracePt t="19298" x="4152900" y="1001713"/>
          <p14:tracePt t="19309" x="4164013" y="1004888"/>
          <p14:tracePt t="19320" x="4197350" y="1020763"/>
          <p14:tracePt t="19333" x="4246563" y="1046163"/>
          <p14:tracePt t="19343" x="4270375" y="1058863"/>
          <p14:tracePt t="19353" x="4319588" y="1076325"/>
          <p14:tracePt t="19365" x="4341813" y="1084263"/>
          <p14:tracePt t="19376" x="4391025" y="1100138"/>
          <p14:tracePt t="19388" x="4432300" y="1111250"/>
          <p14:tracePt t="19399" x="4440238" y="1119188"/>
          <p14:tracePt t="19409" x="4462463" y="1122363"/>
          <p14:tracePt t="19422" x="4465638" y="1122363"/>
          <p14:tracePt t="19423" x="4470400" y="1122363"/>
          <p14:tracePt t="19431" x="4473575" y="1122363"/>
          <p14:tracePt t="19443" x="4481513" y="1122363"/>
          <p14:tracePt t="19980" x="4522788" y="1122363"/>
          <p14:tracePt t="19986" x="4564063" y="1122363"/>
          <p14:tracePt t="19993" x="4605338" y="1122363"/>
          <p14:tracePt t="20000" x="4635500" y="1122363"/>
          <p14:tracePt t="20009" x="4678363" y="1122363"/>
          <p14:tracePt t="20021" x="4749800" y="1122363"/>
          <p14:tracePt t="20032" x="4791075" y="1122363"/>
          <p14:tracePt t="20043" x="4870450" y="1122363"/>
          <p14:tracePt t="20055" x="4953000" y="1122363"/>
          <p14:tracePt t="20065" x="4983163" y="1122363"/>
          <p14:tracePt t="20076" x="5048250" y="1122363"/>
          <p14:tracePt t="20087" x="5070475" y="1122363"/>
          <p14:tracePt t="20098" x="5116513" y="1122363"/>
          <p14:tracePt t="20111" x="5168900" y="1122363"/>
          <p14:tracePt t="20120" x="5191125" y="1122363"/>
          <p14:tracePt t="20132" x="5229225" y="1122363"/>
          <p14:tracePt t="20144" x="5251450" y="1122363"/>
          <p14:tracePt t="20145" x="5275263" y="1122363"/>
          <p14:tracePt t="20154" x="5289550" y="1122363"/>
          <p14:tracePt t="20165" x="5316538" y="1122363"/>
          <p14:tracePt t="20176" x="5327650" y="1122363"/>
          <p14:tracePt t="20187" x="5346700" y="1122363"/>
          <p14:tracePt t="20199" x="5354638" y="1122363"/>
          <p14:tracePt t="20201" x="5365750" y="1122363"/>
          <p14:tracePt t="20209" x="5368925" y="1122363"/>
          <p14:tracePt t="20221" x="5384800" y="1122363"/>
          <p14:tracePt t="20232" x="5391150" y="1122363"/>
          <p14:tracePt t="20242" x="5399088" y="1119188"/>
          <p14:tracePt t="20255" x="5414963" y="1114425"/>
          <p14:tracePt t="20265" x="5418138" y="1114425"/>
          <p14:tracePt t="20276" x="5437188" y="1114425"/>
          <p14:tracePt t="20287" x="5440363" y="1114425"/>
          <p14:tracePt t="20289" x="5453063" y="1114425"/>
          <p14:tracePt t="20298" x="5456238" y="1114425"/>
          <p14:tracePt t="20310" x="5475288" y="1108075"/>
          <p14:tracePt t="20320" x="5486400" y="1108075"/>
          <p14:tracePt t="20331" x="5497513" y="1108075"/>
          <p14:tracePt t="20344" x="5508625" y="1108075"/>
          <p14:tracePt t="20345" x="5516563" y="1103313"/>
          <p14:tracePt t="20353" x="5527675" y="1103313"/>
          <p14:tracePt t="20365" x="5554663" y="1103313"/>
          <p14:tracePt t="20376" x="5565775" y="1100138"/>
          <p14:tracePt t="20387" x="5595938" y="1100138"/>
          <p14:tracePt t="20400" x="5629275" y="1092200"/>
          <p14:tracePt t="20409" x="5645150" y="1092200"/>
          <p14:tracePt t="20420" x="5678488" y="1092200"/>
          <p14:tracePt t="20433" x="5694363" y="1092200"/>
          <p14:tracePt t="20434" x="5708650" y="1092200"/>
          <p14:tracePt t="20443" x="5721350" y="1092200"/>
          <p14:tracePt t="20454" x="5751513" y="1092200"/>
          <p14:tracePt t="20465" x="5762625" y="1092200"/>
          <p14:tracePt t="20476" x="5781675" y="1092200"/>
          <p14:tracePt t="20488" x="5800725" y="1092200"/>
          <p14:tracePt t="20498" x="5815013" y="1092200"/>
          <p14:tracePt t="20509" x="5834063" y="1092200"/>
          <p14:tracePt t="20521" x="5853113" y="1092200"/>
          <p14:tracePt t="20523" x="5867400" y="1092200"/>
          <p14:tracePt t="20531" x="5880100" y="1089025"/>
          <p14:tracePt t="20544" x="5894388" y="1089025"/>
          <p14:tracePt t="20545" x="5910263" y="1089025"/>
          <p14:tracePt t="20554" x="5921375" y="1081088"/>
          <p14:tracePt t="20565" x="5946775" y="1081088"/>
          <p14:tracePt t="20576" x="5962650" y="1076325"/>
          <p14:tracePt t="20587" x="5989638" y="1076325"/>
          <p14:tracePt t="20599" x="6015038" y="1069975"/>
          <p14:tracePt t="20609" x="6026150" y="1065213"/>
          <p14:tracePt t="20620" x="6038850" y="1065213"/>
          <p14:tracePt t="20633" x="6053138" y="1062038"/>
          <p14:tracePt t="20642" x="6064250" y="1058863"/>
          <p14:tracePt t="20654" x="6072188" y="1058863"/>
          <p14:tracePt t="20665" x="6080125" y="1058863"/>
          <p14:tracePt t="20676" x="6091238" y="1058863"/>
          <p14:tracePt t="20688" x="6102350" y="1058863"/>
          <p14:tracePt t="20698" x="6105525" y="1058863"/>
          <p14:tracePt t="20709" x="6110288" y="1050925"/>
          <p14:tracePt t="20721" x="6116638" y="1050925"/>
          <p14:tracePt t="20722" x="6121400" y="1046163"/>
          <p14:tracePt t="21425" x="6102350" y="1050925"/>
          <p14:tracePt t="21431" x="6080125" y="1054100"/>
          <p14:tracePt t="21454" x="6003925" y="1065213"/>
          <p14:tracePt t="21465" x="5946775" y="1065213"/>
          <p14:tracePt t="21476" x="5924550" y="1073150"/>
          <p14:tracePt t="21487" x="5872163" y="1076325"/>
          <p14:tracePt t="21500" x="5830888" y="1084263"/>
          <p14:tracePt t="21509" x="5807075" y="1084263"/>
          <p14:tracePt t="21520" x="5770563" y="1089025"/>
          <p14:tracePt t="21532" x="5754688" y="1089025"/>
          <p14:tracePt t="21543" x="5713413" y="1089025"/>
          <p14:tracePt t="21555" x="5659438" y="1089025"/>
          <p14:tracePt t="21565" x="5618163" y="1095375"/>
          <p14:tracePt t="21576" x="5527675" y="1095375"/>
          <p14:tracePt t="21587" x="5467350" y="1095375"/>
          <p14:tracePt t="21589" x="5407025" y="1103313"/>
          <p14:tracePt t="21598" x="5354638" y="1111250"/>
          <p14:tracePt t="21610" x="5240338" y="1119188"/>
          <p14:tracePt t="21621" x="5168900" y="1125538"/>
          <p14:tracePt t="21632" x="5006975" y="1144588"/>
          <p14:tracePt t="21644" x="4916488" y="1160463"/>
          <p14:tracePt t="21645" x="4813300" y="1174750"/>
          <p14:tracePt t="21653" x="4697413" y="1204913"/>
          <p14:tracePt t="21666" x="4379913" y="1266825"/>
          <p14:tracePt t="21676" x="4240213" y="1296988"/>
          <p14:tracePt t="21687" x="4035425" y="1341438"/>
          <p14:tracePt t="21699" x="3933825" y="1357313"/>
          <p14:tracePt t="21700" x="3830638" y="1376363"/>
          <p14:tracePt t="21709" x="3740150" y="1382713"/>
          <p14:tracePt t="21720" x="3630613" y="1382713"/>
          <p14:tracePt t="21731" x="3589338" y="1382713"/>
          <p14:tracePt t="21742" x="3544888" y="1379538"/>
          <p14:tracePt t="21754" x="3525838" y="1376363"/>
          <p14:tracePt t="22264" x="3487738" y="1368425"/>
          <p14:tracePt t="22270" x="3452813" y="1360488"/>
          <p14:tracePt t="22299" x="3309938" y="1311275"/>
          <p14:tracePt t="22310" x="3268663" y="1308100"/>
          <p14:tracePt t="22312" x="3216275" y="1292225"/>
          <p14:tracePt t="22320" x="3162300" y="1284288"/>
          <p14:tracePt t="22332" x="3038475" y="1250950"/>
          <p14:tracePt t="22343" x="2973388" y="1235075"/>
          <p14:tracePt t="22353" x="2868613" y="1204913"/>
          <p14:tracePt t="22366" x="2819400" y="1198563"/>
          <p14:tracePt t="22367" x="2754313" y="1190625"/>
          <p14:tracePt t="22376" x="2693988" y="1182688"/>
          <p14:tracePt t="22387" x="2554288" y="1182688"/>
          <p14:tracePt t="22399" x="2482850" y="1182688"/>
          <p14:tracePt t="22409" x="2349500" y="1187450"/>
          <p14:tracePt t="22422" x="2214563" y="1209675"/>
          <p14:tracePt t="22431" x="2143125" y="1228725"/>
          <p14:tracePt t="22443" x="2017713" y="1258888"/>
          <p14:tracePt t="22454" x="1965325" y="1273175"/>
          <p14:tracePt t="22456" x="1924050" y="1281113"/>
          <p14:tracePt t="22464" x="1889125" y="1292225"/>
          <p14:tracePt t="22477" x="1820863" y="1322388"/>
          <p14:tracePt t="22487" x="1795463" y="1333500"/>
          <p14:tracePt t="22499" x="1760538" y="1349375"/>
          <p14:tracePt t="22510" x="1749425" y="1360488"/>
          <p14:tracePt t="22512" x="1733550" y="1368425"/>
          <p14:tracePt t="22520" x="1719263" y="1379538"/>
          <p14:tracePt t="22532" x="1689100" y="1393825"/>
          <p14:tracePt t="22543" x="1681163" y="1406525"/>
          <p14:tracePt t="22554" x="1658938" y="1420813"/>
          <p14:tracePt t="22566" x="1643063" y="1431925"/>
          <p14:tracePt t="22576" x="1636713" y="1436688"/>
          <p14:tracePt t="22587" x="1612900" y="1458913"/>
          <p14:tracePt t="22599" x="1606550" y="1466850"/>
          <p14:tracePt t="22610" x="1587500" y="1497013"/>
          <p14:tracePt t="22622" x="1557338" y="1538288"/>
          <p14:tracePt t="22632" x="1541463" y="1568450"/>
          <p14:tracePt t="22642" x="1511300" y="1609725"/>
          <p14:tracePt t="22656" x="1497013" y="1651000"/>
          <p14:tracePt t="22665" x="1489075" y="1662113"/>
          <p14:tracePt t="22676" x="1481138" y="1681163"/>
          <p14:tracePt t="22687" x="1473200" y="1693863"/>
          <p14:tracePt t="22698" x="1470025" y="1700213"/>
          <p14:tracePt t="22711" x="1466850" y="1716088"/>
          <p14:tracePt t="22721" x="1466850" y="1719263"/>
          <p14:tracePt t="22731" x="1462088" y="1727200"/>
          <p14:tracePt t="22742" x="1462088" y="1730375"/>
          <p14:tracePt t="22753" x="1458913" y="1746250"/>
          <p14:tracePt t="22766" x="1450975" y="1760538"/>
          <p14:tracePt t="22776" x="1447800" y="1768475"/>
          <p14:tracePt t="22787" x="1443038" y="1787525"/>
          <p14:tracePt t="22798" x="1443038" y="1795463"/>
          <p14:tracePt t="22800" x="1439863" y="1798638"/>
          <p14:tracePt t="22809" x="1439863" y="1806575"/>
          <p14:tracePt t="22821" x="1431925" y="1814513"/>
          <p14:tracePt t="22832" x="1428750" y="1820863"/>
          <p14:tracePt t="22843" x="1423988" y="1828800"/>
          <p14:tracePt t="22854" x="1423988" y="1833563"/>
          <p14:tracePt t="22865" x="1423988" y="1836738"/>
          <p14:tracePt t="22876" x="1423988" y="1839913"/>
          <p14:tracePt t="22889" x="1423988" y="1844675"/>
          <p14:tracePt t="22903" x="1423988" y="1851025"/>
          <p14:tracePt t="22924" x="1423988" y="1855788"/>
          <p14:tracePt t="22938" x="1423988" y="1858963"/>
          <p14:tracePt t="22958" x="1423988" y="1863725"/>
          <p14:tracePt t="22972" x="1423988" y="1866900"/>
          <p14:tracePt t="22986" x="1428750" y="1870075"/>
          <p14:tracePt t="23006" x="1428750" y="1874838"/>
          <p14:tracePt t="23020" x="1428750" y="1878013"/>
          <p14:tracePt t="23034" x="1428750" y="1885950"/>
          <p14:tracePt t="23048" x="1435100" y="1885950"/>
          <p14:tracePt t="23054" x="1435100" y="1889125"/>
          <p14:tracePt t="23061" x="1435100" y="1893888"/>
          <p14:tracePt t="23068" x="1435100" y="1897063"/>
          <p14:tracePt t="23076" x="1435100" y="1900238"/>
          <p14:tracePt t="23089" x="1439863" y="1905000"/>
          <p14:tracePt t="23098" x="1439863" y="1908175"/>
          <p14:tracePt t="23110" x="1439863" y="1924050"/>
          <p14:tracePt t="23121" x="1439863" y="1927225"/>
          <p14:tracePt t="23131" x="1439863" y="1943100"/>
          <p14:tracePt t="23144" x="1443038" y="1946275"/>
          <p14:tracePt t="23145" x="1443038" y="1949450"/>
          <p14:tracePt t="23154" x="1443038" y="1954213"/>
          <p14:tracePt t="23165" x="1447800" y="1962150"/>
          <p14:tracePt t="23176" x="1447800" y="1973263"/>
          <p14:tracePt t="23187" x="1450975" y="1979613"/>
          <p14:tracePt t="23199" x="1454150" y="1995488"/>
          <p14:tracePt t="23209" x="1454150" y="1998663"/>
          <p14:tracePt t="23221" x="1458913" y="2006600"/>
          <p14:tracePt t="23232" x="1466850" y="2017713"/>
          <p14:tracePt t="23234" x="1466850" y="2022475"/>
          <p14:tracePt t="23243" x="1466850" y="2025650"/>
          <p14:tracePt t="23255" x="1470025" y="2036763"/>
          <p14:tracePt t="23265" x="1473200" y="2044700"/>
          <p14:tracePt t="23276" x="1477963" y="2052638"/>
          <p14:tracePt t="23288" x="1481138" y="2063750"/>
          <p14:tracePt t="23298" x="1484313" y="2071688"/>
          <p14:tracePt t="23310" x="1492250" y="2078038"/>
          <p14:tracePt t="23321" x="1497013" y="2085975"/>
          <p14:tracePt t="23331" x="1503363" y="2097088"/>
          <p14:tracePt t="23344" x="1511300" y="2108200"/>
          <p14:tracePt t="23354" x="1511300" y="2112963"/>
          <p14:tracePt t="23365" x="1527175" y="2127250"/>
          <p14:tracePt t="23376" x="1533525" y="2138363"/>
          <p14:tracePt t="23378" x="1538288" y="2151063"/>
          <p14:tracePt t="23387" x="1549400" y="2162175"/>
          <p14:tracePt t="23399" x="1563688" y="2187575"/>
          <p14:tracePt t="23410" x="1576388" y="2200275"/>
          <p14:tracePt t="23421" x="1590675" y="2217738"/>
          <p14:tracePt t="23433" x="1601788" y="2230438"/>
          <p14:tracePt t="23434" x="1612900" y="2241550"/>
          <p14:tracePt t="23443" x="1624013" y="2252663"/>
          <p14:tracePt t="23454" x="1639888" y="2263775"/>
          <p14:tracePt t="23465" x="1647825" y="2271713"/>
          <p14:tracePt t="23476" x="1670050" y="2293938"/>
          <p14:tracePt t="23488" x="1692275" y="2301875"/>
          <p14:tracePt t="23498" x="1708150" y="2309813"/>
          <p14:tracePt t="23509" x="1730375" y="2324100"/>
          <p14:tracePt t="23521" x="1738313" y="2327275"/>
          <p14:tracePt t="23522" x="1749425" y="2335213"/>
          <p14:tracePt t="23532" x="1760538" y="2346325"/>
          <p14:tracePt t="23544" x="1787525" y="2354263"/>
          <p14:tracePt t="23554" x="1798638" y="2362200"/>
          <p14:tracePt t="23565" x="1817688" y="2365375"/>
          <p14:tracePt t="23577" x="1831975" y="2370138"/>
          <p14:tracePt t="23587" x="1847850" y="2370138"/>
          <p14:tracePt t="23598" x="1866900" y="2370138"/>
          <p14:tracePt t="23610" x="1874838" y="2370138"/>
          <p14:tracePt t="23620" x="1908175" y="2376488"/>
          <p14:tracePt t="23633" x="1954213" y="2381250"/>
          <p14:tracePt t="23643" x="1987550" y="2381250"/>
          <p14:tracePt t="23654" x="2058988" y="2389188"/>
          <p14:tracePt t="23665" x="2089150" y="2389188"/>
          <p14:tracePt t="23667" x="2112963" y="2389188"/>
          <p14:tracePt t="23676" x="2143125" y="2389188"/>
          <p14:tracePt t="23688" x="2187575" y="2389188"/>
          <p14:tracePt t="23698" x="2214563" y="2381250"/>
          <p14:tracePt t="23709" x="2252663" y="2376488"/>
          <p14:tracePt t="23722" x="2266950" y="2370138"/>
          <p14:tracePt t="23723" x="2286000" y="2365375"/>
          <p14:tracePt t="23731" x="2297113" y="2357438"/>
          <p14:tracePt t="23743" x="2308225" y="2351088"/>
          <p14:tracePt t="23754" x="2319338" y="2346325"/>
          <p14:tracePt t="23757" x="2332038" y="2339975"/>
          <p14:tracePt t="23765" x="2338388" y="2327275"/>
          <p14:tracePt t="23777" x="2349500" y="2312988"/>
          <p14:tracePt t="23778" x="2365375" y="2290763"/>
          <p14:tracePt t="23787" x="2387600" y="2244725"/>
          <p14:tracePt t="23798" x="2452688" y="2078038"/>
          <p14:tracePt t="23810" x="2486025" y="1995488"/>
          <p14:tracePt t="23811" x="2501900" y="1912938"/>
          <p14:tracePt t="23820" x="2516188" y="1847850"/>
          <p14:tracePt t="23833" x="2538413" y="1741488"/>
          <p14:tracePt t="23843" x="2546350" y="1700213"/>
          <p14:tracePt t="23854" x="2546350" y="1655763"/>
          <p14:tracePt t="23866" x="2546350" y="1631950"/>
          <p14:tracePt t="23868" x="2546350" y="1620838"/>
          <p14:tracePt t="23876" x="2546350" y="1606550"/>
          <p14:tracePt t="23888" x="2546350" y="1598613"/>
          <p14:tracePt t="23898" x="2546350" y="1595438"/>
          <p14:tracePt t="23910" x="2546350" y="1587500"/>
          <p14:tracePt t="23922" x="2538413" y="1582738"/>
          <p14:tracePt t="23931" x="2535238" y="1582738"/>
          <p14:tracePt t="23943" x="2532063" y="1582738"/>
          <p14:tracePt t="23954" x="2524125" y="1582738"/>
          <p14:tracePt t="23956" x="2516188" y="1582738"/>
          <p14:tracePt t="23965" x="2513013" y="1579563"/>
          <p14:tracePt t="23977" x="2497138" y="1579563"/>
          <p14:tracePt t="23987" x="2493963" y="1576388"/>
          <p14:tracePt t="23998" x="2478088" y="1571625"/>
          <p14:tracePt t="24010" x="2471738" y="1571625"/>
          <p14:tracePt t="24012" x="2459038" y="1565275"/>
          <p14:tracePt t="24020" x="2455863" y="1565275"/>
          <p14:tracePt t="24032" x="2441575" y="1560513"/>
          <p14:tracePt t="24043" x="2436813" y="1560513"/>
          <p14:tracePt t="24053" x="2428875" y="1560513"/>
          <p14:tracePt t="24066" x="2414588" y="1560513"/>
          <p14:tracePt t="24076" x="2411413" y="1560513"/>
          <p14:tracePt t="24087" x="2398713" y="1560513"/>
          <p14:tracePt t="24098" x="2395538" y="1560513"/>
          <p14:tracePt t="24109" x="2381250" y="1560513"/>
          <p14:tracePt t="24121" x="2365375" y="1557338"/>
          <p14:tracePt t="24134" x="2362200" y="1557338"/>
          <p14:tracePt t="24143" x="2354263" y="1552575"/>
          <p14:tracePt t="24155" x="2343150" y="1546225"/>
          <p14:tracePt t="24165" x="2338388" y="1546225"/>
          <p14:tracePt t="24176" x="2332038" y="1546225"/>
          <p14:tracePt t="24187" x="2327275" y="1541463"/>
          <p14:tracePt t="24198" x="2324100" y="1541463"/>
          <p14:tracePt t="24210" x="2319338" y="1541463"/>
          <p14:tracePt t="24211" x="2316163" y="1541463"/>
          <p14:tracePt t="24221" x="2308225" y="1541463"/>
          <p14:tracePt t="24231" x="2305050" y="1541463"/>
          <p14:tracePt t="24243" x="2301875" y="1541463"/>
          <p14:tracePt t="24254" x="2297113" y="1541463"/>
          <p14:tracePt t="24266" x="2293938" y="1541463"/>
          <p14:tracePt t="24286" x="2289175" y="1541463"/>
          <p14:tracePt t="24384" x="2289175" y="1538288"/>
          <p14:tracePt t="28498" x="2286000" y="1538288"/>
          <p14:tracePt t="28503" x="2278063" y="1538288"/>
          <p14:tracePt t="28532" x="2233613" y="1549400"/>
          <p14:tracePt t="28543" x="2217738" y="1557338"/>
          <p14:tracePt t="28545" x="2195513" y="1557338"/>
          <p14:tracePt t="28554" x="2173288" y="1560513"/>
          <p14:tracePt t="28566" x="2112963" y="1579563"/>
          <p14:tracePt t="28576" x="2078038" y="1595438"/>
          <p14:tracePt t="28587" x="1990725" y="1631950"/>
          <p14:tracePt t="28599" x="1938338" y="1662113"/>
          <p14:tracePt t="28601" x="1874838" y="1693863"/>
          <p14:tracePt t="28610" x="1806575" y="1741488"/>
          <p14:tracePt t="28620" x="1666875" y="1870075"/>
          <p14:tracePt t="28632" x="1587500" y="1946275"/>
          <p14:tracePt t="28635" x="1530350" y="2022475"/>
          <p14:tracePt t="28642" x="1481138" y="2078038"/>
          <p14:tracePt t="28655" x="1447800" y="2138363"/>
          <p14:tracePt t="28665" x="1435100" y="2154238"/>
          <p14:tracePt t="28676" x="1431925" y="2181225"/>
          <p14:tracePt t="28688" x="1431925" y="2195513"/>
          <p14:tracePt t="28689" x="1431925" y="2214563"/>
          <p14:tracePt t="28698" x="1431925" y="2244725"/>
          <p14:tracePt t="28710" x="1466850" y="2400300"/>
          <p14:tracePt t="28721" x="1492250" y="2528888"/>
          <p14:tracePt t="28731" x="1579563" y="2857500"/>
          <p14:tracePt t="28744" x="1612900" y="3016250"/>
          <p14:tracePt t="28745" x="1655763" y="3163888"/>
          <p14:tracePt t="28754" x="1677988" y="3254375"/>
          <p14:tracePt t="28765" x="1746250" y="3408363"/>
          <p14:tracePt t="28776" x="1776413" y="3473450"/>
          <p14:tracePt t="28787" x="1828800" y="3556000"/>
          <p14:tracePt t="28800" x="1885950" y="3613150"/>
          <p14:tracePt t="28809" x="1900238" y="3627438"/>
          <p14:tracePt t="28820" x="1954213" y="3662363"/>
          <p14:tracePt t="28833" x="1976438" y="3673475"/>
          <p14:tracePt t="28834" x="2001838" y="3684588"/>
          <p14:tracePt t="28843" x="2025650" y="3692525"/>
          <p14:tracePt t="28855" x="2074863" y="3703638"/>
          <p14:tracePt t="28865" x="2105025" y="3711575"/>
          <p14:tracePt t="28876" x="2149475" y="3711575"/>
          <p14:tracePt t="28889" x="2198688" y="3703638"/>
          <p14:tracePt t="28898" x="2214563" y="3695700"/>
          <p14:tracePt t="28909" x="2263775" y="3665538"/>
          <p14:tracePt t="28921" x="2274888" y="3646488"/>
          <p14:tracePt t="28931" x="2312988" y="3613150"/>
          <p14:tracePt t="28944" x="2332038" y="3586163"/>
          <p14:tracePt t="28946" x="2349500" y="3552825"/>
          <p14:tracePt t="28954" x="2365375" y="3525838"/>
          <p14:tracePt t="28965" x="2392363" y="3457575"/>
          <p14:tracePt t="28976" x="2403475" y="3435350"/>
          <p14:tracePt t="28978" x="2411413" y="3402013"/>
          <p14:tracePt t="28987" x="2425700" y="3367088"/>
          <p14:tracePt t="28999" x="2433638" y="3265488"/>
          <p14:tracePt t="29009" x="2433638" y="3224213"/>
          <p14:tracePt t="29020" x="2433638" y="3151188"/>
          <p14:tracePt t="29033" x="2433638" y="3117850"/>
          <p14:tracePt t="29043" x="2428875" y="3106738"/>
          <p14:tracePt t="29055" x="2425700" y="3095625"/>
          <p14:tracePt t="29065" x="2425700" y="3090863"/>
          <p14:tracePt t="29076" x="2422525" y="3079750"/>
          <p14:tracePt t="29088" x="2417763" y="3076575"/>
          <p14:tracePt t="29089" x="2417763" y="3068638"/>
          <p14:tracePt t="29098" x="2417763" y="3065463"/>
          <p14:tracePt t="29109" x="2406650" y="3038475"/>
          <p14:tracePt t="29121" x="2398713" y="2997200"/>
          <p14:tracePt t="29131" x="2349500" y="2803525"/>
          <p14:tracePt t="29144" x="2286000" y="2595563"/>
          <p14:tracePt t="29154" x="2255838" y="2543175"/>
          <p14:tracePt t="29165" x="2236788" y="2493963"/>
          <p14:tracePt t="29177" x="2209800" y="2460625"/>
          <p14:tracePt t="29187" x="2198688" y="2441575"/>
          <p14:tracePt t="29198" x="2165350" y="2406650"/>
          <p14:tracePt t="29210" x="2149475" y="2381250"/>
          <p14:tracePt t="29212" x="2130425" y="2354263"/>
          <p14:tracePt t="29220" x="2112963" y="2327275"/>
          <p14:tracePt t="29233" x="2093913" y="2301875"/>
          <p14:tracePt t="29234" x="2070100" y="2274888"/>
          <p14:tracePt t="29243" x="2051050" y="2241550"/>
          <p14:tracePt t="29254" x="2020888" y="2200275"/>
          <p14:tracePt t="29265" x="2006600" y="2173288"/>
          <p14:tracePt t="29267" x="1990725" y="2157413"/>
          <p14:tracePt t="29276" x="1979613" y="2138363"/>
          <p14:tracePt t="29288" x="1965325" y="2120900"/>
          <p14:tracePt t="29298" x="1954213" y="2101850"/>
          <p14:tracePt t="29309" x="1930400" y="2074863"/>
          <p14:tracePt t="29321" x="1924050" y="2063750"/>
          <p14:tracePt t="29322" x="1919288" y="2052638"/>
          <p14:tracePt t="29332" x="1916113" y="2044700"/>
          <p14:tracePt t="29343" x="1905000" y="2028825"/>
          <p14:tracePt t="29354" x="1900238" y="2017713"/>
          <p14:tracePt t="29365" x="1897063" y="2006600"/>
          <p14:tracePt t="29377" x="1889125" y="1995488"/>
          <p14:tracePt t="29378" x="1878013" y="1984375"/>
          <p14:tracePt t="29387" x="1874838" y="1973263"/>
          <p14:tracePt t="29398" x="1858963" y="1946275"/>
          <p14:tracePt t="29410" x="1847850" y="1930400"/>
          <p14:tracePt t="29411" x="1836738" y="1912938"/>
          <p14:tracePt t="29420" x="1825625" y="1897063"/>
          <p14:tracePt t="29432" x="1809750" y="1874838"/>
          <p14:tracePt t="29443" x="1801813" y="1863725"/>
          <p14:tracePt t="29454" x="1787525" y="1844675"/>
          <p14:tracePt t="29465" x="1782763" y="1833563"/>
          <p14:tracePt t="29467" x="1771650" y="1820863"/>
          <p14:tracePt t="29476" x="1765300" y="1809750"/>
          <p14:tracePt t="29487" x="1746250" y="1790700"/>
          <p14:tracePt t="29499" x="1738313" y="1779588"/>
          <p14:tracePt t="29509" x="1719263" y="1757363"/>
          <p14:tracePt t="29522" x="1700213" y="1730375"/>
          <p14:tracePt t="29532" x="1697038" y="1719263"/>
          <p14:tracePt t="29543" x="1681163" y="1693863"/>
          <p14:tracePt t="29554" x="1673225" y="1681163"/>
          <p14:tracePt t="29556" x="1662113" y="1670050"/>
          <p14:tracePt t="29565" x="1658938" y="1662113"/>
          <p14:tracePt t="29577" x="1651000" y="1647825"/>
          <p14:tracePt t="29587" x="1643063" y="1644650"/>
          <p14:tracePt t="29598" x="1639888" y="1631950"/>
          <p14:tracePt t="29611" x="1636713" y="1625600"/>
          <p14:tracePt t="29621" x="1631950" y="1625600"/>
          <p14:tracePt t="29632" x="1628775" y="1617663"/>
          <p14:tracePt t="29645" x="1628775" y="1614488"/>
          <p14:tracePt t="29659" x="1628775" y="1609725"/>
          <p14:tracePt t="29666" x="1624013" y="1601788"/>
          <p14:tracePt t="29680" x="1620838" y="1598613"/>
          <p14:tracePt t="29687" x="1620838" y="1590675"/>
          <p14:tracePt t="29699" x="1612900" y="1587500"/>
          <p14:tracePt t="29710" x="1612900" y="1571625"/>
          <p14:tracePt t="29722" x="1609725" y="1557338"/>
          <p14:tracePt t="29732" x="1606550" y="1549400"/>
          <p14:tracePt t="29743" x="1598613" y="1535113"/>
          <p14:tracePt t="29755" x="1593850" y="1522413"/>
          <p14:tracePt t="29757" x="1590675" y="1519238"/>
          <p14:tracePt t="29765" x="1587500" y="1516063"/>
          <p14:tracePt t="29776" x="1582738" y="1508125"/>
          <p14:tracePt t="29790" x="1582738" y="1503363"/>
          <p14:tracePt t="29798" x="1579563" y="1500188"/>
          <p14:tracePt t="29811" x="1576388" y="1497013"/>
          <p14:tracePt t="29824" x="1568450" y="1497013"/>
          <p14:tracePt t="29874" x="1568450" y="1500188"/>
          <p14:tracePt t="29922" x="1568450" y="1503363"/>
          <p14:tracePt t="29969" x="1568450" y="1508125"/>
          <p14:tracePt t="30003" x="1571625" y="1508125"/>
          <p14:tracePt t="30017" x="1576388" y="1508125"/>
          <p14:tracePt t="30024" x="1576388" y="1511300"/>
          <p14:tracePt t="30031" x="1579563" y="1511300"/>
          <p14:tracePt t="30981" x="1587500" y="1511300"/>
          <p14:tracePt t="30988" x="1601788" y="1511300"/>
          <p14:tracePt t="30994" x="1612900" y="1519238"/>
          <p14:tracePt t="31001" x="1628775" y="1519238"/>
          <p14:tracePt t="31009" x="1647825" y="1522413"/>
          <p14:tracePt t="31022" x="1673225" y="1522413"/>
          <p14:tracePt t="31032" x="1681163" y="1527175"/>
          <p14:tracePt t="31043" x="1703388" y="1535113"/>
          <p14:tracePt t="31054" x="1711325" y="1535113"/>
          <p14:tracePt t="31056" x="1730375" y="1538288"/>
          <p14:tracePt t="31065" x="1738313" y="1538288"/>
          <p14:tracePt t="31077" x="1760538" y="1546225"/>
          <p14:tracePt t="31087" x="1765300" y="1549400"/>
          <p14:tracePt t="31098" x="1776413" y="1549400"/>
          <p14:tracePt t="31111" x="1790700" y="1552575"/>
          <p14:tracePt t="31120" x="1795463" y="1552575"/>
          <p14:tracePt t="31132" x="1798638" y="1552575"/>
          <p14:tracePt t="31143" x="1801813" y="1552575"/>
          <p14:tracePt t="31154" x="1806575" y="1552575"/>
          <p14:tracePt t="31167" x="1809750" y="1552575"/>
          <p14:tracePt t="31207" x="1806575" y="1552575"/>
          <p14:tracePt t="31221" x="1801813" y="1552575"/>
          <p14:tracePt t="32371" x="1798638" y="1552575"/>
          <p14:tracePt t="32391" x="1795463" y="1552575"/>
          <p14:tracePt t="32405" x="1790700" y="1552575"/>
          <p14:tracePt t="32418" x="1787525" y="1552575"/>
          <p14:tracePt t="32439" x="1779588" y="1552575"/>
          <p14:tracePt t="32452" x="1776413" y="1552575"/>
          <p14:tracePt t="32626" x="1771650" y="1552575"/>
          <p14:tracePt t="32722" x="1768475" y="1552575"/>
          <p14:tracePt t="32804" x="1765300" y="1552575"/>
          <p14:tracePt t="32846" x="1765300" y="1549400"/>
          <p14:tracePt t="32901" x="1760538" y="1549400"/>
          <p14:tracePt t="32941" x="1760538" y="1541463"/>
          <p14:tracePt t="32962" x="1757363" y="1541463"/>
          <p14:tracePt t="33017" x="1749425" y="1541463"/>
          <p14:tracePt t="33313" x="1752600" y="1541463"/>
          <p14:tracePt t="33340" x="1757363" y="1541463"/>
          <p14:tracePt t="33375" x="1760538" y="1541463"/>
          <p14:tracePt t="33403" x="1765300" y="1541463"/>
          <p14:tracePt t="33409" x="1765300" y="1546225"/>
          <p14:tracePt t="33416" x="1768475" y="1546225"/>
          <p14:tracePt t="33437" x="1771650" y="1546225"/>
          <p14:tracePt t="33450" x="1776413" y="1546225"/>
          <p14:tracePt t="33464" x="1782763" y="1549400"/>
          <p14:tracePt t="33485" x="1787525" y="1549400"/>
          <p14:tracePt t="33499" x="1790700" y="1549400"/>
          <p14:tracePt t="33512" x="1795463" y="1549400"/>
          <p14:tracePt t="33526" x="1798638" y="1552575"/>
          <p14:tracePt t="33560" x="1801813" y="1552575"/>
          <p14:tracePt t="33567" x="1806575" y="1552575"/>
          <p14:tracePt t="33574" x="1809750" y="1552575"/>
          <p14:tracePt t="33581" x="1809750" y="1557338"/>
          <p14:tracePt t="33588" x="1820863" y="1557338"/>
          <p14:tracePt t="33598" x="1825625" y="1560513"/>
          <p14:tracePt t="33609" x="1844675" y="1560513"/>
          <p14:tracePt t="33622" x="1858963" y="1568450"/>
          <p14:tracePt t="33623" x="1870075" y="1571625"/>
          <p14:tracePt t="33632" x="1889125" y="1576388"/>
          <p14:tracePt t="33643" x="1916113" y="1587500"/>
          <p14:tracePt t="33654" x="1930400" y="1598613"/>
          <p14:tracePt t="33665" x="1954213" y="1609725"/>
          <p14:tracePt t="33677" x="1957388" y="1614488"/>
          <p14:tracePt t="33678" x="1960563" y="1614488"/>
          <p14:tracePt t="33687" x="1968500" y="1617663"/>
          <p14:tracePt t="33699" x="1976438" y="1628775"/>
          <p14:tracePt t="33710" x="1979613" y="1631950"/>
          <p14:tracePt t="33721" x="1979613" y="1636713"/>
          <p14:tracePt t="33733" x="1979613" y="1644650"/>
          <p14:tracePt t="33743" x="1979613" y="1647825"/>
          <p14:tracePt t="33754" x="1979613" y="1655763"/>
          <p14:tracePt t="33765" x="1971675" y="1658938"/>
          <p14:tracePt t="33767" x="1971675" y="1662113"/>
          <p14:tracePt t="33776" x="1968500" y="1666875"/>
          <p14:tracePt t="33788" x="1960563" y="1670050"/>
          <p14:tracePt t="33799" x="1957388" y="1670050"/>
          <p14:tracePt t="33810" x="1941513" y="1674813"/>
          <p14:tracePt t="33822" x="1930400" y="1677988"/>
          <p14:tracePt t="33832" x="1919288" y="1685925"/>
          <p14:tracePt t="33843" x="1900238" y="1693863"/>
          <p14:tracePt t="33854" x="1889125" y="1693863"/>
          <p14:tracePt t="33865" x="1862138" y="1704975"/>
          <p14:tracePt t="33877" x="1839913" y="1716088"/>
          <p14:tracePt t="33889" x="1831975" y="1719263"/>
          <p14:tracePt t="33898" x="1806575" y="1727200"/>
          <p14:tracePt t="33910" x="1801813" y="1730375"/>
          <p14:tracePt t="33912" x="1787525" y="1735138"/>
          <p14:tracePt t="33921" x="1776413" y="1741488"/>
          <p14:tracePt t="33933" x="1733550" y="1757363"/>
          <p14:tracePt t="33943" x="1711325" y="1773238"/>
          <p14:tracePt t="33954" x="1662113" y="1784350"/>
          <p14:tracePt t="33966" x="1617663" y="1795463"/>
          <p14:tracePt t="33976" x="1593850" y="1798638"/>
          <p14:tracePt t="33988" x="1552575" y="1809750"/>
          <p14:tracePt t="33999" x="1538288" y="1817688"/>
          <p14:tracePt t="34009" x="1497013" y="1828800"/>
          <p14:tracePt t="34022" x="1462088" y="1839913"/>
          <p14:tracePt t="34032" x="1447800" y="1844675"/>
          <p14:tracePt t="34043" x="1409700" y="1855788"/>
          <p14:tracePt t="34055" x="1390650" y="1863725"/>
          <p14:tracePt t="34056" x="1374775" y="1866900"/>
          <p14:tracePt t="34065" x="1352550" y="1866900"/>
          <p14:tracePt t="34077" x="1311275" y="1874838"/>
          <p14:tracePt t="34087" x="1295400" y="1878013"/>
          <p14:tracePt t="34098" x="1250950" y="1885950"/>
          <p14:tracePt t="34110" x="1228725" y="1885950"/>
          <p14:tracePt t="34112" x="1212850" y="1885950"/>
          <p14:tracePt t="34120" x="1190625" y="1885950"/>
          <p14:tracePt t="34132" x="1149350" y="1885950"/>
          <p14:tracePt t="34143" x="1133475" y="1885950"/>
          <p14:tracePt t="34154" x="1095375" y="1885950"/>
          <p14:tracePt t="34165" x="1076325" y="1882775"/>
          <p14:tracePt t="34167" x="1054100" y="1882775"/>
          <p14:tracePt t="34176" x="1039813" y="1882775"/>
          <p14:tracePt t="34187" x="1001713" y="1878013"/>
          <p14:tracePt t="34199" x="985838" y="1878013"/>
          <p14:tracePt t="34201" x="963613" y="1878013"/>
          <p14:tracePt t="34209" x="941388" y="1878013"/>
          <p14:tracePt t="34221" x="906463" y="1870075"/>
          <p14:tracePt t="34232" x="892175" y="1870075"/>
          <p14:tracePt t="34242" x="865188" y="1870075"/>
          <p14:tracePt t="34256" x="846138" y="1870075"/>
          <p14:tracePt t="34265" x="835025" y="1870075"/>
          <p14:tracePt t="34276" x="823913" y="1866900"/>
          <p14:tracePt t="34288" x="812800" y="1866900"/>
          <p14:tracePt t="34298" x="804863" y="1863725"/>
          <p14:tracePt t="34311" x="793750" y="1858963"/>
          <p14:tracePt t="34320" x="788988" y="1858963"/>
          <p14:tracePt t="34332" x="785813" y="1855788"/>
          <p14:tracePt t="34344" x="785813" y="1847850"/>
          <p14:tracePt t="34346" x="782638" y="1847850"/>
          <p14:tracePt t="34422" x="785813" y="1847850"/>
          <p14:tracePt t="34455" x="788988" y="1847850"/>
          <p14:tracePt t="34483" x="796925" y="1847850"/>
          <p14:tracePt t="34498" x="801688" y="1847850"/>
          <p14:tracePt t="34510" x="804863" y="1847850"/>
          <p14:tracePt t="34531" x="808038" y="1847850"/>
          <p14:tracePt t="34544" x="812800" y="1847850"/>
          <p14:tracePt t="34558" x="815975" y="1847850"/>
          <p14:tracePt t="34579" x="819150" y="1851025"/>
          <p14:tracePt t="34593" x="827088" y="1851025"/>
          <p14:tracePt t="34606" x="831850" y="1851025"/>
          <p14:tracePt t="34641" x="835025" y="1851025"/>
          <p14:tracePt t="34655" x="838200" y="1855788"/>
          <p14:tracePt t="34668" x="842963" y="1855788"/>
          <p14:tracePt t="34682" x="846138" y="1855788"/>
          <p14:tracePt t="34689" x="846138" y="1858963"/>
          <p14:tracePt t="34703" x="850900" y="1858963"/>
          <p14:tracePt t="34717" x="854075" y="1858963"/>
          <p14:tracePt t="34730" x="862013" y="1863725"/>
          <p14:tracePt t="34751" x="865188" y="1866900"/>
          <p14:tracePt t="34765" x="868363" y="1866900"/>
          <p14:tracePt t="34772" x="868363" y="1870075"/>
          <p14:tracePt t="34778" x="873125" y="1870075"/>
          <p14:tracePt t="34787" x="873125" y="1874838"/>
          <p14:tracePt t="34800" x="881063" y="1882775"/>
          <p14:tracePt t="34810" x="884238" y="1885950"/>
          <p14:tracePt t="34820" x="895350" y="1889125"/>
          <p14:tracePt t="34833" x="898525" y="1893888"/>
          <p14:tracePt t="34835" x="906463" y="1897063"/>
          <p14:tracePt t="34843" x="906463" y="1908175"/>
          <p14:tracePt t="34854" x="917575" y="1912938"/>
          <p14:tracePt t="34865" x="922338" y="1916113"/>
          <p14:tracePt t="34876" x="930275" y="1924050"/>
          <p14:tracePt t="34889" x="933450" y="1935163"/>
          <p14:tracePt t="34902" x="933450" y="1938338"/>
          <p14:tracePt t="34910" x="936625" y="1943100"/>
          <p14:tracePt t="34921" x="936625" y="1946275"/>
          <p14:tracePt t="34931" x="936625" y="1949450"/>
          <p14:tracePt t="34951" x="936625" y="1954213"/>
          <p14:tracePt t="35006" x="933450" y="1954213"/>
          <p14:tracePt t="35019" x="933450" y="1949450"/>
          <p14:tracePt t="35034" x="933450" y="1946275"/>
          <p14:tracePt t="35054" x="933450" y="1943100"/>
          <p14:tracePt t="35074" x="933450" y="1938338"/>
          <p14:tracePt t="35102" x="933450" y="1930400"/>
          <p14:tracePt t="35115" x="933450" y="1927225"/>
          <p14:tracePt t="35129" x="933450" y="1924050"/>
          <p14:tracePt t="35150" x="936625" y="1919288"/>
          <p14:tracePt t="35164" x="941388" y="1916113"/>
          <p14:tracePt t="35171" x="947738" y="1916113"/>
          <p14:tracePt t="35178" x="952500" y="1916113"/>
          <p14:tracePt t="35187" x="955675" y="1912938"/>
          <p14:tracePt t="35198" x="971550" y="1900238"/>
          <p14:tracePt t="35210" x="977900" y="1900238"/>
          <p14:tracePt t="35221" x="1004888" y="1893888"/>
          <p14:tracePt t="35233" x="1039813" y="1874838"/>
          <p14:tracePt t="35243" x="1062038" y="1870075"/>
          <p14:tracePt t="35254" x="1122363" y="1851025"/>
          <p14:tracePt t="35266" x="1155700" y="1828800"/>
          <p14:tracePt t="35267" x="1190625" y="1814513"/>
          <p14:tracePt t="35276" x="1235075" y="1798638"/>
          <p14:tracePt t="35288" x="1322388" y="1757363"/>
          <p14:tracePt t="35299" x="1368425" y="1735138"/>
          <p14:tracePt t="35309" x="1477963" y="1689100"/>
          <p14:tracePt t="35322" x="1582738" y="1631950"/>
          <p14:tracePt t="35332" x="1636713" y="1617663"/>
          <p14:tracePt t="35343" x="1727200" y="1571625"/>
          <p14:tracePt t="35354" x="1760538" y="1560513"/>
          <p14:tracePt t="35365" x="1801813" y="1538288"/>
          <p14:tracePt t="35377" x="1828800" y="1527175"/>
          <p14:tracePt t="35387" x="1839913" y="1519238"/>
          <p14:tracePt t="35398" x="1855788" y="1511300"/>
          <p14:tracePt t="35410" x="1862138" y="1508125"/>
          <p14:tracePt t="35411" x="1866900" y="1500188"/>
          <p14:tracePt t="35420" x="1878013" y="1492250"/>
          <p14:tracePt t="35432" x="1889125" y="1481138"/>
          <p14:tracePt t="35443" x="1900238" y="1477963"/>
          <p14:tracePt t="35454" x="1916113" y="1462088"/>
          <p14:tracePt t="35466" x="1919288" y="1458913"/>
          <p14:tracePt t="35467" x="1930400" y="1458913"/>
          <p14:tracePt t="35476" x="1941513" y="1447800"/>
          <p14:tracePt t="35487" x="1949450" y="1443038"/>
          <p14:tracePt t="35499" x="1957388" y="1439863"/>
          <p14:tracePt t="35501" x="1960563" y="1436688"/>
          <p14:tracePt t="35514" x="1968500" y="1428750"/>
          <p14:tracePt t="35528" x="1971675" y="1423988"/>
          <p14:tracePt t="35563" x="1965325" y="1423988"/>
          <p14:tracePt t="35569" x="1960563" y="1423988"/>
          <p14:tracePt t="35576" x="1957388" y="1423988"/>
          <p14:tracePt t="35587" x="1954213" y="1423988"/>
          <p14:tracePt t="35598" x="1946275" y="1423988"/>
          <p14:tracePt t="35610" x="1935163" y="1423988"/>
          <p14:tracePt t="35611" x="1930400" y="1423988"/>
          <p14:tracePt t="35620" x="1927225" y="1423988"/>
          <p14:tracePt t="35632" x="1924050" y="1423988"/>
          <p14:tracePt t="35645" x="1919288" y="1423988"/>
          <p14:tracePt t="35654" x="1908175" y="1423988"/>
          <p14:tracePt t="35665" x="1905000" y="1423988"/>
          <p14:tracePt t="35667" x="1900238" y="1423988"/>
          <p14:tracePt t="35676" x="1892300" y="1423988"/>
          <p14:tracePt t="35687" x="1878013" y="1423988"/>
          <p14:tracePt t="35699" x="1862138" y="1423988"/>
          <p14:tracePt t="35701" x="1847850" y="1423988"/>
          <p14:tracePt t="35710" x="1820863" y="1428750"/>
          <p14:tracePt t="35722" x="1776413" y="1431925"/>
          <p14:tracePt t="35732" x="1760538" y="1431925"/>
          <p14:tracePt t="35743" x="1727200" y="1439863"/>
          <p14:tracePt t="35756" x="1708150" y="1443038"/>
          <p14:tracePt t="35765" x="1700213" y="1443038"/>
          <p14:tracePt t="35776" x="1685925" y="1447800"/>
          <p14:tracePt t="35787" x="1681163" y="1447800"/>
          <p14:tracePt t="35798" x="1673225" y="1455738"/>
          <p14:tracePt t="35811" x="1662113" y="1458913"/>
          <p14:tracePt t="35825" x="1662113" y="1462088"/>
          <p14:tracePt t="35832" x="1658938" y="1462088"/>
          <p14:tracePt t="35844" x="1658938" y="1466850"/>
          <p14:tracePt t="35845" x="1655763" y="1466850"/>
          <p14:tracePt t="35854" x="1655763" y="1470025"/>
          <p14:tracePt t="35866" x="1655763" y="1473200"/>
          <p14:tracePt t="35886" x="1655763" y="1477963"/>
          <p14:tracePt t="35900" x="1655763" y="1481138"/>
          <p14:tracePt t="35914" x="1655763" y="1489075"/>
          <p14:tracePt t="35921" x="1655763" y="1492250"/>
          <p14:tracePt t="35927" x="1655763" y="1497013"/>
          <p14:tracePt t="35934" x="1655763" y="1500188"/>
          <p14:tracePt t="35942" x="1655763" y="1503363"/>
          <p14:tracePt t="35955" x="1655763" y="1519238"/>
          <p14:tracePt t="35965" x="1655763" y="1522413"/>
          <p14:tracePt t="35976" x="1655763" y="1527175"/>
          <p14:tracePt t="35987" x="1655763" y="1530350"/>
          <p14:tracePt t="35989" x="1655763" y="1535113"/>
          <p14:tracePt t="36003" x="1655763" y="1538288"/>
          <p14:tracePt t="36017" x="1655763" y="1546225"/>
          <p14:tracePt t="36030" x="1658938" y="1546225"/>
          <p14:tracePt t="36065" x="1658938" y="1541463"/>
          <p14:tracePt t="36072" x="1662113" y="1541463"/>
          <p14:tracePt t="36078" x="1662113" y="1538288"/>
          <p14:tracePt t="36099" x="1662113" y="1535113"/>
          <p14:tracePt t="36113" x="1670050" y="1530350"/>
          <p14:tracePt t="36127" x="1673225" y="1530350"/>
          <p14:tracePt t="36133" x="1673225" y="1527175"/>
          <p14:tracePt t="36148" x="1677988" y="1522413"/>
          <p14:tracePt t="36161" x="1681163" y="1522413"/>
          <p14:tracePt t="36168" x="1685925" y="1522413"/>
          <p14:tracePt t="36176" x="1689100" y="1522413"/>
          <p14:tracePt t="36188" x="1692275" y="1522413"/>
          <p14:tracePt t="36189" x="1700213" y="1522413"/>
          <p14:tracePt t="36198" x="1703388" y="1522413"/>
          <p14:tracePt t="36209" x="1716088" y="1522413"/>
          <p14:tracePt t="36221" x="1719263" y="1522413"/>
          <p14:tracePt t="36232" x="1730375" y="1522413"/>
          <p14:tracePt t="36243" x="1733550" y="1522413"/>
          <p14:tracePt t="36245" x="1738313" y="1522413"/>
          <p14:tracePt t="36254" x="1741488" y="1522413"/>
          <p14:tracePt t="36265" x="1757363" y="1522413"/>
          <p14:tracePt t="36276" x="1760538" y="1522413"/>
          <p14:tracePt t="36287" x="1779588" y="1522413"/>
          <p14:tracePt t="36299" x="1798638" y="1522413"/>
          <p14:tracePt t="36309" x="1806575" y="1522413"/>
          <p14:tracePt t="36320" x="1828800" y="1522413"/>
          <p14:tracePt t="36332" x="1844675" y="1522413"/>
          <p14:tracePt t="36334" x="1851025" y="1522413"/>
          <p14:tracePt t="36343" x="1870075" y="1522413"/>
          <p14:tracePt t="36354" x="1900238" y="1522413"/>
          <p14:tracePt t="36366" x="1916113" y="1522413"/>
          <p14:tracePt t="36376" x="1949450" y="1522413"/>
          <p14:tracePt t="36388" x="1965325" y="1522413"/>
          <p14:tracePt t="36389" x="1984375" y="1516063"/>
          <p14:tracePt t="36399" x="1998663" y="1516063"/>
          <p14:tracePt t="36409" x="2025650" y="1511300"/>
          <p14:tracePt t="36421" x="2036763" y="1508125"/>
          <p14:tracePt t="36423" x="2044700" y="1500188"/>
          <p14:tracePt t="36431" x="2055813" y="1500188"/>
          <p14:tracePt t="36444" x="2070100" y="1497013"/>
          <p14:tracePt t="36454" x="2078038" y="1492250"/>
          <p14:tracePt t="36465" x="2089150" y="1481138"/>
          <p14:tracePt t="36477" x="2093913" y="1481138"/>
          <p14:tracePt t="36479" x="2100263" y="1477963"/>
          <p14:tracePt t="36487" x="2105025" y="1473200"/>
          <p14:tracePt t="36499" x="2116138" y="1473200"/>
          <p14:tracePt t="36509" x="2119313" y="1470025"/>
          <p14:tracePt t="36521" x="2127250" y="1466850"/>
          <p14:tracePt t="36534" x="2130425" y="1466850"/>
          <p14:tracePt t="36543" x="2130425" y="1462088"/>
          <p14:tracePt t="36581" x="2127250" y="1455738"/>
          <p14:tracePt t="36595" x="2116138" y="1455738"/>
          <p14:tracePt t="36602" x="2112963" y="1455738"/>
          <p14:tracePt t="36609" x="2105025" y="1455738"/>
          <p14:tracePt t="36621" x="2093913" y="1455738"/>
          <p14:tracePt t="36623" x="2085975" y="1455738"/>
          <p14:tracePt t="36631" x="2074863" y="1455738"/>
          <p14:tracePt t="36643" x="2055813" y="1450975"/>
          <p14:tracePt t="36655" x="2039938" y="1450975"/>
          <p14:tracePt t="36665" x="2020888" y="1450975"/>
          <p14:tracePt t="36678" x="1998663" y="1450975"/>
          <p14:tracePt t="36687" x="1990725" y="1450975"/>
          <p14:tracePt t="36698" x="1976438" y="1450975"/>
          <p14:tracePt t="36710" x="1968500" y="1450975"/>
          <p14:tracePt t="36712" x="1965325" y="1450975"/>
          <p14:tracePt t="36721" x="1954213" y="1447800"/>
          <p14:tracePt t="36733" x="1935163" y="1447800"/>
          <p14:tracePt t="36743" x="1930400" y="1447800"/>
          <p14:tracePt t="36754" x="1916113" y="1443038"/>
          <p14:tracePt t="36765" x="1908175" y="1436688"/>
          <p14:tracePt t="36767" x="1897063" y="1436688"/>
          <p14:tracePt t="36776" x="1892300" y="1436688"/>
          <p14:tracePt t="36788" x="1866900" y="1431925"/>
          <p14:tracePt t="36798" x="1858963" y="1428750"/>
          <p14:tracePt t="36809" x="1831975" y="1420813"/>
          <p14:tracePt t="36822" x="1806575" y="1420813"/>
          <p14:tracePt t="36832" x="1795463" y="1417638"/>
          <p14:tracePt t="36844" x="1760538" y="1409700"/>
          <p14:tracePt t="36854" x="1752600" y="1409700"/>
          <p14:tracePt t="36865" x="1719263" y="1409700"/>
          <p14:tracePt t="36877" x="1692275" y="1409700"/>
          <p14:tracePt t="36890" x="1685925" y="1409700"/>
          <p14:tracePt t="36891" x="1670050" y="1409700"/>
          <p14:tracePt t="36898" x="1658938" y="1409700"/>
          <p14:tracePt t="36912" x="1639888" y="1409700"/>
          <p14:tracePt t="36921" x="1628775" y="1409700"/>
          <p14:tracePt t="36932" x="1609725" y="1409700"/>
          <p14:tracePt t="36943" x="1601788" y="1409700"/>
          <p14:tracePt t="36946" x="1598613" y="1409700"/>
          <p14:tracePt t="36954" x="1590675" y="1409700"/>
          <p14:tracePt t="36966" x="1579563" y="1412875"/>
          <p14:tracePt t="36976" x="1576388" y="1412875"/>
          <p14:tracePt t="36987" x="1560513" y="1412875"/>
          <p14:tracePt t="36999" x="1557338" y="1417638"/>
          <p14:tracePt t="37001" x="1549400" y="1417638"/>
          <p14:tracePt t="37009" x="1541463" y="1417638"/>
          <p14:tracePt t="37022" x="1533525" y="1417638"/>
          <p14:tracePt t="37032" x="1530350" y="1420813"/>
          <p14:tracePt t="37042" x="1527175" y="1423988"/>
          <p14:tracePt t="37054" x="1522413" y="1423988"/>
          <p14:tracePt t="37056" x="1519238" y="1428750"/>
          <p14:tracePt t="37069" x="1511300" y="1428750"/>
          <p14:tracePt t="37090" x="1508125" y="1428750"/>
          <p14:tracePt t="37104" x="1503363" y="1431925"/>
          <p14:tracePt t="37117" x="1500188" y="1431925"/>
          <p14:tracePt t="37124" x="1500188" y="1436688"/>
          <p14:tracePt t="37145" x="1500188" y="1443038"/>
          <p14:tracePt t="37159" x="1500188" y="1447800"/>
          <p14:tracePt t="37214" x="1500188" y="1450975"/>
          <p14:tracePt t="37234" x="1500188" y="1455738"/>
          <p14:tracePt t="37241" x="1503363" y="1455738"/>
          <p14:tracePt t="37256" x="1508125" y="1458913"/>
          <p14:tracePt t="37269" x="1508125" y="1462088"/>
          <p14:tracePt t="37276" x="1514475" y="1462088"/>
          <p14:tracePt t="37289" x="1519238" y="1462088"/>
          <p14:tracePt t="37303" x="1522413" y="1462088"/>
          <p14:tracePt t="37317" x="1527175" y="1462088"/>
          <p14:tracePt t="37338" x="1530350" y="1462088"/>
          <p14:tracePt t="37345" x="1533525" y="1462088"/>
          <p14:tracePt t="37351" x="1538288" y="1462088"/>
          <p14:tracePt t="37358" x="1544638" y="1462088"/>
          <p14:tracePt t="37366" x="1549400" y="1462088"/>
          <p14:tracePt t="37377" x="1552575" y="1462088"/>
          <p14:tracePt t="37387" x="1557338" y="1458913"/>
          <p14:tracePt t="37399" x="1563688" y="1458913"/>
          <p14:tracePt t="37400" x="1571625" y="1458913"/>
          <p14:tracePt t="37410" x="1582738" y="1458913"/>
          <p14:tracePt t="37421" x="1617663" y="1458913"/>
          <p14:tracePt t="37432" x="1647825" y="1458913"/>
          <p14:tracePt t="37434" x="1689100" y="1458913"/>
          <p14:tracePt t="37443" x="1741488" y="1462088"/>
          <p14:tracePt t="37455" x="1825625" y="1470025"/>
          <p14:tracePt t="37465" x="1855788" y="1470025"/>
          <p14:tracePt t="37476" x="1900238" y="1473200"/>
          <p14:tracePt t="37488" x="1911350" y="1481138"/>
          <p14:tracePt t="37489" x="1927225" y="1481138"/>
          <p14:tracePt t="37499" x="1930400" y="1481138"/>
          <p14:tracePt t="37510" x="1946275" y="1485900"/>
          <p14:tracePt t="37521" x="1954213" y="1485900"/>
          <p14:tracePt t="37531" x="1960563" y="1485900"/>
          <p14:tracePt t="37544" x="1968500" y="1485900"/>
          <p14:tracePt t="37546" x="1971675" y="1485900"/>
          <p14:tracePt t="37554" x="1976438" y="1485900"/>
          <p14:tracePt t="37565" x="1976438" y="1489075"/>
          <p14:tracePt t="37576" x="1976438" y="1492250"/>
          <p14:tracePt t="37587" x="1979613" y="1492250"/>
          <p14:tracePt t="37600" x="1984375" y="1497013"/>
          <p14:tracePt t="37610" x="1984375" y="1500188"/>
          <p14:tracePt t="37621" x="1984375" y="1508125"/>
          <p14:tracePt t="37633" x="1984375" y="1511300"/>
          <p14:tracePt t="37643" x="1987550" y="1516063"/>
          <p14:tracePt t="37654" x="1987550" y="1522413"/>
          <p14:tracePt t="37665" x="1990725" y="1527175"/>
          <p14:tracePt t="37676" x="1998663" y="1546225"/>
          <p14:tracePt t="37688" x="2001838" y="1587500"/>
          <p14:tracePt t="37698" x="2017713" y="1625600"/>
          <p14:tracePt t="37710" x="2039938" y="1760538"/>
          <p14:tracePt t="37721" x="2055813" y="1820863"/>
          <p14:tracePt t="37731" x="2078038" y="1938338"/>
          <p14:tracePt t="37744" x="2085975" y="1987550"/>
          <p14:tracePt t="37746" x="2100263" y="2041525"/>
          <p14:tracePt t="37754" x="2116138" y="2085975"/>
          <p14:tracePt t="37765" x="2138363" y="2181225"/>
          <p14:tracePt t="37776" x="2146300" y="2222500"/>
          <p14:tracePt t="37787" x="2165350" y="2309813"/>
          <p14:tracePt t="37799" x="2187575" y="2403475"/>
          <p14:tracePt t="37810" x="2203450" y="2468563"/>
          <p14:tracePt t="37821" x="2236788" y="2622550"/>
          <p14:tracePt t="37833" x="2278063" y="2767013"/>
          <p14:tracePt t="37843" x="2293938" y="2830513"/>
          <p14:tracePt t="37854" x="2324100" y="2943225"/>
          <p14:tracePt t="37866" x="2338388" y="2997200"/>
          <p14:tracePt t="37876" x="2362200" y="3101975"/>
          <p14:tracePt t="37888" x="2368550" y="3148013"/>
          <p14:tracePt t="37889" x="2381250" y="3181350"/>
          <p14:tracePt t="37898" x="2387600" y="3197225"/>
          <p14:tracePt t="37910" x="2392363" y="3224213"/>
          <p14:tracePt t="37921" x="2392363" y="3230563"/>
          <p14:tracePt t="37923" x="2395538" y="3238500"/>
          <p14:tracePt t="37932" x="2395538" y="3243263"/>
          <p14:tracePt t="37944" x="2403475" y="3249613"/>
          <p14:tracePt t="37954" x="2406650" y="3254375"/>
          <p14:tracePt t="37965" x="2411413" y="3268663"/>
          <p14:tracePt t="37977" x="2414588" y="3273425"/>
          <p14:tracePt t="37978" x="2417763" y="3279775"/>
          <p14:tracePt t="37987" x="2425700" y="3292475"/>
          <p14:tracePt t="37998" x="2441575" y="3314700"/>
          <p14:tracePt t="38010" x="2444750" y="3322638"/>
          <p14:tracePt t="38021" x="2463800" y="3344863"/>
          <p14:tracePt t="38033" x="2471738" y="3352800"/>
          <p14:tracePt t="38043" x="2474913" y="3355975"/>
          <p14:tracePt t="38054" x="2482850" y="3367088"/>
          <p14:tracePt t="38066" x="2486025" y="3370263"/>
          <p14:tracePt t="38076" x="2490788" y="3375025"/>
          <p14:tracePt t="38088" x="2497138" y="3378200"/>
          <p14:tracePt t="38101" x="2501900" y="3378200"/>
          <p14:tracePt t="38115" x="2505075" y="3378200"/>
          <p14:tracePt t="38143" x="2505075" y="3375025"/>
          <p14:tracePt t="38150" x="2505075" y="3370263"/>
          <p14:tracePt t="38164" x="2505075" y="3359150"/>
          <p14:tracePt t="38170" x="2505075" y="3355975"/>
          <p14:tracePt t="38177" x="2501900" y="3352800"/>
          <p14:tracePt t="38187" x="2501900" y="3348038"/>
          <p14:tracePt t="38198" x="2493963" y="3333750"/>
          <p14:tracePt t="38210" x="2493963" y="3328988"/>
          <p14:tracePt t="38212" x="2493963" y="3322638"/>
          <p14:tracePt t="38220" x="2493963" y="3309938"/>
          <p14:tracePt t="38233" x="2497138" y="3235325"/>
          <p14:tracePt t="38243" x="2516188" y="3121025"/>
          <p14:tracePt t="38254" x="2554288" y="2633663"/>
          <p14:tracePt t="38267" x="2565400" y="2097088"/>
          <p14:tracePt t="38276" x="2565400" y="1954213"/>
          <p14:tracePt t="38287" x="2576513" y="1711325"/>
          <p14:tracePt t="38298" x="2573338" y="1631950"/>
          <p14:tracePt t="38310" x="2557463" y="1546225"/>
          <p14:tracePt t="38321" x="2551113" y="1530350"/>
          <p14:tracePt t="38323" x="2546350" y="1516063"/>
          <p14:tracePt t="38332" x="2546350" y="1503363"/>
          <p14:tracePt t="38343" x="2538413" y="1489075"/>
          <p14:tracePt t="38354" x="2532063" y="1485900"/>
          <p14:tracePt t="38365" x="2516188" y="1470025"/>
          <p14:tracePt t="38377" x="2501900" y="1450975"/>
          <p14:tracePt t="38387" x="2493963" y="1443038"/>
          <p14:tracePt t="38398" x="2471738" y="1436688"/>
          <p14:tracePt t="38410" x="2455863" y="1423988"/>
          <p14:tracePt t="38411" x="2444750" y="1417638"/>
          <p14:tracePt t="38420" x="2433638" y="1412875"/>
          <p14:tracePt t="38432" x="2406650" y="1401763"/>
          <p14:tracePt t="38443" x="2392363" y="1398588"/>
          <p14:tracePt t="38454" x="2365375" y="1390650"/>
          <p14:tracePt t="38466" x="2346325" y="1387475"/>
          <p14:tracePt t="38467" x="2332038" y="1379538"/>
          <p14:tracePt t="38476" x="2312988" y="1376363"/>
          <p14:tracePt t="38487" x="2282825" y="1368425"/>
          <p14:tracePt t="38499" x="2263775" y="1363663"/>
          <p14:tracePt t="38501" x="2255838" y="1360488"/>
          <p14:tracePt t="38509" x="2244725" y="1360488"/>
          <p14:tracePt t="38522" x="2225675" y="1352550"/>
          <p14:tracePt t="38532" x="2222500" y="1352550"/>
          <p14:tracePt t="38543" x="2206625" y="1349375"/>
          <p14:tracePt t="38555" x="2203450" y="1349375"/>
          <p14:tracePt t="38556" x="2198688" y="1349375"/>
          <p14:tracePt t="38565" x="2187575" y="1349375"/>
          <p14:tracePt t="38577" x="2179638" y="1349375"/>
          <p14:tracePt t="38587" x="2176463" y="1349375"/>
          <p14:tracePt t="38598" x="2160588" y="1349375"/>
          <p14:tracePt t="38611" x="2149475" y="1349375"/>
          <p14:tracePt t="38620" x="2146300" y="1349375"/>
          <p14:tracePt t="38632" x="2130425" y="1349375"/>
          <p14:tracePt t="38645" x="2127250" y="1349375"/>
          <p14:tracePt t="38654" x="2119313" y="1349375"/>
          <p14:tracePt t="38666" x="2108200" y="1349375"/>
          <p14:tracePt t="38676" x="2100263" y="1349375"/>
          <p14:tracePt t="38687" x="2093913" y="1352550"/>
          <p14:tracePt t="38699" x="2085975" y="1352550"/>
          <p14:tracePt t="38700" x="2078038" y="1360488"/>
          <p14:tracePt t="38709" x="2066925" y="1360488"/>
          <p14:tracePt t="38721" x="2055813" y="1360488"/>
          <p14:tracePt t="38732" x="2051050" y="1360488"/>
          <p14:tracePt t="38742" x="2033588" y="1360488"/>
          <p14:tracePt t="38755" x="2020888" y="1360488"/>
          <p14:tracePt t="38765" x="2014538" y="1360488"/>
          <p14:tracePt t="38776" x="1998663" y="1363663"/>
          <p14:tracePt t="38787" x="1995488" y="1363663"/>
          <p14:tracePt t="38798" x="1979613" y="1368425"/>
          <p14:tracePt t="38811" x="1971675" y="1371600"/>
          <p14:tracePt t="38820" x="1965325" y="1371600"/>
          <p14:tracePt t="38832" x="1957388" y="1376363"/>
          <p14:tracePt t="38844" x="1946275" y="1382713"/>
          <p14:tracePt t="38846" x="1941513" y="1382713"/>
          <p14:tracePt t="38854" x="1938338" y="1387475"/>
          <p14:tracePt t="38866" x="1924050" y="1387475"/>
          <p14:tracePt t="38876" x="1919288" y="1390650"/>
          <p14:tracePt t="38889" x="1905000" y="1393825"/>
          <p14:tracePt t="38899" x="1900238" y="1393825"/>
          <p14:tracePt t="38901" x="1897063" y="1393825"/>
          <p14:tracePt t="38910" x="1889125" y="1398588"/>
          <p14:tracePt t="38920" x="1881188" y="1398588"/>
          <p14:tracePt t="38922" x="1878013" y="1406525"/>
          <p14:tracePt t="38932" x="1870075" y="1406525"/>
          <p14:tracePt t="38943" x="1862138" y="1409700"/>
          <p14:tracePt t="38955" x="1847850" y="1412875"/>
          <p14:tracePt t="38965" x="1844675" y="1412875"/>
          <p14:tracePt t="38976" x="1836738" y="1417638"/>
          <p14:tracePt t="38988" x="1831975" y="1417638"/>
          <p14:tracePt t="38989" x="1825625" y="1420813"/>
          <p14:tracePt t="39003" x="1825625" y="1423988"/>
          <p14:tracePt t="39010" x="1820863" y="1428750"/>
          <p14:tracePt t="39021" x="1820863" y="1436688"/>
          <p14:tracePt t="39031" x="1820863" y="1439863"/>
          <p14:tracePt t="39044" x="1825625" y="1447800"/>
          <p14:tracePt t="39045" x="1825625" y="1450975"/>
          <p14:tracePt t="39054" x="1825625" y="1455738"/>
          <p14:tracePt t="39065" x="1828800" y="1466850"/>
          <p14:tracePt t="39078" x="1828800" y="1470025"/>
          <p14:tracePt t="39087" x="1828800" y="1473200"/>
          <p14:tracePt t="39100" x="1828800" y="1481138"/>
          <p14:tracePt t="39110" x="1828800" y="1485900"/>
          <p14:tracePt t="39121" x="1831975" y="1492250"/>
          <p14:tracePt t="39133" x="1831975" y="1497013"/>
          <p14:tracePt t="39147" x="1836738" y="1500188"/>
          <p14:tracePt t="39168" x="1836738" y="1503363"/>
          <p14:tracePt t="39182" x="1836738" y="1508125"/>
          <p14:tracePt t="39265" x="1839913" y="1508125"/>
          <p14:tracePt t="39333" x="1844675" y="1508125"/>
          <p14:tracePt t="39382" x="1844675" y="1503363"/>
          <p14:tracePt t="39402" x="1844675" y="1500188"/>
          <p14:tracePt t="39415" x="1844675" y="1497013"/>
          <p14:tracePt t="39429" x="1844675" y="1489075"/>
          <p14:tracePt t="39436" x="1847850" y="1489075"/>
          <p14:tracePt t="39450" x="1847850" y="1485900"/>
          <p14:tracePt t="39457" x="1851025" y="1485900"/>
          <p14:tracePt t="39465" x="1851025" y="1481138"/>
          <p14:tracePt t="39477" x="1858963" y="1481138"/>
          <p14:tracePt t="39487" x="1858963" y="1477963"/>
          <p14:tracePt t="39498" x="1862138" y="1477963"/>
          <p14:tracePt t="39510" x="1866900" y="1473200"/>
          <p14:tracePt t="39526" x="1870075" y="1473200"/>
          <p14:tracePt t="39533" x="1874838" y="1473200"/>
          <p14:tracePt t="39543" x="1878013" y="1473200"/>
          <p14:tracePt t="39554" x="1892300" y="1473200"/>
          <p14:tracePt t="39565" x="1897063" y="1473200"/>
          <p14:tracePt t="39567" x="1905000" y="1473200"/>
          <p14:tracePt t="39576" x="1911350" y="1473200"/>
          <p14:tracePt t="39588" x="1930400" y="1473200"/>
          <p14:tracePt t="39599" x="1938338" y="1473200"/>
          <p14:tracePt t="39610" x="1957388" y="1473200"/>
          <p14:tracePt t="39621" x="1968500" y="1473200"/>
          <p14:tracePt t="39622" x="1976438" y="1473200"/>
          <p14:tracePt t="39632" x="1987550" y="1473200"/>
          <p14:tracePt t="39643" x="2006600" y="1473200"/>
          <p14:tracePt t="39654" x="2009775" y="1473200"/>
          <p14:tracePt t="39665" x="2028825" y="1473200"/>
          <p14:tracePt t="39677" x="2044700" y="1473200"/>
          <p14:tracePt t="39687" x="2051050" y="1473200"/>
          <p14:tracePt t="39698" x="2063750" y="1477963"/>
          <p14:tracePt t="39710" x="2070100" y="1477963"/>
          <p14:tracePt t="39712" x="2074863" y="1477963"/>
          <p14:tracePt t="39720" x="2078038" y="1477963"/>
          <p14:tracePt t="39732" x="2089150" y="1485900"/>
          <p14:tracePt t="39746" x="2093913" y="1485900"/>
          <p14:tracePt t="39754" x="2097088" y="1489075"/>
          <p14:tracePt t="39766" x="2100263" y="1489075"/>
          <p14:tracePt t="39767" x="2105025" y="1489075"/>
          <p14:tracePt t="39780" x="2108200" y="1489075"/>
          <p14:tracePt t="39788" x="2112963" y="1489075"/>
          <p14:tracePt t="39799" x="2119313" y="1489075"/>
          <p14:tracePt t="39809" x="2124075" y="1492250"/>
          <p14:tracePt t="39822" x="2130425" y="1492250"/>
          <p14:tracePt t="39843" x="2135188" y="1492250"/>
          <p14:tracePt t="39856" x="2138363" y="1492250"/>
          <p14:tracePt t="39870" x="2143125" y="1492250"/>
          <p14:tracePt t="39890" x="2149475" y="1492250"/>
          <p14:tracePt t="39904" x="2154238" y="1492250"/>
          <p14:tracePt t="40042" x="2146300" y="1492250"/>
          <p14:tracePt t="40062" x="2143125" y="1492250"/>
          <p14:tracePt t="40077" x="2138363" y="1492250"/>
          <p14:tracePt t="40083" x="2135188" y="1492250"/>
          <p14:tracePt t="41604" x="2085975" y="1560513"/>
          <p14:tracePt t="41610" x="2044700" y="1647825"/>
          <p14:tracePt t="41632" x="1957388" y="1858963"/>
          <p14:tracePt t="41644" x="1941513" y="1912938"/>
          <p14:tracePt t="41645" x="1935163" y="1962150"/>
          <p14:tracePt t="41654" x="1927225" y="2014538"/>
          <p14:tracePt t="41666" x="1919288" y="2078038"/>
          <p14:tracePt t="41676" x="1911350" y="2112963"/>
          <p14:tracePt t="41687" x="1905000" y="2195513"/>
          <p14:tracePt t="41699" x="1905000" y="2263775"/>
          <p14:tracePt t="41701" x="1905000" y="2354263"/>
          <p14:tracePt t="41709" x="1911350" y="2444750"/>
          <p14:tracePt t="41721" x="1919288" y="2595563"/>
          <p14:tracePt t="41732" x="1927225" y="2668588"/>
          <p14:tracePt t="41742" x="1935163" y="2773363"/>
          <p14:tracePt t="41755" x="1954213" y="2868613"/>
          <p14:tracePt t="41765" x="1960563" y="2909888"/>
          <p14:tracePt t="41776" x="1976438" y="2967038"/>
          <p14:tracePt t="41787" x="1987550" y="2992438"/>
          <p14:tracePt t="41798" x="1998663" y="3022600"/>
          <p14:tracePt t="41811" x="2014538" y="3046413"/>
          <p14:tracePt t="41821" x="2017713" y="3057525"/>
          <p14:tracePt t="41832" x="2028825" y="3076575"/>
          <p14:tracePt t="41844" x="2028825" y="3079750"/>
          <p14:tracePt t="41845" x="2033588" y="3084513"/>
          <p14:tracePt t="41854" x="2036763" y="3090863"/>
          <p14:tracePt t="41866" x="2047875" y="3098800"/>
          <p14:tracePt t="41876" x="2051050" y="3098800"/>
          <p14:tracePt t="41888" x="2058988" y="3101975"/>
          <p14:tracePt t="41899" x="2063750" y="3101975"/>
          <p14:tracePt t="41914" x="2066925" y="3101975"/>
          <p14:tracePt t="41927" x="2074863" y="3101975"/>
          <p14:tracePt t="41934" x="2074863" y="3098800"/>
          <p14:tracePt t="41942" x="2074863" y="3095625"/>
          <p14:tracePt t="41955" x="2074863" y="3084513"/>
          <p14:tracePt t="41965" x="2078038" y="3084513"/>
          <p14:tracePt t="41976" x="2081213" y="3076575"/>
          <p14:tracePt t="41996" x="2081213" y="3071813"/>
          <p14:tracePt t="42010" x="2081213" y="3068638"/>
          <p14:tracePt t="42016" x="2078038" y="3068638"/>
          <p14:tracePt t="42023" x="2078038" y="3065463"/>
          <p14:tracePt t="42032" x="2070100" y="3065463"/>
          <p14:tracePt t="42044" x="2066925" y="3065463"/>
          <p14:tracePt t="42045" x="2058988" y="3065463"/>
          <p14:tracePt t="42054" x="2047875" y="3065463"/>
          <p14:tracePt t="42065" x="2028825" y="3065463"/>
          <p14:tracePt t="42077" x="2014538" y="3065463"/>
          <p14:tracePt t="42087" x="1987550" y="3065463"/>
          <p14:tracePt t="42100" x="1957388" y="3065463"/>
          <p14:tracePt t="42110" x="1930400" y="3065463"/>
          <p14:tracePt t="42121" x="1892300" y="3071813"/>
          <p14:tracePt t="42133" x="1878013" y="3071813"/>
          <p14:tracePt t="42134" x="1855788" y="3071813"/>
          <p14:tracePt t="42143" x="1836738" y="3076575"/>
          <p14:tracePt t="42155" x="1798638" y="3076575"/>
          <p14:tracePt t="42165" x="1776413" y="3084513"/>
          <p14:tracePt t="42176" x="1738313" y="3087688"/>
          <p14:tracePt t="42189" x="1697038" y="3095625"/>
          <p14:tracePt t="42198" x="1681163" y="3098800"/>
          <p14:tracePt t="42209" x="1647825" y="3117850"/>
          <p14:tracePt t="42221" x="1636713" y="3128963"/>
          <p14:tracePt t="42223" x="1620838" y="3136900"/>
          <p14:tracePt t="42231" x="1601788" y="3155950"/>
          <p14:tracePt t="42244" x="1590675" y="3181350"/>
          <p14:tracePt t="42245" x="1568450" y="3216275"/>
          <p14:tracePt t="42254" x="1552575" y="3249613"/>
          <p14:tracePt t="42265" x="1533525" y="3306763"/>
          <p14:tracePt t="42276" x="1530350" y="3333750"/>
          <p14:tracePt t="42278" x="1530350" y="3348038"/>
          <p14:tracePt t="42287" x="1530350" y="3363913"/>
          <p14:tracePt t="42299" x="1530350" y="3389313"/>
          <p14:tracePt t="42310" x="1530350" y="3405188"/>
          <p14:tracePt t="42321" x="1541463" y="3438525"/>
          <p14:tracePt t="42333" x="1552575" y="3462338"/>
          <p14:tracePt t="42334" x="1576388" y="3487738"/>
          <p14:tracePt t="42343" x="1593850" y="3514725"/>
          <p14:tracePt t="42354" x="1658938" y="3590925"/>
          <p14:tracePt t="42365" x="1708150" y="3627438"/>
          <p14:tracePt t="42376" x="1828800" y="3706813"/>
          <p14:tracePt t="42388" x="1957388" y="3790950"/>
          <p14:tracePt t="42398" x="2009775" y="3813175"/>
          <p14:tracePt t="42409" x="2089150" y="3846513"/>
          <p14:tracePt t="42422" x="2135188" y="3862388"/>
          <p14:tracePt t="42423" x="2165350" y="3870325"/>
          <p14:tracePt t="42431" x="2209800" y="3876675"/>
          <p14:tracePt t="42444" x="2263775" y="3876675"/>
          <p14:tracePt t="42454" x="2293938" y="3876675"/>
          <p14:tracePt t="42465" x="2357438" y="3865563"/>
          <p14:tracePt t="42477" x="2384425" y="3854450"/>
          <p14:tracePt t="42478" x="2406650" y="3843338"/>
          <p14:tracePt t="42487" x="2433638" y="3829050"/>
          <p14:tracePt t="42499" x="2466975" y="3794125"/>
          <p14:tracePt t="42510" x="2486025" y="3767138"/>
          <p14:tracePt t="42521" x="2516188" y="3733800"/>
          <p14:tracePt t="42533" x="2538413" y="3700463"/>
          <p14:tracePt t="42543" x="2551113" y="3684588"/>
          <p14:tracePt t="42554" x="2573338" y="3654425"/>
          <p14:tracePt t="42566" x="2587625" y="3640138"/>
          <p14:tracePt t="42567" x="2600325" y="3621088"/>
          <p14:tracePt t="42576" x="2617788" y="3608388"/>
          <p14:tracePt t="42588" x="2652713" y="3582988"/>
          <p14:tracePt t="42598" x="2671763" y="3563938"/>
          <p14:tracePt t="42610" x="2690813" y="3548063"/>
          <p14:tracePt t="42622" x="2709863" y="3536950"/>
          <p14:tracePt t="42623" x="2713038" y="3525838"/>
          <p14:tracePt t="42632" x="2724150" y="3522663"/>
          <p14:tracePt t="42643" x="2740025" y="3487738"/>
          <p14:tracePt t="42654" x="2751138" y="3462338"/>
          <p14:tracePt t="42665" x="2789238" y="3386138"/>
          <p14:tracePt t="42677" x="2819400" y="3276600"/>
          <p14:tracePt t="42688" x="2825750" y="3246438"/>
          <p14:tracePt t="42698" x="2838450" y="3178175"/>
          <p14:tracePt t="42710" x="2838450" y="3148013"/>
          <p14:tracePt t="42712" x="2844800" y="3114675"/>
          <p14:tracePt t="42721" x="2844800" y="3084513"/>
          <p14:tracePt t="42733" x="2844800" y="3038475"/>
          <p14:tracePt t="42743" x="2844800" y="3019425"/>
          <p14:tracePt t="42754" x="2844800" y="2997200"/>
          <p14:tracePt t="42766" x="2844800" y="2989263"/>
          <p14:tracePt t="42767" x="2844800" y="2981325"/>
          <p14:tracePt t="42776" x="2844800" y="2970213"/>
          <p14:tracePt t="42788" x="2833688" y="2959100"/>
          <p14:tracePt t="42799" x="2833688" y="2955925"/>
          <p14:tracePt t="42809" x="2822575" y="2943225"/>
          <p14:tracePt t="42822" x="2806700" y="2936875"/>
          <p14:tracePt t="42832" x="2795588" y="2928938"/>
          <p14:tracePt t="42843" x="2754313" y="2913063"/>
          <p14:tracePt t="42855" x="2713038" y="2906713"/>
          <p14:tracePt t="42856" x="2671763" y="2890838"/>
          <p14:tracePt t="42865" x="2617788" y="2876550"/>
          <p14:tracePt t="42877" x="2532063" y="2860675"/>
          <p14:tracePt t="42887" x="2490788" y="2849563"/>
          <p14:tracePt t="42898" x="2414588" y="2833688"/>
          <p14:tracePt t="42911" x="2338388" y="2827338"/>
          <p14:tracePt t="42921" x="2297113" y="2819400"/>
          <p14:tracePt t="42932" x="2225675" y="2811463"/>
          <p14:tracePt t="42943" x="2190750" y="2811463"/>
          <p14:tracePt t="42954" x="2146300" y="2811463"/>
          <p14:tracePt t="42966" x="2124075" y="2816225"/>
          <p14:tracePt t="42967" x="2100263" y="2816225"/>
          <p14:tracePt t="42976" x="2078038" y="2822575"/>
          <p14:tracePt t="42987" x="2033588" y="2827338"/>
          <p14:tracePt t="42999" x="2006600" y="2833688"/>
          <p14:tracePt t="43009" x="1960563" y="2846388"/>
          <p14:tracePt t="43022" x="1916113" y="2849563"/>
          <p14:tracePt t="43032" x="1885950" y="2857500"/>
          <p14:tracePt t="43043" x="1828800" y="2868613"/>
          <p14:tracePt t="43055" x="1771650" y="2876550"/>
          <p14:tracePt t="43065" x="1749425" y="2887663"/>
          <p14:tracePt t="43077" x="1708150" y="2898775"/>
          <p14:tracePt t="43088" x="1685925" y="2906713"/>
          <p14:tracePt t="43098" x="1651000" y="2928938"/>
          <p14:tracePt t="43111" x="1617663" y="2951163"/>
          <p14:tracePt t="43121" x="1593850" y="2970213"/>
          <p14:tracePt t="43132" x="1563688" y="3005138"/>
          <p14:tracePt t="43143" x="1552575" y="3019425"/>
          <p14:tracePt t="43154" x="1519238" y="3054350"/>
          <p14:tracePt t="43166" x="1492250" y="3095625"/>
          <p14:tracePt t="43176" x="1484313" y="3106738"/>
          <p14:tracePt t="43187" x="1466850" y="3140075"/>
          <p14:tracePt t="43199" x="1454150" y="3159125"/>
          <p14:tracePt t="43200" x="1450975" y="3181350"/>
          <p14:tracePt t="43210" x="1435100" y="3205163"/>
          <p14:tracePt t="43221" x="1431925" y="3238500"/>
          <p14:tracePt t="43232" x="1423988" y="3254375"/>
          <p14:tracePt t="43243" x="1423988" y="3279775"/>
          <p14:tracePt t="43255" x="1423988" y="3306763"/>
          <p14:tracePt t="43265" x="1423988" y="3322638"/>
          <p14:tracePt t="43276" x="1423988" y="3355975"/>
          <p14:tracePt t="43287" x="1428750" y="3370263"/>
          <p14:tracePt t="43298" x="1431925" y="3394075"/>
          <p14:tracePt t="43311" x="1439863" y="3424238"/>
          <p14:tracePt t="43321" x="1443038" y="3435350"/>
          <p14:tracePt t="43332" x="1454150" y="3454400"/>
          <p14:tracePt t="43344" x="1466850" y="3462338"/>
          <p14:tracePt t="43345" x="1470025" y="3473450"/>
          <p14:tracePt t="43354" x="1484313" y="3484563"/>
          <p14:tracePt t="43366" x="1530350" y="3511550"/>
          <p14:tracePt t="43376" x="1552575" y="3525838"/>
          <p14:tracePt t="43387" x="1624013" y="3560763"/>
          <p14:tracePt t="43400" x="1681163" y="3586163"/>
          <p14:tracePt t="43410" x="1716088" y="3594100"/>
          <p14:tracePt t="43421" x="1801813" y="3613150"/>
          <p14:tracePt t="43432" x="1844675" y="3621088"/>
          <p14:tracePt t="43443" x="1938338" y="3635375"/>
          <p14:tracePt t="43455" x="2020888" y="3635375"/>
          <p14:tracePt t="43465" x="2051050" y="3635375"/>
          <p14:tracePt t="43476" x="2116138" y="3627438"/>
          <p14:tracePt t="43487" x="2149475" y="3621088"/>
          <p14:tracePt t="43489" x="2184400" y="3613150"/>
          <p14:tracePt t="43498" x="2206625" y="3608388"/>
          <p14:tracePt t="43510" x="2252663" y="3590925"/>
          <p14:tracePt t="43521" x="2270125" y="3582988"/>
          <p14:tracePt t="43532" x="2308225" y="3571875"/>
          <p14:tracePt t="43545" x="2335213" y="3560763"/>
          <p14:tracePt t="43546" x="2349500" y="3552825"/>
          <p14:tracePt t="43554" x="2376488" y="3548063"/>
          <p14:tracePt t="43565" x="2414588" y="3536950"/>
          <p14:tracePt t="43576" x="2428875" y="3529013"/>
          <p14:tracePt t="43587" x="2459038" y="3522663"/>
          <p14:tracePt t="43599" x="2474913" y="3522663"/>
          <p14:tracePt t="43610" x="2508250" y="3511550"/>
          <p14:tracePt t="43620" x="2535238" y="3498850"/>
          <p14:tracePt t="43632" x="2551113" y="3492500"/>
          <p14:tracePt t="43633" x="2570163" y="3481388"/>
          <p14:tracePt t="43643" x="2576513" y="3476625"/>
          <p14:tracePt t="43655" x="2617788" y="3462338"/>
          <p14:tracePt t="43666" x="2633663" y="3454400"/>
          <p14:tracePt t="43676" x="2663825" y="3427413"/>
          <p14:tracePt t="43689" x="2697163" y="3405188"/>
          <p14:tracePt t="43698" x="2709863" y="3394075"/>
          <p14:tracePt t="43710" x="2727325" y="3370263"/>
          <p14:tracePt t="43721" x="2735263" y="3359150"/>
          <p14:tracePt t="43732" x="2743200" y="3344863"/>
          <p14:tracePt t="43744" x="2754313" y="3325813"/>
          <p14:tracePt t="43754" x="2759075" y="3317875"/>
          <p14:tracePt t="43765" x="2765425" y="3284538"/>
          <p14:tracePt t="43776" x="2770188" y="3260725"/>
          <p14:tracePt t="43787" x="2770188" y="3205163"/>
          <p14:tracePt t="43799" x="2770188" y="3155950"/>
          <p14:tracePt t="43810" x="2770188" y="3133725"/>
          <p14:tracePt t="43820" x="2770188" y="3098800"/>
          <p14:tracePt t="43833" x="2765425" y="3084513"/>
          <p14:tracePt t="43843" x="2765425" y="3076575"/>
          <p14:tracePt t="43854" x="2759075" y="3060700"/>
          <p14:tracePt t="43867" x="2759075" y="3057525"/>
          <p14:tracePt t="43876" x="2759075" y="3054350"/>
          <p14:tracePt t="43889" x="2754313" y="3046413"/>
          <p14:tracePt t="43898" x="2751138" y="3046413"/>
          <p14:tracePt t="43909" x="2743200" y="3038475"/>
          <p14:tracePt t="43921" x="2743200" y="3035300"/>
          <p14:tracePt t="43932" x="2724150" y="3035300"/>
          <p14:tracePt t="43943" x="2705100" y="3030538"/>
          <p14:tracePt t="43955" x="2686050" y="3022600"/>
          <p14:tracePt t="43965" x="2641600" y="3019425"/>
          <p14:tracePt t="43976" x="2617788" y="3011488"/>
          <p14:tracePt t="43978" x="2600325" y="3008313"/>
          <p14:tracePt t="43987" x="2576513" y="3008313"/>
          <p14:tracePt t="43999" x="2532063" y="2997200"/>
          <p14:tracePt t="44010" x="2516188" y="2989263"/>
          <p14:tracePt t="44012" x="2493963" y="2986088"/>
          <p14:tracePt t="44020" x="2466975" y="2978150"/>
          <p14:tracePt t="44033" x="2414588" y="2978150"/>
          <p14:tracePt t="44043" x="2376488" y="2974975"/>
          <p14:tracePt t="44054" x="2305050" y="2974975"/>
          <p14:tracePt t="44066" x="2282825" y="2974975"/>
          <p14:tracePt t="44067" x="2259013" y="2974975"/>
          <p14:tracePt t="44076" x="2236788" y="2974975"/>
          <p14:tracePt t="44088" x="2203450" y="2967038"/>
          <p14:tracePt t="44099" x="2187575" y="2967038"/>
          <p14:tracePt t="44110" x="2154238" y="2962275"/>
          <p14:tracePt t="44122" x="2116138" y="2962275"/>
          <p14:tracePt t="44132" x="2100263" y="2962275"/>
          <p14:tracePt t="44144" x="2066925" y="2962275"/>
          <p14:tracePt t="44155" x="2051050" y="2962275"/>
          <p14:tracePt t="44165" x="2017713" y="2970213"/>
          <p14:tracePt t="44178" x="1984375" y="2981325"/>
          <p14:tracePt t="44187" x="1976438" y="2986088"/>
          <p14:tracePt t="44198" x="1954213" y="2986088"/>
          <p14:tracePt t="44209" x="1949450" y="2989263"/>
          <p14:tracePt t="44220" x="1941513" y="2992438"/>
          <p14:tracePt t="44233" x="1935163" y="2997200"/>
          <p14:tracePt t="44246" x="1930400" y="2997200"/>
          <p14:tracePt t="44254" x="1930400" y="3000375"/>
          <p14:tracePt t="44266" x="1924050" y="3000375"/>
          <p14:tracePt t="44315" x="1927225" y="3000375"/>
          <p14:tracePt t="44328" x="1930400" y="3000375"/>
          <p14:tracePt t="44660" x="2006600" y="2981325"/>
          <p14:tracePt t="44665" x="2124075" y="2955925"/>
          <p14:tracePt t="44679" x="2270125" y="2901950"/>
          <p14:tracePt t="44680" x="2403475" y="2852738"/>
          <p14:tracePt t="44700" x="2690813" y="2728913"/>
          <p14:tracePt t="44710" x="2765425" y="2698750"/>
          <p14:tracePt t="44721" x="2932113" y="2630488"/>
          <p14:tracePt t="44732" x="3003550" y="2595563"/>
          <p14:tracePt t="44743" x="3140075" y="2543175"/>
          <p14:tracePt t="44755" x="3260725" y="2493963"/>
          <p14:tracePt t="44765" x="3332163" y="2460625"/>
          <p14:tracePt t="44776" x="3460750" y="2395538"/>
          <p14:tracePt t="44788" x="3536950" y="2357438"/>
          <p14:tracePt t="44799" x="3673475" y="2282825"/>
          <p14:tracePt t="44811" x="3783013" y="2230438"/>
          <p14:tracePt t="44821" x="3846513" y="2203450"/>
          <p14:tracePt t="44832" x="3963988" y="2165350"/>
          <p14:tracePt t="44844" x="4016375" y="2143125"/>
          <p14:tracePt t="44845" x="4068763" y="2120900"/>
          <p14:tracePt t="44854" x="4103688" y="2105025"/>
          <p14:tracePt t="44865" x="4164013" y="2078038"/>
          <p14:tracePt t="44876" x="4175125" y="2074863"/>
          <p14:tracePt t="44887" x="4194175" y="2058988"/>
          <p14:tracePt t="44900" x="4210050" y="2055813"/>
          <p14:tracePt t="44910" x="4221163" y="2047875"/>
          <p14:tracePt t="44921" x="4227513" y="2047875"/>
          <p14:tracePt t="44933" x="4232275" y="2044700"/>
          <p14:tracePt t="44934" x="4235450" y="2044700"/>
          <p14:tracePt t="44943" x="4235450" y="2041525"/>
          <p14:tracePt t="44955" x="4243388" y="2041525"/>
          <p14:tracePt t="44965" x="4251325" y="2036763"/>
          <p14:tracePt t="44976" x="4257675" y="2033588"/>
          <p14:tracePt t="44988" x="4265613" y="2033588"/>
          <p14:tracePt t="44989" x="4270375" y="2033588"/>
          <p14:tracePt t="44999" x="4273550" y="2028825"/>
          <p14:tracePt t="45010" x="4287838" y="2025650"/>
          <p14:tracePt t="45021" x="4292600" y="2017713"/>
          <p14:tracePt t="45032" x="4306888" y="2009775"/>
          <p14:tracePt t="45044" x="4311650" y="2006600"/>
          <p14:tracePt t="45045" x="4314825" y="2006600"/>
          <p14:tracePt t="45054" x="4325938" y="1995488"/>
          <p14:tracePt t="45066" x="4337050" y="1987550"/>
          <p14:tracePt t="45076" x="4349750" y="1976438"/>
          <p14:tracePt t="45087" x="4371975" y="1962150"/>
          <p14:tracePt t="45099" x="4394200" y="1938338"/>
          <p14:tracePt t="45110" x="4398963" y="1935163"/>
          <p14:tracePt t="45121" x="4416425" y="1916113"/>
          <p14:tracePt t="45133" x="4421188" y="1908175"/>
          <p14:tracePt t="45134" x="4432300" y="1905000"/>
          <p14:tracePt t="45143" x="4435475" y="1900238"/>
          <p14:tracePt t="45155" x="4443413" y="1893888"/>
          <p14:tracePt t="45165" x="4443413" y="1885950"/>
          <p14:tracePt t="45176" x="4454525" y="1878013"/>
          <p14:tracePt t="45188" x="4459288" y="1874838"/>
          <p14:tracePt t="45199" x="4462463" y="1870075"/>
          <p14:tracePt t="45209" x="4462463" y="1863725"/>
          <p14:tracePt t="45221" x="4465638" y="1863725"/>
          <p14:tracePt t="45223" x="4470400" y="1855788"/>
          <p14:tracePt t="45232" x="4473575" y="1851025"/>
          <p14:tracePt t="45244" x="4481513" y="1844675"/>
          <p14:tracePt t="45254" x="4489450" y="1839913"/>
          <p14:tracePt t="45266" x="4492625" y="1836738"/>
          <p14:tracePt t="45276" x="4495800" y="1833563"/>
          <p14:tracePt t="45278" x="4495800" y="1825625"/>
          <p14:tracePt t="45287" x="4500563" y="1820863"/>
          <p14:tracePt t="45299" x="4503738" y="1817688"/>
          <p14:tracePt t="45310" x="4508500" y="1809750"/>
          <p14:tracePt t="45321" x="4519613" y="1798638"/>
          <p14:tracePt t="45332" x="4522788" y="1795463"/>
          <p14:tracePt t="45334" x="4525963" y="1787525"/>
          <p14:tracePt t="45343" x="4530725" y="1784350"/>
          <p14:tracePt t="45354" x="4533900" y="1773238"/>
          <p14:tracePt t="45365" x="4538663" y="1768475"/>
          <p14:tracePt t="45376" x="4549775" y="1760538"/>
          <p14:tracePt t="45388" x="4556125" y="1757363"/>
          <p14:tracePt t="45399" x="4560888" y="1754188"/>
          <p14:tracePt t="45409" x="4564063" y="1741488"/>
          <p14:tracePt t="45421" x="4568825" y="1738313"/>
          <p14:tracePt t="45423" x="4575175" y="1738313"/>
          <p14:tracePt t="45432" x="4579938" y="1735138"/>
          <p14:tracePt t="45444" x="4594225" y="1719263"/>
          <p14:tracePt t="45455" x="4598988" y="1716088"/>
          <p14:tracePt t="45465" x="4613275" y="1700213"/>
          <p14:tracePt t="45477" x="4632325" y="1693863"/>
          <p14:tracePt t="45488" x="4635500" y="1681163"/>
          <p14:tracePt t="45499" x="4659313" y="1666875"/>
          <p14:tracePt t="45510" x="4662488" y="1655763"/>
          <p14:tracePt t="45521" x="4678363" y="1639888"/>
          <p14:tracePt t="45533" x="4692650" y="1625600"/>
          <p14:tracePt t="45543" x="4697413" y="1620838"/>
          <p14:tracePt t="45554" x="4703763" y="1614488"/>
          <p14:tracePt t="45565" x="4708525" y="1601788"/>
          <p14:tracePt t="45576" x="4722813" y="1590675"/>
          <p14:tracePt t="45588" x="4730750" y="1568450"/>
          <p14:tracePt t="45599" x="4741863" y="1546225"/>
          <p14:tracePt t="45610" x="4757738" y="1519238"/>
          <p14:tracePt t="46036" x="4779963" y="1527175"/>
          <p14:tracePt t="46042" x="4813300" y="1541463"/>
          <p14:tracePt t="46077" x="5010150" y="1716088"/>
          <p14:tracePt t="46088" x="5029200" y="1738313"/>
          <p14:tracePt t="46098" x="5067300" y="1784350"/>
          <p14:tracePt t="46111" x="5086350" y="1806575"/>
          <p14:tracePt t="46121" x="5092700" y="1814513"/>
          <p14:tracePt t="46132" x="5108575" y="1828800"/>
          <p14:tracePt t="46144" x="5111750" y="1839913"/>
          <p14:tracePt t="46145" x="5116513" y="1851025"/>
          <p14:tracePt t="46154" x="5127625" y="1866900"/>
          <p14:tracePt t="46166" x="5157788" y="1912938"/>
          <p14:tracePt t="46177" x="5180013" y="1946275"/>
          <p14:tracePt t="46188" x="5226050" y="2055813"/>
          <p14:tracePt t="46199" x="5259388" y="2120900"/>
          <p14:tracePt t="46200" x="5289550" y="2173288"/>
          <p14:tracePt t="46210" x="5313363" y="2217738"/>
          <p14:tracePt t="46222" x="5357813" y="2324100"/>
          <p14:tracePt t="46232" x="5380038" y="2381250"/>
          <p14:tracePt t="46243" x="5445125" y="2516188"/>
          <p14:tracePt t="46255" x="5502275" y="2638425"/>
          <p14:tracePt t="46265" x="5524500" y="2671763"/>
          <p14:tracePt t="46276" x="5557838" y="2740025"/>
          <p14:tracePt t="46288" x="5576888" y="2767013"/>
          <p14:tracePt t="46290" x="5588000" y="2792413"/>
          <p14:tracePt t="46299" x="5595938" y="2808288"/>
          <p14:tracePt t="46311" x="5611813" y="2833688"/>
          <p14:tracePt t="46321" x="5618163" y="2846388"/>
          <p14:tracePt t="46332" x="5622925" y="2860675"/>
          <p14:tracePt t="46344" x="5626100" y="2863850"/>
          <p14:tracePt t="46346" x="5626100" y="2876550"/>
          <p14:tracePt t="46354" x="5629275" y="2879725"/>
          <p14:tracePt t="46366" x="5641975" y="2898775"/>
          <p14:tracePt t="46377" x="5653088" y="2909888"/>
          <p14:tracePt t="46387" x="5667375" y="2951163"/>
          <p14:tracePt t="46400" x="5691188" y="2978150"/>
          <p14:tracePt t="46410" x="5702300" y="2989263"/>
          <p14:tracePt t="46421" x="5708650" y="3005138"/>
          <p14:tracePt t="46432" x="5713413" y="3008313"/>
          <p14:tracePt t="46434" x="5716588" y="3011488"/>
          <p14:tracePt t="46448" x="5721350" y="3016250"/>
          <p14:tracePt t="46468" x="5724525" y="3016250"/>
          <p14:tracePt t="46482" x="5727700" y="3016250"/>
          <p14:tracePt t="46538" x="5727700" y="3011488"/>
          <p14:tracePt t="46544" x="5727700" y="3008313"/>
          <p14:tracePt t="46558" x="5727700" y="3005138"/>
          <p14:tracePt t="46572" x="5727700" y="2997200"/>
          <p14:tracePt t="46585" x="5727700" y="2992438"/>
          <p14:tracePt t="46600" x="5727700" y="2989263"/>
          <p14:tracePt t="46606" x="5727700" y="2986088"/>
          <p14:tracePt t="46613" x="5724525" y="2981325"/>
          <p14:tracePt t="46621" x="5724525" y="2978150"/>
          <p14:tracePt t="46633" x="5721350" y="2974975"/>
          <p14:tracePt t="46643" x="5721350" y="2967038"/>
          <p14:tracePt t="46654" x="5716588" y="2959100"/>
          <p14:tracePt t="46666" x="5713413" y="2959100"/>
          <p14:tracePt t="46677" x="5713413" y="2951163"/>
          <p14:tracePt t="46688" x="5705475" y="2947988"/>
          <p14:tracePt t="46690" x="5705475" y="2943225"/>
          <p14:tracePt t="46699" x="5702300" y="2936875"/>
          <p14:tracePt t="46710" x="5697538" y="2932113"/>
          <p14:tracePt t="46723" x="5694363" y="2932113"/>
          <p14:tracePt t="46732" x="5694363" y="2928938"/>
          <p14:tracePt t="46744" x="5691188" y="2925763"/>
          <p14:tracePt t="46754" x="5686425" y="2921000"/>
          <p14:tracePt t="46765" x="5672138" y="2913063"/>
          <p14:tracePt t="46777" x="5667375" y="2906713"/>
          <p14:tracePt t="46778" x="5664200" y="2898775"/>
          <p14:tracePt t="46787" x="5653088" y="2895600"/>
          <p14:tracePt t="46799" x="5637213" y="2887663"/>
          <p14:tracePt t="46810" x="5634038" y="2882900"/>
          <p14:tracePt t="46821" x="5622925" y="2879725"/>
          <p14:tracePt t="46833" x="5614988" y="2879725"/>
          <p14:tracePt t="46835" x="5611813" y="2876550"/>
          <p14:tracePt t="46843" x="5603875" y="2876550"/>
          <p14:tracePt t="46854" x="5595938" y="2876550"/>
          <p14:tracePt t="46865" x="5584825" y="2876550"/>
          <p14:tracePt t="46876" x="5576888" y="2876550"/>
          <p14:tracePt t="46889" x="5562600" y="2876550"/>
          <p14:tracePt t="46899" x="5557838" y="2876550"/>
          <p14:tracePt t="46910" x="5538788" y="2876550"/>
          <p14:tracePt t="46921" x="5532438" y="2876550"/>
          <p14:tracePt t="46923" x="5519738" y="2876550"/>
          <p14:tracePt t="46932" x="5513388" y="2876550"/>
          <p14:tracePt t="46943" x="5470525" y="2879725"/>
          <p14:tracePt t="46955" x="5448300" y="2879725"/>
          <p14:tracePt t="46965" x="5368925" y="2879725"/>
          <p14:tracePt t="46977" x="5319713" y="2879725"/>
          <p14:tracePt t="46978" x="5267325" y="2879725"/>
          <p14:tracePt t="46987" x="5218113" y="2879725"/>
          <p14:tracePt t="46999" x="5146675" y="2879725"/>
          <p14:tracePt t="47010" x="5111750" y="2879725"/>
          <p14:tracePt t="47020" x="5067300" y="2879725"/>
          <p14:tracePt t="47033" x="5032375" y="2879725"/>
          <p14:tracePt t="47043" x="5018088" y="2887663"/>
          <p14:tracePt t="47054" x="4983163" y="2890838"/>
          <p14:tracePt t="47067" x="4968875" y="2890838"/>
          <p14:tracePt t="47068" x="4946650" y="2890838"/>
          <p14:tracePt t="47076" x="4930775" y="2898775"/>
          <p14:tracePt t="47088" x="4897438" y="2901950"/>
          <p14:tracePt t="47099" x="4873625" y="2901950"/>
          <p14:tracePt t="47110" x="4821238" y="2909888"/>
          <p14:tracePt t="47121" x="4799013" y="2909888"/>
          <p14:tracePt t="47123" x="4776788" y="2913063"/>
          <p14:tracePt t="47132" x="4757738" y="2913063"/>
          <p14:tracePt t="47143" x="4730750" y="2921000"/>
          <p14:tracePt t="47154" x="4722813" y="2921000"/>
          <p14:tracePt t="47165" x="4700588" y="2932113"/>
          <p14:tracePt t="47178" x="4673600" y="2943225"/>
          <p14:tracePt t="47187" x="4667250" y="2947988"/>
          <p14:tracePt t="47199" x="4635500" y="2962275"/>
          <p14:tracePt t="47211" x="4621213" y="2970213"/>
          <p14:tracePt t="47212" x="4610100" y="2974975"/>
          <p14:tracePt t="47221" x="4594225" y="2986088"/>
          <p14:tracePt t="47233" x="4568825" y="2997200"/>
          <p14:tracePt t="47243" x="4556125" y="3008313"/>
          <p14:tracePt t="47254" x="4530725" y="3022600"/>
          <p14:tracePt t="47266" x="4519613" y="3027363"/>
          <p14:tracePt t="47268" x="4508500" y="3035300"/>
          <p14:tracePt t="47276" x="4495800" y="3046413"/>
          <p14:tracePt t="47288" x="4470400" y="3054350"/>
          <p14:tracePt t="47298" x="4465638" y="3060700"/>
          <p14:tracePt t="47310" x="4446588" y="3076575"/>
          <p14:tracePt t="47322" x="4432300" y="3084513"/>
          <p14:tracePt t="47332" x="4429125" y="3087688"/>
          <p14:tracePt t="47343" x="4413250" y="3090863"/>
          <p14:tracePt t="47355" x="4410075" y="3098800"/>
          <p14:tracePt t="47356" x="4405313" y="3101975"/>
          <p14:tracePt t="47365" x="4405313" y="3106738"/>
          <p14:tracePt t="47377" x="4394200" y="3114675"/>
          <p14:tracePt t="47388" x="4391025" y="3114675"/>
          <p14:tracePt t="47399" x="4383088" y="3117850"/>
          <p14:tracePt t="47411" x="4383088" y="3121025"/>
          <p14:tracePt t="47412" x="4379913" y="3121025"/>
          <p14:tracePt t="47421" x="4375150" y="3128963"/>
          <p14:tracePt t="47432" x="4367213" y="3133725"/>
          <p14:tracePt t="47443" x="4360863" y="3136900"/>
          <p14:tracePt t="47454" x="4356100" y="3148013"/>
          <p14:tracePt t="47466" x="4352925" y="3151188"/>
          <p14:tracePt t="47468" x="4349750" y="3163888"/>
          <p14:tracePt t="47476" x="4341813" y="3175000"/>
          <p14:tracePt t="47487" x="4333875" y="3186113"/>
          <p14:tracePt t="47499" x="4330700" y="3205163"/>
          <p14:tracePt t="47510" x="4322763" y="3216275"/>
          <p14:tracePt t="47522" x="4322763" y="3230563"/>
          <p14:tracePt t="47532" x="4322763" y="3243263"/>
          <p14:tracePt t="47543" x="4322763" y="3265488"/>
          <p14:tracePt t="47555" x="4322763" y="3284538"/>
          <p14:tracePt t="47557" x="4322763" y="3298825"/>
          <p14:tracePt t="47566" x="4325938" y="3322638"/>
          <p14:tracePt t="47576" x="4333875" y="3386138"/>
          <p14:tracePt t="47588" x="4344988" y="3413125"/>
          <p14:tracePt t="47598" x="4356100" y="3465513"/>
          <p14:tracePt t="47611" x="4383088" y="3525838"/>
          <p14:tracePt t="47621" x="4391025" y="3548063"/>
          <p14:tracePt t="47632" x="4424363" y="3621088"/>
          <p14:tracePt t="47643" x="4435475" y="3643313"/>
          <p14:tracePt t="47654" x="4470400" y="3695700"/>
          <p14:tracePt t="47666" x="4500563" y="3736975"/>
          <p14:tracePt t="47677" x="4511675" y="3756025"/>
          <p14:tracePt t="47688" x="4533900" y="3783013"/>
          <p14:tracePt t="47699" x="4538663" y="3786188"/>
          <p14:tracePt t="47700" x="4541838" y="3798888"/>
          <p14:tracePt t="47710" x="4552950" y="3802063"/>
          <p14:tracePt t="47721" x="4572000" y="3805238"/>
          <p14:tracePt t="47732" x="4575175" y="3813175"/>
          <p14:tracePt t="47743" x="4594225" y="3816350"/>
          <p14:tracePt t="47756" x="4621213" y="3821113"/>
          <p14:tracePt t="47765" x="4632325" y="3821113"/>
          <p14:tracePt t="47776" x="4659313" y="3821113"/>
          <p14:tracePt t="47788" x="4681538" y="3821113"/>
          <p14:tracePt t="47790" x="4697413" y="3821113"/>
          <p14:tracePt t="47799" x="4727575" y="3816350"/>
          <p14:tracePt t="47810" x="4821238" y="3805238"/>
          <p14:tracePt t="47821" x="4886325" y="3798888"/>
          <p14:tracePt t="47832" x="5018088" y="3771900"/>
          <p14:tracePt t="47844" x="5062538" y="3756025"/>
          <p14:tracePt t="47845" x="5111750" y="3752850"/>
          <p14:tracePt t="47854" x="5157788" y="3736975"/>
          <p14:tracePt t="47866" x="5221288" y="3722688"/>
          <p14:tracePt t="47876" x="5256213" y="3711575"/>
          <p14:tracePt t="47889" x="5330825" y="3687763"/>
          <p14:tracePt t="47900" x="5384800" y="3662363"/>
          <p14:tracePt t="47910" x="5399088" y="3657600"/>
          <p14:tracePt t="47922" x="5434013" y="3640138"/>
          <p14:tracePt t="47932" x="5445125" y="3632200"/>
          <p14:tracePt t="47934" x="5456238" y="3621088"/>
          <p14:tracePt t="47943" x="5464175" y="3608388"/>
          <p14:tracePt t="47956" x="5494338" y="3586163"/>
          <p14:tracePt t="47965" x="5508625" y="3575050"/>
          <p14:tracePt t="47976" x="5538788" y="3548063"/>
          <p14:tracePt t="47988" x="5549900" y="3536950"/>
          <p14:tracePt t="47990" x="5565775" y="3525838"/>
          <p14:tracePt t="47999" x="5584825" y="3514725"/>
          <p14:tracePt t="48010" x="5611813" y="3492500"/>
          <p14:tracePt t="48022" x="5622925" y="3481388"/>
          <p14:tracePt t="48032" x="5656263" y="3457575"/>
          <p14:tracePt t="48043" x="5667375" y="3446463"/>
          <p14:tracePt t="48045" x="5683250" y="3432175"/>
          <p14:tracePt t="48055" x="5702300" y="3413125"/>
          <p14:tracePt t="48065" x="5732463" y="3370263"/>
          <p14:tracePt t="48077" x="5743575" y="3352800"/>
          <p14:tracePt t="48087" x="5757863" y="3333750"/>
          <p14:tracePt t="48100" x="5770563" y="3309938"/>
          <p14:tracePt t="48110" x="5770563" y="3303588"/>
          <p14:tracePt t="48121" x="5773738" y="3279775"/>
          <p14:tracePt t="48133" x="5773738" y="3273425"/>
          <p14:tracePt t="48135" x="5781675" y="3254375"/>
          <p14:tracePt t="48143" x="5784850" y="3238500"/>
          <p14:tracePt t="48154" x="5795963" y="3194050"/>
          <p14:tracePt t="48165" x="5803900" y="3159125"/>
          <p14:tracePt t="48176" x="5815013" y="3084513"/>
          <p14:tracePt t="48189" x="5822950" y="3030538"/>
          <p14:tracePt t="48199" x="5822950" y="3008313"/>
          <p14:tracePt t="48210" x="5822950" y="2992438"/>
          <p14:tracePt t="48221" x="5822950" y="2986088"/>
          <p14:tracePt t="48223" x="5822950" y="2981325"/>
          <p14:tracePt t="48232" x="5822950" y="2970213"/>
          <p14:tracePt t="48244" x="5822950" y="2967038"/>
          <p14:tracePt t="48255" x="5822950" y="2962275"/>
          <p14:tracePt t="48265" x="5815013" y="2959100"/>
          <p14:tracePt t="48276" x="5803900" y="2959100"/>
          <p14:tracePt t="48278" x="5800725" y="2955925"/>
          <p14:tracePt t="48288" x="5792788" y="2955925"/>
          <p14:tracePt t="48299" x="5751513" y="2943225"/>
          <p14:tracePt t="48310" x="5708650" y="2928938"/>
          <p14:tracePt t="48321" x="5641975" y="2906713"/>
          <p14:tracePt t="48333" x="5554663" y="2895600"/>
          <p14:tracePt t="48343" x="5513388" y="2887663"/>
          <p14:tracePt t="48354" x="5437188" y="2871788"/>
          <p14:tracePt t="48365" x="5407025" y="2871788"/>
          <p14:tracePt t="48376" x="5324475" y="2871788"/>
          <p14:tracePt t="48389" x="5264150" y="2871788"/>
          <p14:tracePt t="48399" x="5229225" y="2876550"/>
          <p14:tracePt t="48410" x="5191125" y="2887663"/>
          <p14:tracePt t="48422" x="5165725" y="2890838"/>
          <p14:tracePt t="48423" x="5149850" y="2901950"/>
          <p14:tracePt t="48432" x="5127625" y="2917825"/>
          <p14:tracePt t="48444" x="5086350" y="2932113"/>
          <p14:tracePt t="48454" x="5059363" y="2943225"/>
          <p14:tracePt t="48465" x="5002213" y="2962275"/>
          <p14:tracePt t="48478" x="4927600" y="2978150"/>
          <p14:tracePt t="48488" x="4886325" y="2986088"/>
          <p14:tracePt t="48499" x="4829175" y="2997200"/>
          <p14:tracePt t="48510" x="4802188" y="3011488"/>
          <p14:tracePt t="48521" x="4764088" y="3016250"/>
          <p14:tracePt t="48533" x="4722813" y="3035300"/>
          <p14:tracePt t="48543" x="4708525" y="3038475"/>
          <p14:tracePt t="48554" x="4662488" y="3049588"/>
          <p14:tracePt t="48566" x="4643438" y="3057525"/>
          <p14:tracePt t="48568" x="4629150" y="3060700"/>
          <p14:tracePt t="48576" x="4610100" y="3068638"/>
          <p14:tracePt t="48588" x="4583113" y="3071813"/>
          <p14:tracePt t="48599" x="4575175" y="3076575"/>
          <p14:tracePt t="48609" x="4552950" y="3084513"/>
          <p14:tracePt t="48622" x="4549775" y="3087688"/>
          <p14:tracePt t="48623" x="4545013" y="3090863"/>
          <p14:tracePt t="48632" x="4538663" y="3090863"/>
          <p14:tracePt t="48643" x="4525963" y="3098800"/>
          <p14:tracePt t="48655" x="4525963" y="3101975"/>
          <p14:tracePt t="48657" x="4522788" y="3109913"/>
          <p14:tracePt t="48665" x="4519613" y="3109913"/>
          <p14:tracePt t="48678" x="4511675" y="3117850"/>
          <p14:tracePt t="48688" x="4511675" y="3121025"/>
          <p14:tracePt t="48699" x="4508500" y="3128963"/>
          <p14:tracePt t="48710" x="4508500" y="3133725"/>
          <p14:tracePt t="48712" x="4508500" y="3140075"/>
          <p14:tracePt t="48721" x="4508500" y="3144838"/>
          <p14:tracePt t="48733" x="4500563" y="3170238"/>
          <p14:tracePt t="48743" x="4500563" y="3186113"/>
          <p14:tracePt t="48754" x="4495800" y="3230563"/>
          <p14:tracePt t="48766" x="4495800" y="3254375"/>
          <p14:tracePt t="48768" x="4495800" y="3276600"/>
          <p14:tracePt t="48777" x="4495800" y="3284538"/>
          <p14:tracePt t="48787" x="4495800" y="3309938"/>
          <p14:tracePt t="48799" x="4495800" y="3322638"/>
          <p14:tracePt t="48801" x="4503738" y="3333750"/>
          <p14:tracePt t="48810" x="4503738" y="3340100"/>
          <p14:tracePt t="48822" x="4508500" y="3367088"/>
          <p14:tracePt t="48832" x="4511675" y="3386138"/>
          <p14:tracePt t="48843" x="4530725" y="3424238"/>
          <p14:tracePt t="48855" x="4541838" y="3449638"/>
          <p14:tracePt t="48856" x="4564063" y="3484563"/>
          <p14:tracePt t="48865" x="4594225" y="3522663"/>
          <p14:tracePt t="48877" x="4673600" y="3632200"/>
          <p14:tracePt t="48888" x="4711700" y="3695700"/>
          <p14:tracePt t="48899" x="4799013" y="3790950"/>
          <p14:tracePt t="48911" x="4837113" y="3829050"/>
          <p14:tracePt t="48912" x="4862513" y="3854450"/>
          <p14:tracePt t="48921" x="4881563" y="3873500"/>
          <p14:tracePt t="48932" x="4933950" y="3911600"/>
          <p14:tracePt t="48943" x="4957763" y="3925888"/>
          <p14:tracePt t="48954" x="4991100" y="3941763"/>
          <p14:tracePt t="48967" x="5018088" y="3952875"/>
          <p14:tracePt t="48976" x="5021263" y="3956050"/>
          <p14:tracePt t="48987" x="5037138" y="3960813"/>
          <p14:tracePt t="49000" x="5040313" y="3960813"/>
          <p14:tracePt t="49001" x="5051425" y="3960813"/>
          <p14:tracePt t="49010" x="5056188" y="3960813"/>
          <p14:tracePt t="49022" x="5067300" y="3960813"/>
          <p14:tracePt t="49032" x="5081588" y="3960813"/>
          <p14:tracePt t="49043" x="5100638" y="3952875"/>
          <p14:tracePt t="49055" x="5119688" y="3944938"/>
          <p14:tracePt t="49056" x="5135563" y="3941763"/>
          <p14:tracePt t="49065" x="5157788" y="3930650"/>
          <p14:tracePt t="49077" x="5229225" y="3892550"/>
          <p14:tracePt t="49088" x="5264150" y="3873500"/>
          <p14:tracePt t="49099" x="5373688" y="3810000"/>
          <p14:tracePt t="49111" x="5470525" y="3756025"/>
          <p14:tracePt t="49121" x="5516563" y="3725863"/>
          <p14:tracePt t="49132" x="5588000" y="3684588"/>
          <p14:tracePt t="49144" x="5614988" y="3665538"/>
          <p14:tracePt t="49146" x="5634038" y="3646488"/>
          <p14:tracePt t="49154" x="5648325" y="3627438"/>
          <p14:tracePt t="49166" x="5678488" y="3602038"/>
          <p14:tracePt t="49176" x="5691188" y="3586163"/>
          <p14:tracePt t="49188" x="5716588" y="3548063"/>
          <p14:tracePt t="49200" x="5727700" y="3533775"/>
          <p14:tracePt t="49201" x="5738813" y="3514725"/>
          <p14:tracePt t="49209" x="5754688" y="3492500"/>
          <p14:tracePt t="49221" x="5781675" y="3457575"/>
          <p14:tracePt t="49232" x="5792788" y="3443288"/>
          <p14:tracePt t="49243" x="5811838" y="3413125"/>
          <p14:tracePt t="49255" x="5815013" y="3408363"/>
          <p14:tracePt t="49256" x="5818188" y="3402013"/>
          <p14:tracePt t="49265" x="5822950" y="3397250"/>
          <p14:tracePt t="49276" x="5830888" y="3382963"/>
          <p14:tracePt t="49289" x="5837238" y="3378200"/>
          <p14:tracePt t="49299" x="5837238" y="3375025"/>
          <p14:tracePt t="49310" x="5837238" y="3367088"/>
          <p14:tracePt t="49321" x="5837238" y="3363913"/>
          <p14:tracePt t="49332" x="5834063" y="3359150"/>
          <p14:tracePt t="49344" x="5834063" y="3355975"/>
          <p14:tracePt t="49346" x="5834063" y="3352800"/>
          <p14:tracePt t="49358" x="5834063" y="3348038"/>
          <p14:tracePt t="49820" x="5861050" y="3336925"/>
          <p14:tracePt t="49826" x="5894388" y="3306763"/>
          <p14:tracePt t="49845" x="5984875" y="3246438"/>
          <p14:tracePt t="49866" x="6069013" y="3163888"/>
          <p14:tracePt t="49876" x="6099175" y="3128963"/>
          <p14:tracePt t="49888" x="6110288" y="3106738"/>
          <p14:tracePt t="49899" x="6113463" y="3098800"/>
          <p14:tracePt t="49910" x="6116638" y="3087688"/>
          <p14:tracePt t="49922" x="6116638" y="3079750"/>
          <p14:tracePt t="49932" x="6116638" y="3076575"/>
          <p14:tracePt t="49944" x="6116638" y="3068638"/>
          <p14:tracePt t="49956" x="6116638" y="3065463"/>
          <p14:tracePt t="49965" x="6116638" y="3057525"/>
          <p14:tracePt t="49977" x="6110288" y="3054350"/>
          <p14:tracePt t="49988" x="6110288" y="3049588"/>
          <p14:tracePt t="49998" x="6094413" y="3041650"/>
          <p14:tracePt t="50010" x="6086475" y="3038475"/>
          <p14:tracePt t="50021" x="6072188" y="3027363"/>
          <p14:tracePt t="50033" x="6053138" y="3016250"/>
          <p14:tracePt t="50043" x="6042025" y="3016250"/>
          <p14:tracePt t="50054" x="6026150" y="3008313"/>
          <p14:tracePt t="50066" x="6019800" y="3005138"/>
          <p14:tracePt t="50067" x="6007100" y="3005138"/>
          <p14:tracePt t="50076" x="6000750" y="3005138"/>
          <p14:tracePt t="50088" x="5989638" y="3005138"/>
          <p14:tracePt t="50098" x="5981700" y="3005138"/>
          <p14:tracePt t="50110" x="5976938" y="3005138"/>
          <p14:tracePt t="50122" x="5965825" y="3008313"/>
          <p14:tracePt t="50135" x="5962650" y="3008313"/>
          <p14:tracePt t="50211" x="5970588" y="3011488"/>
          <p14:tracePt t="50225" x="5973763" y="3011488"/>
          <p14:tracePt t="50232" x="5976938" y="3016250"/>
          <p14:tracePt t="50239" x="5981700" y="3016250"/>
          <p14:tracePt t="50245" x="5984875" y="3019425"/>
          <p14:tracePt t="50254" x="5989638" y="3019425"/>
          <p14:tracePt t="50267" x="5992813" y="3030538"/>
          <p14:tracePt t="50276" x="6000750" y="3030538"/>
          <p14:tracePt t="50288" x="6007100" y="3035300"/>
          <p14:tracePt t="50299" x="6011863" y="3035300"/>
          <p14:tracePt t="50301" x="6015038" y="3038475"/>
          <p14:tracePt t="50314" x="6019800" y="3041650"/>
          <p14:tracePt t="50328" x="6022975" y="3046413"/>
          <p14:tracePt t="50335" x="6026150" y="3046413"/>
          <p14:tracePt t="50343" x="6034088" y="3049588"/>
          <p14:tracePt t="50355" x="6038850" y="3049588"/>
          <p14:tracePt t="50356" x="6045200" y="3049588"/>
          <p14:tracePt t="50365" x="6056313" y="3057525"/>
          <p14:tracePt t="50377" x="6091238" y="3060700"/>
          <p14:tracePt t="50388" x="6121400" y="3060700"/>
          <p14:tracePt t="50399" x="6242050" y="3060700"/>
          <p14:tracePt t="50411" x="6461125" y="3057525"/>
          <p14:tracePt t="50421" x="6586538" y="3049588"/>
          <p14:tracePt t="50432" x="6918325" y="2992438"/>
          <p14:tracePt t="50444" x="7096125" y="2974975"/>
          <p14:tracePt t="50445" x="7254875" y="2940050"/>
          <p14:tracePt t="50455" x="7375525" y="2913063"/>
          <p14:tracePt t="50466" x="7635875" y="2852738"/>
          <p14:tracePt t="50477" x="7799388" y="2811463"/>
          <p14:tracePt t="50488" x="8037513" y="2728913"/>
          <p14:tracePt t="50499" x="8134350" y="2674938"/>
          <p14:tracePt t="50501" x="8232775" y="2622550"/>
          <p14:tracePt t="50510" x="8355013" y="2551113"/>
          <p14:tracePt t="50522" x="8531225" y="2425700"/>
          <p14:tracePt t="50532" x="8596313" y="2370138"/>
          <p14:tracePt t="50543" x="8697913" y="2274888"/>
          <p14:tracePt t="50556" x="8818563" y="2112963"/>
          <p14:tracePt t="50565" x="8872538" y="2017713"/>
          <p14:tracePt t="50576" x="8955088" y="1855788"/>
          <p14:tracePt t="50587" x="8977313" y="1803400"/>
          <p14:tracePt t="50599" x="9004300" y="1760538"/>
          <p14:tracePt t="50611" x="9007475" y="1746250"/>
          <p14:tracePt t="50621" x="9012238" y="1735138"/>
          <p14:tracePt t="50632" x="9012238" y="1730375"/>
          <p14:tracePt t="50644" x="9012238" y="1727200"/>
          <p14:tracePt t="50659" x="9012238" y="1724025"/>
          <p14:tracePt t="50672" x="9012238" y="1719263"/>
          <p14:tracePt t="50679" x="9007475" y="1719263"/>
          <p14:tracePt t="50687" x="9004300" y="1716088"/>
          <p14:tracePt t="50699" x="9001125" y="1716088"/>
          <p14:tracePt t="50700" x="8996363" y="1716088"/>
          <p14:tracePt t="50710" x="8985250" y="1716088"/>
          <p14:tracePt t="50721" x="8970963" y="1716088"/>
          <p14:tracePt t="50733" x="8963025" y="1716088"/>
          <p14:tracePt t="50734" x="8951913" y="1716088"/>
          <p14:tracePt t="50743" x="8936038" y="1716088"/>
          <p14:tracePt t="50756" x="8916988" y="1719263"/>
          <p14:tracePt t="50766" x="8905875" y="1719263"/>
          <p14:tracePt t="50776" x="8878888" y="1719263"/>
          <p14:tracePt t="50788" x="8872538" y="1719263"/>
          <p14:tracePt t="50789" x="8853488" y="1719263"/>
          <p14:tracePt t="50799" x="8845550" y="1719263"/>
          <p14:tracePt t="50810" x="8812213" y="1719263"/>
          <p14:tracePt t="50821" x="8796338" y="1711325"/>
          <p14:tracePt t="50832" x="8750300" y="1711325"/>
          <p14:tracePt t="50844" x="8720138" y="1711325"/>
          <p14:tracePt t="50845" x="8697913" y="1711325"/>
          <p14:tracePt t="50854" x="8675688" y="1711325"/>
          <p14:tracePt t="50865" x="8623300" y="1711325"/>
          <p14:tracePt t="50876" x="8599488" y="1711325"/>
          <p14:tracePt t="50889" x="8547100" y="1711325"/>
          <p14:tracePt t="50900" x="8509000" y="1708150"/>
          <p14:tracePt t="50910" x="8497888" y="1708150"/>
          <p14:tracePt t="50921" x="8470900" y="1704975"/>
          <p14:tracePt t="50932" x="8464550" y="1704975"/>
          <p14:tracePt t="50943" x="8429625" y="1704975"/>
          <p14:tracePt t="50955" x="8391525" y="1704975"/>
          <p14:tracePt t="50965" x="8369300" y="1697038"/>
          <p14:tracePt t="50977" x="8312150" y="1693863"/>
          <p14:tracePt t="50989" x="8275638" y="1681163"/>
          <p14:tracePt t="50999" x="8251825" y="1681163"/>
          <p14:tracePt t="51010" x="8202613" y="1666875"/>
          <p14:tracePt t="51022" x="8180388" y="1662113"/>
          <p14:tracePt t="51023" x="8166100" y="1662113"/>
          <p14:tracePt t="51032" x="8153400" y="1658938"/>
          <p14:tracePt t="51044" x="8128000" y="1651000"/>
          <p14:tracePt t="51054" x="8120063" y="1651000"/>
          <p14:tracePt t="51065" x="8097838" y="1651000"/>
          <p14:tracePt t="51077" x="8089900" y="1647825"/>
          <p14:tracePt t="51078" x="8086725" y="1647825"/>
          <p14:tracePt t="51087" x="8074025" y="1644650"/>
          <p14:tracePt t="51099" x="8067675" y="1636713"/>
          <p14:tracePt t="51110" x="8056563" y="1636713"/>
          <p14:tracePt t="51121" x="8048625" y="1631950"/>
          <p14:tracePt t="51133" x="8040688" y="1631950"/>
          <p14:tracePt t="51135" x="8037513" y="1628775"/>
          <p14:tracePt t="51143" x="8024813" y="1628775"/>
          <p14:tracePt t="51155" x="8007350" y="1625600"/>
          <p14:tracePt t="51166" x="8002588" y="1620838"/>
          <p14:tracePt t="51177" x="7977188" y="1614488"/>
          <p14:tracePt t="51189" x="7953375" y="1601788"/>
          <p14:tracePt t="51199" x="7950200" y="1598613"/>
          <p14:tracePt t="51210" x="7939088" y="1595438"/>
          <p14:tracePt t="51221" x="7934325" y="1590675"/>
          <p14:tracePt t="51223" x="7927975" y="1587500"/>
          <p14:tracePt t="51236" x="7923213" y="1582738"/>
          <p14:tracePt t="51257" x="7923213" y="1576388"/>
          <p14:tracePt t="51278" x="7931150" y="1576388"/>
          <p14:tracePt t="51291" x="7934325" y="1576388"/>
          <p14:tracePt t="51299" x="7934325" y="1571625"/>
          <p14:tracePt t="51829" x="7953375" y="1571625"/>
          <p14:tracePt t="51835" x="7977188" y="1571625"/>
          <p14:tracePt t="51865" x="8059738" y="1571625"/>
          <p14:tracePt t="51877" x="8093075" y="1571625"/>
          <p14:tracePt t="51890" x="8123238" y="1568450"/>
          <p14:tracePt t="51899" x="8134350" y="1565275"/>
          <p14:tracePt t="51911" x="8153400" y="1557338"/>
          <p14:tracePt t="51921" x="8166100" y="1552575"/>
          <p14:tracePt t="51932" x="8188325" y="1541463"/>
          <p14:tracePt t="51944" x="8191500" y="1538288"/>
          <p14:tracePt t="51946" x="8199438" y="1538288"/>
          <p14:tracePt t="51954" x="8210550" y="1535113"/>
          <p14:tracePt t="51966" x="8226425" y="1519238"/>
          <p14:tracePt t="51977" x="8232775" y="1511300"/>
          <p14:tracePt t="51988" x="8256588" y="1503363"/>
          <p14:tracePt t="52000" x="8259763" y="1492250"/>
          <p14:tracePt t="52001" x="8270875" y="1492250"/>
          <p14:tracePt t="52010" x="8286750" y="1481138"/>
          <p14:tracePt t="52022" x="8308975" y="1470025"/>
          <p14:tracePt t="52032" x="8316913" y="1466850"/>
          <p14:tracePt t="52035" x="8328025" y="1455738"/>
          <p14:tracePt t="52043" x="8347075" y="1447800"/>
          <p14:tracePt t="52055" x="8366125" y="1439863"/>
          <p14:tracePt t="52066" x="8369300" y="1439863"/>
          <p14:tracePt t="52077" x="8385175" y="1428750"/>
          <p14:tracePt t="52088" x="8388350" y="1428750"/>
          <p14:tracePt t="52099" x="8391525" y="1423988"/>
          <p14:tracePt t="52110" x="8396288" y="1420813"/>
          <p14:tracePt t="52151" x="8388350" y="1423988"/>
          <p14:tracePt t="52158" x="8385175" y="1423988"/>
          <p14:tracePt t="52166" x="8372475" y="1431925"/>
          <p14:tracePt t="52177" x="8350250" y="1436688"/>
          <p14:tracePt t="52188" x="8259763" y="1497013"/>
          <p14:tracePt t="52199" x="8183563" y="1557338"/>
          <p14:tracePt t="52201" x="8128000" y="1614488"/>
          <p14:tracePt t="52210" x="8062913" y="1662113"/>
          <p14:tracePt t="52221" x="7969250" y="1757363"/>
          <p14:tracePt t="52233" x="7939088" y="1795463"/>
          <p14:tracePt t="52234" x="7912100" y="1820863"/>
          <p14:tracePt t="52243" x="7885113" y="1839913"/>
          <p14:tracePt t="52255" x="7851775" y="1863725"/>
          <p14:tracePt t="52265" x="7832725" y="1874838"/>
          <p14:tracePt t="52276" x="7799388" y="1908175"/>
          <p14:tracePt t="52288" x="7775575" y="1946275"/>
          <p14:tracePt t="52290" x="7761288" y="2017713"/>
          <p14:tracePt t="52299" x="7726363" y="2120900"/>
          <p14:tracePt t="52311" x="7654925" y="2406650"/>
          <p14:tracePt t="52321" x="7635875" y="2562225"/>
          <p14:tracePt t="52332" x="7602538" y="2868613"/>
          <p14:tracePt t="52345" x="7580313" y="2989263"/>
          <p14:tracePt t="52355" x="7580313" y="3022600"/>
          <p14:tracePt t="52366" x="7580313" y="3068638"/>
          <p14:tracePt t="52377" x="7580313" y="3087688"/>
          <p14:tracePt t="52387" x="7580313" y="3117850"/>
          <p14:tracePt t="52400" x="7591425" y="3189288"/>
          <p14:tracePt t="52410" x="7599363" y="3243263"/>
          <p14:tracePt t="52421" x="7629525" y="3348038"/>
          <p14:tracePt t="52432" x="7646988" y="3386138"/>
          <p14:tracePt t="52434" x="7662863" y="3427413"/>
          <p14:tracePt t="52443" x="7685088" y="3473450"/>
          <p14:tracePt t="52455" x="7726363" y="3544888"/>
          <p14:tracePt t="52465" x="7750175" y="3571875"/>
          <p14:tracePt t="52476" x="7780338" y="3605213"/>
          <p14:tracePt t="52489" x="7791450" y="3624263"/>
          <p14:tracePt t="52490" x="7799388" y="3627438"/>
          <p14:tracePt t="52499" x="7805738" y="3640138"/>
          <p14:tracePt t="52509" x="7821613" y="3654425"/>
          <p14:tracePt t="52521" x="7832725" y="3657600"/>
          <p14:tracePt t="52523" x="7835900" y="3665538"/>
          <p14:tracePt t="52532" x="7843838" y="3665538"/>
          <p14:tracePt t="52545" x="7867650" y="3673475"/>
          <p14:tracePt t="52554" x="7870825" y="3676650"/>
          <p14:tracePt t="52565" x="7889875" y="3676650"/>
          <p14:tracePt t="52577" x="7904163" y="3676650"/>
          <p14:tracePt t="52578" x="7920038" y="3676650"/>
          <p14:tracePt t="52587" x="7939088" y="3676650"/>
          <p14:tracePt t="52599" x="8013700" y="3654425"/>
          <p14:tracePt t="52610" x="8056563" y="3643313"/>
          <p14:tracePt t="52621" x="8166100" y="3594100"/>
          <p14:tracePt t="52633" x="8232775" y="3560763"/>
          <p14:tracePt t="52643" x="8259763" y="3541713"/>
          <p14:tracePt t="52654" x="8308975" y="3514725"/>
          <p14:tracePt t="52666" x="8328025" y="3503613"/>
          <p14:tracePt t="52676" x="8377238" y="3473450"/>
          <p14:tracePt t="52689" x="8451850" y="3397250"/>
          <p14:tracePt t="52699" x="8489950" y="3352800"/>
          <p14:tracePt t="52710" x="8577263" y="3243263"/>
          <p14:tracePt t="52722" x="8607425" y="3197225"/>
          <p14:tracePt t="52724" x="8629650" y="3159125"/>
          <p14:tracePt t="52732" x="8640763" y="3136900"/>
          <p14:tracePt t="52744" x="8653463" y="3109913"/>
          <p14:tracePt t="52755" x="8656638" y="3098800"/>
          <p14:tracePt t="52765" x="8664575" y="3084513"/>
          <p14:tracePt t="52777" x="8664575" y="3071813"/>
          <p14:tracePt t="52779" x="8664575" y="3065463"/>
          <p14:tracePt t="52788" x="8664575" y="3060700"/>
          <p14:tracePt t="52798" x="8656638" y="3041650"/>
          <p14:tracePt t="52810" x="8653463" y="3030538"/>
          <p14:tracePt t="52812" x="8645525" y="3019425"/>
          <p14:tracePt t="52821" x="8640763" y="3008313"/>
          <p14:tracePt t="52833" x="8626475" y="2992438"/>
          <p14:tracePt t="52843" x="8615363" y="2989263"/>
          <p14:tracePt t="52854" x="8596313" y="2978150"/>
          <p14:tracePt t="52866" x="8585200" y="2974975"/>
          <p14:tracePt t="52868" x="8569325" y="2967038"/>
          <p14:tracePt t="52876" x="8558213" y="2962275"/>
          <p14:tracePt t="52888" x="8524875" y="2955925"/>
          <p14:tracePt t="52899" x="8516938" y="2955925"/>
          <p14:tracePt t="52910" x="8475663" y="2951163"/>
          <p14:tracePt t="52922" x="8421688" y="2943225"/>
          <p14:tracePt t="52932" x="8391525" y="2943225"/>
          <p14:tracePt t="52943" x="8320088" y="2943225"/>
          <p14:tracePt t="52954" x="8278813" y="2943225"/>
          <p14:tracePt t="52957" x="8245475" y="2947988"/>
          <p14:tracePt t="52965" x="8213725" y="2947988"/>
          <p14:tracePt t="52977" x="8166100" y="2955925"/>
          <p14:tracePt t="52988" x="8142288" y="2955925"/>
          <p14:tracePt t="52998" x="8112125" y="2959100"/>
          <p14:tracePt t="53010" x="8101013" y="2959100"/>
          <p14:tracePt t="53011" x="8093075" y="2959100"/>
          <p14:tracePt t="53021" x="8081963" y="2959100"/>
          <p14:tracePt t="53033" x="8056563" y="2959100"/>
          <p14:tracePt t="53043" x="8048625" y="2959100"/>
          <p14:tracePt t="53054" x="8007350" y="2959100"/>
          <p14:tracePt t="53067" x="7961313" y="2967038"/>
          <p14:tracePt t="53077" x="7945438" y="2967038"/>
          <p14:tracePt t="53087" x="7900988" y="2978150"/>
          <p14:tracePt t="53099" x="7878763" y="2981325"/>
          <p14:tracePt t="53101" x="7851775" y="2989263"/>
          <p14:tracePt t="53109" x="7835900" y="2989263"/>
          <p14:tracePt t="53122" x="7802563" y="2992438"/>
          <p14:tracePt t="53132" x="7788275" y="3000375"/>
          <p14:tracePt t="53143" x="7761288" y="3005138"/>
          <p14:tracePt t="53155" x="7750175" y="3005138"/>
          <p14:tracePt t="53157" x="7742238" y="3005138"/>
          <p14:tracePt t="53165" x="7731125" y="3005138"/>
          <p14:tracePt t="53177" x="7704138" y="3008313"/>
          <p14:tracePt t="53188" x="7689850" y="3016250"/>
          <p14:tracePt t="53199" x="7654925" y="3016250"/>
          <p14:tracePt t="53211" x="7640638" y="3019425"/>
          <p14:tracePt t="53212" x="7624763" y="3027363"/>
          <p14:tracePt t="53221" x="7605713" y="3027363"/>
          <p14:tracePt t="53232" x="7575550" y="3030538"/>
          <p14:tracePt t="53244" x="7556500" y="3038475"/>
          <p14:tracePt t="53245" x="7542213" y="3038475"/>
          <p14:tracePt t="53254" x="7531100" y="3041650"/>
          <p14:tracePt t="53266" x="7504113" y="3049588"/>
          <p14:tracePt t="53276" x="7496175" y="3054350"/>
          <p14:tracePt t="53288" x="7473950" y="3068638"/>
          <p14:tracePt t="53299" x="7462838" y="3076575"/>
          <p14:tracePt t="53300" x="7454900" y="3079750"/>
          <p14:tracePt t="53310" x="7446963" y="3084513"/>
          <p14:tracePt t="53321" x="7435850" y="3098800"/>
          <p14:tracePt t="53332" x="7424738" y="3106738"/>
          <p14:tracePt t="53343" x="7416800" y="3117850"/>
          <p14:tracePt t="53355" x="7416800" y="3125788"/>
          <p14:tracePt t="53356" x="7416800" y="3128963"/>
          <p14:tracePt t="53365" x="7416800" y="3133725"/>
          <p14:tracePt t="53377" x="7416800" y="3151188"/>
          <p14:tracePt t="53388" x="7416800" y="3163888"/>
          <p14:tracePt t="53398" x="7416800" y="3200400"/>
          <p14:tracePt t="53411" x="7416800" y="3238500"/>
          <p14:tracePt t="53421" x="7416800" y="3257550"/>
          <p14:tracePt t="53432" x="7416800" y="3279775"/>
          <p14:tracePt t="53443" x="7416800" y="3287713"/>
          <p14:tracePt t="53445" x="7416800" y="3295650"/>
          <p14:tracePt t="53454" x="7421563" y="3298825"/>
          <p14:tracePt t="53466" x="7424738" y="3314700"/>
          <p14:tracePt t="53477" x="7432675" y="3328988"/>
          <p14:tracePt t="53488" x="7446963" y="3348038"/>
          <p14:tracePt t="53500" x="7458075" y="3375025"/>
          <p14:tracePt t="53501" x="7477125" y="3402013"/>
          <p14:tracePt t="53510" x="7496175" y="3424238"/>
          <p14:tracePt t="53521" x="7553325" y="3481388"/>
          <p14:tracePt t="53532" x="7580313" y="3506788"/>
          <p14:tracePt t="53543" x="7635875" y="3563938"/>
          <p14:tracePt t="53555" x="7662863" y="3582988"/>
          <p14:tracePt t="53556" x="7677150" y="3597275"/>
          <p14:tracePt t="53566" x="7704138" y="3621088"/>
          <p14:tracePt t="53576" x="7739063" y="3646488"/>
          <p14:tracePt t="53588" x="7756525" y="3665538"/>
          <p14:tracePt t="53598" x="7799388" y="3687763"/>
          <p14:tracePt t="53611" x="7835900" y="3706813"/>
          <p14:tracePt t="53621" x="7862888" y="3711575"/>
          <p14:tracePt t="53632" x="7920038" y="3736975"/>
          <p14:tracePt t="53644" x="7961313" y="3744913"/>
          <p14:tracePt t="53645" x="8013700" y="3752850"/>
          <p14:tracePt t="53654" x="8067675" y="3760788"/>
          <p14:tracePt t="53665" x="8131175" y="3771900"/>
          <p14:tracePt t="53677" x="8166100" y="3771900"/>
          <p14:tracePt t="53687" x="8210550" y="3779838"/>
          <p14:tracePt t="53700" x="8256588" y="3779838"/>
          <p14:tracePt t="53710" x="8278813" y="3779838"/>
          <p14:tracePt t="53720" x="8324850" y="3775075"/>
          <p14:tracePt t="53733" x="8347075" y="3775075"/>
          <p14:tracePt t="53735" x="8369300" y="3775075"/>
          <p14:tracePt t="53743" x="8385175" y="3771900"/>
          <p14:tracePt t="53755" x="8418513" y="3763963"/>
          <p14:tracePt t="53766" x="8434388" y="3760788"/>
          <p14:tracePt t="53776" x="8456613" y="3749675"/>
          <p14:tracePt t="53788" x="8464550" y="3744913"/>
          <p14:tracePt t="53790" x="8475663" y="3733800"/>
          <p14:tracePt t="53799" x="8494713" y="3722688"/>
          <p14:tracePt t="53810" x="8524875" y="3673475"/>
          <p14:tracePt t="53821" x="8555038" y="3635375"/>
          <p14:tracePt t="53832" x="8615363" y="3525838"/>
          <p14:tracePt t="53845" x="8667750" y="3435350"/>
          <p14:tracePt t="53854" x="8689975" y="3394075"/>
          <p14:tracePt t="53865" x="8728075" y="3303588"/>
          <p14:tracePt t="53877" x="8743950" y="3260725"/>
          <p14:tracePt t="53879" x="8755063" y="3216275"/>
          <p14:tracePt t="53887" x="8769350" y="3175000"/>
          <p14:tracePt t="53899" x="8785225" y="3087688"/>
          <p14:tracePt t="53910" x="8793163" y="3057525"/>
          <p14:tracePt t="53921" x="8793163" y="3022600"/>
          <p14:tracePt t="53933" x="8793163" y="3016250"/>
          <p14:tracePt t="53935" x="8793163" y="3005138"/>
          <p14:tracePt t="53943" x="8793163" y="3000375"/>
          <p14:tracePt t="53955" x="8793163" y="2986088"/>
          <p14:tracePt t="53968" x="8785225" y="2981325"/>
          <p14:tracePt t="53977" x="8782050" y="2981325"/>
          <p14:tracePt t="53989" x="8769350" y="2978150"/>
          <p14:tracePt t="53999" x="8758238" y="2978150"/>
          <p14:tracePt t="54009" x="8739188" y="2974975"/>
          <p14:tracePt t="54021" x="8724900" y="2967038"/>
          <p14:tracePt t="54032" x="8675688" y="2955925"/>
          <p14:tracePt t="54044" x="8618538" y="2936875"/>
          <p14:tracePt t="54054" x="8588375" y="2932113"/>
          <p14:tracePt t="54065" x="8520113" y="2917825"/>
          <p14:tracePt t="54077" x="8486775" y="2909888"/>
          <p14:tracePt t="54079" x="8456613" y="2909888"/>
          <p14:tracePt t="54088" x="8434388" y="2906713"/>
          <p14:tracePt t="54099" x="8396288" y="2906713"/>
          <p14:tracePt t="54110" x="8372475" y="2906713"/>
          <p14:tracePt t="54113" x="8350250" y="2898775"/>
          <p14:tracePt t="54121" x="8328025" y="2898775"/>
          <p14:tracePt t="54133" x="8281988" y="2898775"/>
          <p14:tracePt t="54143" x="8259763" y="2898775"/>
          <p14:tracePt t="54154" x="8196263" y="2901950"/>
          <p14:tracePt t="54166" x="8153400" y="2917825"/>
          <p14:tracePt t="54167" x="8112125" y="2925763"/>
          <p14:tracePt t="54177" x="8074025" y="2936875"/>
          <p14:tracePt t="54188" x="8010525" y="2955925"/>
          <p14:tracePt t="54199" x="7977188" y="2962275"/>
          <p14:tracePt t="54210" x="7942263" y="2981325"/>
          <p14:tracePt t="54222" x="7927975" y="2986088"/>
          <p14:tracePt t="54223" x="7915275" y="2989263"/>
          <p14:tracePt t="54232" x="7904163" y="2989263"/>
          <p14:tracePt t="54243" x="7897813" y="2997200"/>
          <p14:tracePt t="54255" x="7893050" y="3000375"/>
          <p14:tracePt t="54265" x="7881938" y="3000375"/>
          <p14:tracePt t="54691" x="7942263" y="2986088"/>
          <p14:tracePt t="54697" x="8024813" y="2959100"/>
          <p14:tracePt t="54721" x="8262938" y="2879725"/>
          <p14:tracePt t="54732" x="8380413" y="2822575"/>
          <p14:tracePt t="54744" x="8437563" y="2800350"/>
          <p14:tracePt t="54745" x="8470900" y="2778125"/>
          <p14:tracePt t="54754" x="8505825" y="2767013"/>
          <p14:tracePt t="54767" x="8585200" y="2728913"/>
          <p14:tracePt t="54776" x="8629650" y="2706688"/>
          <p14:tracePt t="54787" x="8716963" y="2679700"/>
          <p14:tracePt t="54799" x="8769350" y="2652713"/>
          <p14:tracePt t="54801" x="8823325" y="2638425"/>
          <p14:tracePt t="54810" x="8875713" y="2614613"/>
          <p14:tracePt t="54821" x="8974138" y="2570163"/>
          <p14:tracePt t="54833" x="9018588" y="2547938"/>
          <p14:tracePt t="54835" x="9072563" y="2524125"/>
          <p14:tracePt t="54843" x="9117013" y="250190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
        <p:cNvGrpSpPr/>
        <p:nvPr/>
      </p:nvGrpSpPr>
      <p:grpSpPr>
        <a:xfrm>
          <a:off x="0" y="0"/>
          <a:ext cx="0" cy="0"/>
          <a:chOff x="0" y="0"/>
          <a:chExt cx="0" cy="0"/>
        </a:xfrm>
      </p:grpSpPr>
      <p:sp>
        <p:nvSpPr>
          <p:cNvPr id="230" name="Google Shape;230;p31"/>
          <p:cNvSpPr txBox="1"/>
          <p:nvPr/>
        </p:nvSpPr>
        <p:spPr>
          <a:xfrm>
            <a:off x="3157998" y="400709"/>
            <a:ext cx="2487760" cy="6156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b="1" i="0" u="none" strike="noStrike" kern="0" cap="none" spc="0" normalizeH="0" baseline="0" noProof="0" dirty="0">
                <a:ln>
                  <a:noFill/>
                </a:ln>
                <a:solidFill>
                  <a:srgbClr val="FFFFFF"/>
                </a:solidFill>
                <a:effectLst/>
                <a:uLnTx/>
                <a:uFillTx/>
                <a:latin typeface="Rubik"/>
                <a:ea typeface="Rubik"/>
                <a:cs typeface="Rubik"/>
                <a:sym typeface="Rubik"/>
              </a:rPr>
              <a:t>Task - 4</a:t>
            </a:r>
            <a:endParaRPr kumimoji="0" sz="2800" b="1"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231" name="Google Shape;231;p31"/>
          <p:cNvSpPr txBox="1"/>
          <p:nvPr/>
        </p:nvSpPr>
        <p:spPr>
          <a:xfrm>
            <a:off x="818707" y="2117860"/>
            <a:ext cx="7506586" cy="1477297"/>
          </a:xfrm>
          <a:prstGeom prst="rect">
            <a:avLst/>
          </a:prstGeom>
          <a:noFill/>
          <a:ln>
            <a:noFill/>
          </a:ln>
        </p:spPr>
        <p:txBody>
          <a:bodyPr spcFirstLastPara="1" wrap="square" lIns="91425" tIns="91425" rIns="91425" bIns="91425"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 sz="2000" b="1" dirty="0">
                <a:solidFill>
                  <a:srgbClr val="FFFFFF"/>
                </a:solidFill>
                <a:latin typeface="Rubik"/>
                <a:ea typeface="Rubik"/>
                <a:cs typeface="Rubik"/>
                <a:sym typeface="Rubik"/>
              </a:rPr>
              <a:t>Ketentuan</a:t>
            </a:r>
            <a:r>
              <a:rPr lang="en" sz="1600" b="1" dirty="0">
                <a:solidFill>
                  <a:srgbClr val="FFFFFF"/>
                </a:solidFill>
                <a:latin typeface="Rubik"/>
                <a:ea typeface="Rubik"/>
                <a:cs typeface="Rubik"/>
                <a:sym typeface="Rubik"/>
              </a:rPr>
              <a:t>  :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 sz="1600" b="1" dirty="0">
              <a:solidFill>
                <a:srgbClr val="FFFFFF"/>
              </a:solidFill>
              <a:latin typeface="Rubik"/>
              <a:ea typeface="Rubik"/>
              <a:cs typeface="Rubik"/>
              <a:sym typeface="Rubik"/>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rgbClr val="FFFFFF"/>
                </a:solidFill>
                <a:latin typeface="Rubik"/>
                <a:ea typeface="Rubik"/>
                <a:cs typeface="Rubik"/>
                <a:sym typeface="Rubik"/>
              </a:rPr>
              <a:t>N</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ama </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Stored Procedure = </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 summary_order_status</a:t>
            </a:r>
            <a:endParaRPr kumimoji="0" sz="1600" b="0"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1"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Menggunakan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kolom</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 sz="1600" b="1" i="0" u="none" strike="noStrike" kern="0" cap="none" spc="0" normalizeH="0" baseline="0" noProof="0" dirty="0">
                <a:ln>
                  <a:noFill/>
                </a:ln>
                <a:solidFill>
                  <a:srgbClr val="FFFFFF"/>
                </a:solidFill>
                <a:effectLst/>
                <a:uLnTx/>
                <a:uFillTx/>
                <a:latin typeface="Rubik"/>
                <a:ea typeface="Rubik"/>
                <a:cs typeface="Rubik"/>
                <a:sym typeface="Rubik"/>
              </a:rPr>
              <a:t>StatusID</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 dari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tabel</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DimStatusOrder</a:t>
            </a:r>
            <a:r>
              <a:rPr lang="en" sz="1600" dirty="0">
                <a:solidFill>
                  <a:srgbClr val="FFFFFF"/>
                </a:solidFill>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sebagai</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parameter</a:t>
            </a:r>
            <a:endParaRPr kumimoji="0" b="1"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2" name="Rectangle 1">
            <a:extLst>
              <a:ext uri="{FF2B5EF4-FFF2-40B4-BE49-F238E27FC236}">
                <a16:creationId xmlns:a16="http://schemas.microsoft.com/office/drawing/2014/main" id="{E464ABCF-C3D5-423B-BAF8-E3BC9ABE19DC}"/>
              </a:ext>
            </a:extLst>
          </p:cNvPr>
          <p:cNvSpPr/>
          <p:nvPr/>
        </p:nvSpPr>
        <p:spPr>
          <a:xfrm>
            <a:off x="2558469" y="1096108"/>
            <a:ext cx="4027064" cy="461665"/>
          </a:xfrm>
          <a:prstGeom prst="rect">
            <a:avLst/>
          </a:prstGeom>
        </p:spPr>
        <p:txBody>
          <a:bodyPr wrap="none">
            <a:spAutoFit/>
          </a:bodyPr>
          <a:lstStyle/>
          <a:p>
            <a:pPr lvl="0" algn="ctr">
              <a:defRPr/>
            </a:pPr>
            <a:r>
              <a:rPr lang="en-ID" sz="2400" b="1" dirty="0">
                <a:solidFill>
                  <a:srgbClr val="FFFFFF"/>
                </a:solidFill>
                <a:latin typeface="Rubik"/>
                <a:ea typeface="Rubik"/>
                <a:cs typeface="Rubik"/>
                <a:sym typeface="Rubik"/>
              </a:rPr>
              <a:t>Create Stored Procedure</a:t>
            </a:r>
          </a:p>
        </p:txBody>
      </p:sp>
      <p:sp>
        <p:nvSpPr>
          <p:cNvPr id="3" name="Rectangle 2">
            <a:extLst>
              <a:ext uri="{FF2B5EF4-FFF2-40B4-BE49-F238E27FC236}">
                <a16:creationId xmlns:a16="http://schemas.microsoft.com/office/drawing/2014/main" id="{10795B63-F5C6-4885-8DBD-254E039CC83B}"/>
              </a:ext>
            </a:extLst>
          </p:cNvPr>
          <p:cNvSpPr/>
          <p:nvPr/>
        </p:nvSpPr>
        <p:spPr>
          <a:xfrm>
            <a:off x="1988288" y="3976076"/>
            <a:ext cx="5167424" cy="790601"/>
          </a:xfrm>
          <a:prstGeom prst="rect">
            <a:avLst/>
          </a:prstGeom>
        </p:spPr>
        <p:txBody>
          <a:bodyPr wrap="square">
            <a:spAutoFit/>
          </a:bodyPr>
          <a:lstStyle/>
          <a:p>
            <a:pPr lvl="0" algn="ctr">
              <a:lnSpc>
                <a:spcPct val="150000"/>
              </a:lnSpc>
            </a:pPr>
            <a:r>
              <a:rPr lang="en-ID" sz="1600" b="1" dirty="0">
                <a:solidFill>
                  <a:srgbClr val="FFFFFF"/>
                </a:solidFill>
                <a:latin typeface="Rubik"/>
                <a:ea typeface="Rubik"/>
                <a:cs typeface="Rubik"/>
                <a:sym typeface="Rubik"/>
              </a:rPr>
              <a:t>Tool Yang </a:t>
            </a:r>
            <a:r>
              <a:rPr lang="en-ID" sz="1600" b="1" dirty="0" err="1">
                <a:solidFill>
                  <a:srgbClr val="FFFFFF"/>
                </a:solidFill>
                <a:latin typeface="Rubik"/>
                <a:ea typeface="Rubik"/>
                <a:cs typeface="Rubik"/>
                <a:sym typeface="Rubik"/>
              </a:rPr>
              <a:t>Digunakan</a:t>
            </a:r>
            <a:r>
              <a:rPr lang="en-ID" sz="1600" b="1" dirty="0">
                <a:solidFill>
                  <a:srgbClr val="FFFFFF"/>
                </a:solidFill>
                <a:latin typeface="Rubik"/>
                <a:ea typeface="Rubik"/>
                <a:cs typeface="Rubik"/>
                <a:sym typeface="Rubik"/>
              </a:rPr>
              <a:t> :</a:t>
            </a:r>
          </a:p>
          <a:p>
            <a:pPr lvl="0" algn="ctr">
              <a:lnSpc>
                <a:spcPct val="150000"/>
              </a:lnSpc>
            </a:pPr>
            <a:r>
              <a:rPr lang="en-ID" sz="1600" b="1" dirty="0">
                <a:solidFill>
                  <a:srgbClr val="FFFFFF"/>
                </a:solidFill>
                <a:latin typeface="Rubik"/>
                <a:ea typeface="Rubik"/>
                <a:cs typeface="Rubik"/>
                <a:sym typeface="Rubik"/>
              </a:rPr>
              <a:t>Microsoft SQL Server Management Studio 19</a:t>
            </a:r>
          </a:p>
        </p:txBody>
      </p:sp>
    </p:spTree>
  </p:cSld>
  <p:clrMapOvr>
    <a:masterClrMapping/>
  </p:clrMapOvr>
  <mc:AlternateContent xmlns:mc="http://schemas.openxmlformats.org/markup-compatibility/2006" xmlns:p14="http://schemas.microsoft.com/office/powerpoint/2010/main">
    <mc:Choice Requires="p14">
      <p:transition spd="slow" p14:dur="2000" advTm="30148"/>
    </mc:Choice>
    <mc:Fallback xmlns="">
      <p:transition spd="slow" advTm="30148"/>
    </mc:Fallback>
  </mc:AlternateContent>
  <p:extLst>
    <p:ext uri="{3A86A75C-4F4B-4683-9AE1-C65F6400EC91}">
      <p14:laserTraceLst xmlns:p14="http://schemas.microsoft.com/office/powerpoint/2010/main">
        <p14:tracePtLst>
          <p14:tracePt t="283" x="8974138" y="2600325"/>
          <p14:tracePt t="292" x="8856663" y="2619375"/>
          <p14:tracePt t="304" x="8626475" y="2627313"/>
          <p14:tracePt t="314" x="8459788" y="2627313"/>
          <p14:tracePt t="326" x="8142288" y="2619375"/>
          <p14:tracePt t="338" x="7720013" y="2584450"/>
          <p14:tracePt t="348" x="7523163" y="2562225"/>
          <p14:tracePt t="359" x="7175500" y="2516188"/>
          <p14:tracePt t="371" x="6983413" y="2493963"/>
          <p14:tracePt t="373" x="6824663" y="2474913"/>
          <p14:tracePt t="382" x="6699250" y="2433638"/>
          <p14:tracePt t="393" x="6608763" y="2411413"/>
          <p14:tracePt t="395" x="6507163" y="2392363"/>
          <p14:tracePt t="403" x="6416675" y="2370138"/>
          <p14:tracePt t="414" x="6238875" y="2316163"/>
          <p14:tracePt t="426" x="6178550" y="2301875"/>
          <p14:tracePt t="428" x="6132513" y="2286000"/>
          <p14:tracePt t="437" x="6091238" y="2274888"/>
          <p14:tracePt t="449" x="6011863" y="2244725"/>
          <p14:tracePt t="460" x="5976938" y="2233613"/>
          <p14:tracePt t="470" x="5943600" y="2211388"/>
          <p14:tracePt t="903" x="5875338" y="2162175"/>
          <p14:tracePt t="909" x="5800725" y="2101850"/>
          <p14:tracePt t="937" x="5549900" y="1943100"/>
          <p14:tracePt t="948" x="5486400" y="1916113"/>
          <p14:tracePt t="959" x="5373688" y="1878013"/>
          <p14:tracePt t="971" x="5308600" y="1855788"/>
          <p14:tracePt t="973" x="5256213" y="1839913"/>
          <p14:tracePt t="982" x="5221288" y="1825625"/>
          <p14:tracePt t="992" x="5160963" y="1798638"/>
          <p14:tracePt t="1004" x="5141913" y="1787525"/>
          <p14:tracePt t="1015" x="5105400" y="1765300"/>
          <p14:tracePt t="1027" x="5070475" y="1741488"/>
          <p14:tracePt t="1037" x="5051425" y="1730375"/>
          <p14:tracePt t="1048" x="5018088" y="1700213"/>
          <p14:tracePt t="1060" x="4999038" y="1685925"/>
          <p14:tracePt t="1062" x="4983163" y="1674813"/>
          <p14:tracePt t="1070" x="4965700" y="1655763"/>
          <p14:tracePt t="1082" x="4946650" y="1631950"/>
          <p14:tracePt t="4501" x="4960938" y="1587500"/>
          <p14:tracePt t="4507" x="4995863" y="1522413"/>
          <p14:tracePt t="4537" x="5119688" y="1349375"/>
          <p14:tracePt t="4549" x="5165725" y="1311275"/>
          <p14:tracePt t="4559" x="5176838" y="1300163"/>
          <p14:tracePt t="4570" x="5195888" y="1277938"/>
          <p14:tracePt t="4582" x="5202238" y="1273175"/>
          <p14:tracePt t="4583" x="5207000" y="1270000"/>
          <p14:tracePt t="4592" x="5210175" y="1270000"/>
          <p14:tracePt t="4605" x="5214938" y="1262063"/>
          <p14:tracePt t="4618" x="5218113" y="1258888"/>
          <p14:tracePt t="4631" x="5218113" y="1250950"/>
          <p14:tracePt t="4701" x="5214938" y="1250950"/>
          <p14:tracePt t="4707" x="5210175" y="1250950"/>
          <p14:tracePt t="4715" x="5207000" y="1250950"/>
          <p14:tracePt t="4726" x="5195888" y="1250950"/>
          <p14:tracePt t="4728" x="5187950" y="1250950"/>
          <p14:tracePt t="4737" x="5165725" y="1247775"/>
          <p14:tracePt t="4749" x="5124450" y="1239838"/>
          <p14:tracePt t="4759" x="5089525" y="1235075"/>
          <p14:tracePt t="4770" x="5045075" y="1223963"/>
          <p14:tracePt t="4782" x="5021263" y="1217613"/>
          <p14:tracePt t="4784" x="5006975" y="1217613"/>
          <p14:tracePt t="4793" x="4987925" y="1212850"/>
          <p14:tracePt t="4804" x="4960938" y="1204913"/>
          <p14:tracePt t="4815" x="4953000" y="1201738"/>
          <p14:tracePt t="4826" x="4927600" y="1193800"/>
          <p14:tracePt t="4838" x="4903788" y="1193800"/>
          <p14:tracePt t="4848" x="4897438" y="1190625"/>
          <p14:tracePt t="4859" x="4873625" y="1187450"/>
          <p14:tracePt t="4871" x="4867275" y="1187450"/>
          <p14:tracePt t="4872" x="4862513" y="1187450"/>
          <p14:tracePt t="4881" x="4859338" y="1187450"/>
          <p14:tracePt t="4893" x="4851400" y="1187450"/>
          <p14:tracePt t="4904" x="4848225" y="1187450"/>
          <p14:tracePt t="4915" x="4848225" y="1179513"/>
          <p14:tracePt t="5588" x="4832350" y="1179513"/>
          <p14:tracePt t="5594" x="4818063" y="1182688"/>
          <p14:tracePt t="5626" x="4772025" y="1198563"/>
          <p14:tracePt t="5637" x="4757738" y="1204913"/>
          <p14:tracePt t="5650" x="4738688" y="1217613"/>
          <p14:tracePt t="5659" x="4719638" y="1223963"/>
          <p14:tracePt t="5671" x="4659313" y="1254125"/>
          <p14:tracePt t="5682" x="4605338" y="1270000"/>
          <p14:tracePt t="5693" x="4500563" y="1327150"/>
          <p14:tracePt t="5705" x="4454525" y="1357313"/>
          <p14:tracePt t="5706" x="4398963" y="1387475"/>
          <p14:tracePt t="5715" x="4364038" y="1409700"/>
          <p14:tracePt t="5725" x="4292600" y="1443038"/>
          <p14:tracePt t="5737" x="4265613" y="1462088"/>
          <p14:tracePt t="5748" x="4224338" y="1481138"/>
          <p14:tracePt t="5761" x="4191000" y="1511300"/>
          <p14:tracePt t="5770" x="4175125" y="1516063"/>
          <p14:tracePt t="5782" x="4148138" y="1530350"/>
          <p14:tracePt t="5793" x="4122738" y="1546225"/>
          <p14:tracePt t="6620" x="4081463" y="1549400"/>
          <p14:tracePt t="6626" x="4038600" y="1557338"/>
          <p14:tracePt t="6648" x="3910013" y="1587500"/>
          <p14:tracePt t="6659" x="3857625" y="1601788"/>
          <p14:tracePt t="6661" x="3794125" y="1617663"/>
          <p14:tracePt t="6670" x="3740150" y="1631950"/>
          <p14:tracePt t="6682" x="3646488" y="1647825"/>
          <p14:tracePt t="6693" x="3605213" y="1662113"/>
          <p14:tracePt t="6703" x="3559175" y="1666875"/>
          <p14:tracePt t="6716" x="3540125" y="1674813"/>
          <p14:tracePt t="6717" x="3517900" y="1677988"/>
          <p14:tracePt t="6726" x="3506788" y="1685925"/>
          <p14:tracePt t="6737" x="3468688" y="1700213"/>
          <p14:tracePt t="6749" x="3441700" y="1708150"/>
          <p14:tracePt t="6759" x="3411538" y="1719263"/>
          <p14:tracePt t="6771" x="3370263" y="1724025"/>
          <p14:tracePt t="8609" x="3367088" y="1724025"/>
          <p14:tracePt t="8615" x="3359150" y="1730375"/>
          <p14:tracePt t="8637" x="3332163" y="1741488"/>
          <p14:tracePt t="8649" x="3325813" y="1749425"/>
          <p14:tracePt t="8651" x="3313113" y="1760538"/>
          <p14:tracePt t="8659" x="3295650" y="1773238"/>
          <p14:tracePt t="8670" x="3252788" y="1798638"/>
          <p14:tracePt t="8682" x="3230563" y="1814513"/>
          <p14:tracePt t="8684" x="3211513" y="1825625"/>
          <p14:tracePt t="8693" x="3189288" y="1844675"/>
          <p14:tracePt t="8705" x="3143250" y="1870075"/>
          <p14:tracePt t="8715" x="3121025" y="1893888"/>
          <p14:tracePt t="8726" x="3068638" y="1930400"/>
          <p14:tracePt t="8737" x="3038475" y="1957388"/>
          <p14:tracePt t="8739" x="3011488" y="1979613"/>
          <p14:tracePt t="8748" x="2989263" y="1992313"/>
          <p14:tracePt t="8760" x="2928938" y="2033588"/>
          <p14:tracePt t="8771" x="2901950" y="2052638"/>
          <p14:tracePt t="8781" x="2830513" y="2101850"/>
          <p14:tracePt t="8794" x="2792413" y="2132013"/>
          <p14:tracePt t="8795" x="2765425" y="2151063"/>
          <p14:tracePt t="8803" x="2732088" y="2173288"/>
          <p14:tracePt t="8815" x="2667000" y="2222500"/>
          <p14:tracePt t="8826" x="2641600" y="2241550"/>
          <p14:tracePt t="8837" x="2606675" y="2263775"/>
          <p14:tracePt t="8849" x="2581275" y="2274888"/>
          <p14:tracePt t="8859" x="2570163" y="2279650"/>
          <p14:tracePt t="8871" x="2551113" y="2279650"/>
          <p14:tracePt t="8883" x="2543175" y="2279650"/>
          <p14:tracePt t="8885" x="2535238" y="2271713"/>
          <p14:tracePt t="11491" x="2524125" y="2274888"/>
          <p14:tracePt t="11497" x="2505075" y="2279650"/>
          <p14:tracePt t="11526" x="2425700" y="2309813"/>
          <p14:tracePt t="11537" x="2403475" y="2312988"/>
          <p14:tracePt t="11539" x="2381250" y="2320925"/>
          <p14:tracePt t="11548" x="2362200" y="2324100"/>
          <p14:tracePt t="11560" x="2319338" y="2343150"/>
          <p14:tracePt t="11571" x="2297113" y="2351088"/>
          <p14:tracePt t="11581" x="2259013" y="2362200"/>
          <p14:tracePt t="11594" x="2239963" y="2365375"/>
          <p14:tracePt t="11595" x="2217738" y="2376488"/>
          <p14:tracePt t="11604" x="2203450" y="2384425"/>
          <p14:tracePt t="11615" x="2160588" y="2395538"/>
          <p14:tracePt t="11626" x="2138363" y="2406650"/>
          <p14:tracePt t="11637" x="2105025" y="2419350"/>
          <p14:tracePt t="11650" x="2070100" y="2430463"/>
          <p14:tracePt t="11659" x="2055813" y="2433638"/>
          <p14:tracePt t="11670" x="2028825" y="2444750"/>
          <p14:tracePt t="11682" x="2017713" y="2449513"/>
          <p14:tracePt t="11684" x="2014538" y="2455863"/>
          <p14:tracePt t="11693" x="2001838" y="2455863"/>
          <p14:tracePt t="11705" x="1984375" y="2463800"/>
          <p14:tracePt t="11715" x="1979613" y="2468563"/>
          <p14:tracePt t="11726" x="1957388" y="2479675"/>
          <p14:tracePt t="11737" x="1949450" y="2482850"/>
          <p14:tracePt t="11739" x="1946275" y="2490788"/>
          <p14:tracePt t="11748" x="1938338" y="2490788"/>
          <p14:tracePt t="11760" x="1930400" y="2498725"/>
          <p14:tracePt t="11770" x="1927225" y="2498725"/>
          <p14:tracePt t="11781" x="1919288" y="2501900"/>
          <p14:tracePt t="11794" x="1916113" y="2501900"/>
          <p14:tracePt t="11807" x="1908175" y="2501900"/>
          <p14:tracePt t="11821" x="1905000" y="2501900"/>
          <p14:tracePt t="11959" x="1905000" y="2505075"/>
          <p14:tracePt t="12015" x="1905000" y="2509838"/>
          <p14:tracePt t="12055" x="1905000" y="2513013"/>
          <p14:tracePt t="12083" x="1905000" y="2520950"/>
          <p14:tracePt t="12117" x="1905000" y="2524125"/>
          <p14:tracePt t="12145" x="1911350" y="2528888"/>
          <p14:tracePt t="12159" x="1916113" y="2528888"/>
          <p14:tracePt t="12172" x="1919288" y="2532063"/>
          <p14:tracePt t="12193" x="1924050" y="2532063"/>
          <p14:tracePt t="12199" x="1924050" y="2535238"/>
          <p14:tracePt t="12206" x="1927225" y="2535238"/>
          <p14:tracePt t="12215" x="1927225" y="2540000"/>
          <p14:tracePt t="12226" x="1930400" y="2540000"/>
          <p14:tracePt t="12237" x="1935163" y="2543175"/>
          <p14:tracePt t="12248" x="1946275" y="2554288"/>
          <p14:tracePt t="12260" x="1949450" y="2559050"/>
          <p14:tracePt t="12262" x="1957388" y="2562225"/>
          <p14:tracePt t="12271" x="1965325" y="2573338"/>
          <p14:tracePt t="12283" x="1976438" y="2584450"/>
          <p14:tracePt t="12292" x="1987550" y="2592388"/>
          <p14:tracePt t="12304" x="2014538" y="2608263"/>
          <p14:tracePt t="12314" x="2025650" y="2619375"/>
          <p14:tracePt t="12326" x="2047875" y="2633663"/>
          <p14:tracePt t="12338" x="2089150" y="2657475"/>
          <p14:tracePt t="12348" x="2112963" y="2671763"/>
          <p14:tracePt t="12359" x="2154238" y="2701925"/>
          <p14:tracePt t="12372" x="2195513" y="2717800"/>
          <p14:tracePt t="12382" x="2222500" y="2732088"/>
          <p14:tracePt t="12393" x="2259013" y="2747963"/>
          <p14:tracePt t="12404" x="2286000" y="2759075"/>
          <p14:tracePt t="12406" x="2319338" y="2767013"/>
          <p14:tracePt t="12415" x="2354263" y="2781300"/>
          <p14:tracePt t="12427" x="2455863" y="2803525"/>
          <p14:tracePt t="12437" x="2508250" y="2819400"/>
          <p14:tracePt t="12448" x="2595563" y="2833688"/>
          <p14:tracePt t="12459" x="2630488" y="2846388"/>
          <p14:tracePt t="12461" x="2682875" y="2852738"/>
          <p14:tracePt t="12470" x="2724150" y="2860675"/>
          <p14:tracePt t="12482" x="2806700" y="2868613"/>
          <p14:tracePt t="12493" x="2849563" y="2876550"/>
          <p14:tracePt t="12504" x="2913063" y="2876550"/>
          <p14:tracePt t="12516" x="2935288" y="2876550"/>
          <p14:tracePt t="12517" x="2965450" y="2876550"/>
          <p14:tracePt t="12526" x="2981325" y="2876550"/>
          <p14:tracePt t="12537" x="3027363" y="2871788"/>
          <p14:tracePt t="12548" x="3057525" y="2871788"/>
          <p14:tracePt t="12559" x="3109913" y="2871788"/>
          <p14:tracePt t="12572" x="3173413" y="2871788"/>
          <p14:tracePt t="12581" x="3203575" y="2871788"/>
          <p14:tracePt t="12593" x="3257550" y="2871788"/>
          <p14:tracePt t="12604" x="3279775" y="2871788"/>
          <p14:tracePt t="12606" x="3295650" y="2871788"/>
          <p14:tracePt t="12615" x="3306763" y="2871788"/>
          <p14:tracePt t="12627" x="3317875" y="2868613"/>
          <p14:tracePt t="12638" x="3328988" y="2868613"/>
          <p14:tracePt t="12648" x="3332163" y="2863850"/>
          <p14:tracePt t="12660" x="3336925" y="2860675"/>
          <p14:tracePt t="12661" x="3336925" y="2857500"/>
          <p14:tracePt t="12671" x="3340100" y="2852738"/>
          <p14:tracePt t="13515" x="3343275" y="2852738"/>
          <p14:tracePt t="13520" x="3351213" y="2852738"/>
          <p14:tracePt t="13549" x="3367088" y="2852738"/>
          <p14:tracePt t="13562" x="3370263" y="2852738"/>
          <p14:tracePt t="13571" x="3373438" y="2846388"/>
          <p14:tracePt t="13582" x="3378200" y="2846388"/>
          <p14:tracePt t="13593" x="3386138" y="2846388"/>
          <p14:tracePt t="13604" x="3392488" y="2841625"/>
          <p14:tracePt t="13615" x="3397250" y="2841625"/>
          <p14:tracePt t="13617" x="3400425" y="2841625"/>
          <p14:tracePt t="13626" x="3411538" y="2838450"/>
          <p14:tracePt t="13638" x="3419475" y="2838450"/>
          <p14:tracePt t="13648" x="3427413" y="2838450"/>
          <p14:tracePt t="13659" x="3438525" y="2833688"/>
          <p14:tracePt t="13670" x="3446463" y="2833688"/>
          <p14:tracePt t="13672" x="3449638" y="2833688"/>
          <p14:tracePt t="13682" x="3452813" y="2833688"/>
          <p14:tracePt t="13693" x="3468688" y="2833688"/>
          <p14:tracePt t="13704" x="3471863" y="2833688"/>
          <p14:tracePt t="13715" x="3479800" y="2833688"/>
          <p14:tracePt t="13727" x="3490913" y="2830513"/>
          <p14:tracePt t="13737" x="3495675" y="2830513"/>
          <p14:tracePt t="13748" x="3502025" y="2830513"/>
          <p14:tracePt t="13761" x="3506788" y="2830513"/>
          <p14:tracePt t="13771" x="3509963" y="2830513"/>
          <p14:tracePt t="13783" x="3521075" y="2830513"/>
          <p14:tracePt t="13793" x="3525838" y="2830513"/>
          <p14:tracePt t="13804" x="3529013" y="2830513"/>
          <p14:tracePt t="13816" x="3532188" y="2830513"/>
          <p14:tracePt t="13826" x="3536950" y="2830513"/>
          <p14:tracePt t="13838" x="3544888" y="2830513"/>
          <p14:tracePt t="13849" x="3551238" y="2830513"/>
          <p14:tracePt t="13859" x="3559175" y="2830513"/>
          <p14:tracePt t="13872" x="3567113" y="2830513"/>
          <p14:tracePt t="13882" x="3570288" y="2830513"/>
          <p14:tracePt t="13894" x="3586163" y="2830513"/>
          <p14:tracePt t="13904" x="3589338" y="2830513"/>
          <p14:tracePt t="13915" x="3605213" y="2830513"/>
          <p14:tracePt t="13927" x="3611563" y="2830513"/>
          <p14:tracePt t="13937" x="3619500" y="2830513"/>
          <p14:tracePt t="13948" x="3630613" y="2830513"/>
          <p14:tracePt t="13960" x="3638550" y="2830513"/>
          <p14:tracePt t="13962" x="3641725" y="2830513"/>
          <p14:tracePt t="13971" x="3646488" y="2830513"/>
          <p14:tracePt t="13982" x="3657600" y="2830513"/>
          <p14:tracePt t="13993" x="3660775" y="2830513"/>
          <p14:tracePt t="14003" x="3668713" y="2830513"/>
          <p14:tracePt t="14016" x="3684588" y="2822575"/>
          <p14:tracePt t="14026" x="3687763" y="2822575"/>
          <p14:tracePt t="14037" x="3698875" y="2822575"/>
          <p14:tracePt t="14049" x="3703638" y="2822575"/>
          <p14:tracePt t="14059" x="3721100" y="2822575"/>
          <p14:tracePt t="14072" x="3736975" y="2822575"/>
          <p14:tracePt t="14082" x="3744913" y="2822575"/>
          <p14:tracePt t="14092" x="3767138" y="2822575"/>
          <p14:tracePt t="14104" x="3775075" y="2822575"/>
          <p14:tracePt t="14106" x="3789363" y="2822575"/>
          <p14:tracePt t="14115" x="3800475" y="2822575"/>
          <p14:tracePt t="14126" x="3827463" y="2819400"/>
          <p14:tracePt t="14137" x="3838575" y="2816225"/>
          <p14:tracePt t="14148" x="3857625" y="2816225"/>
          <p14:tracePt t="14160" x="3868738" y="2808288"/>
          <p14:tracePt t="14162" x="3884613" y="2808288"/>
          <p14:tracePt t="14171" x="3892550" y="2808288"/>
          <p14:tracePt t="14181" x="3906838" y="2808288"/>
          <p14:tracePt t="14193" x="3917950" y="2808288"/>
          <p14:tracePt t="14195" x="3922713" y="2808288"/>
          <p14:tracePt t="14204" x="3925888" y="2808288"/>
          <p14:tracePt t="14216" x="3933825" y="2803525"/>
          <p14:tracePt t="14226" x="3937000" y="2803525"/>
          <p14:tracePt t="14237" x="3948113" y="2803525"/>
          <p14:tracePt t="14249" x="3952875" y="2803525"/>
          <p14:tracePt t="14250" x="3956050" y="2803525"/>
          <p14:tracePt t="14260" x="3959225" y="2803525"/>
          <p14:tracePt t="14271" x="3971925" y="2803525"/>
          <p14:tracePt t="14282" x="3978275" y="2803525"/>
          <p14:tracePt t="14292" x="3997325" y="2803525"/>
          <p14:tracePt t="14305" x="4005263" y="2803525"/>
          <p14:tracePt t="14306" x="4016375" y="2803525"/>
          <p14:tracePt t="14315" x="4024313" y="2803525"/>
          <p14:tracePt t="14326" x="4043363" y="2803525"/>
          <p14:tracePt t="14337" x="4054475" y="2803525"/>
          <p14:tracePt t="14348" x="4073525" y="2803525"/>
          <p14:tracePt t="14361" x="4087813" y="2803525"/>
          <p14:tracePt t="14370" x="4103688" y="2803525"/>
          <p14:tracePt t="14381" x="4122738" y="2803525"/>
          <p14:tracePt t="14394" x="4137025" y="2803525"/>
          <p14:tracePt t="14395" x="4156075" y="2803525"/>
          <p14:tracePt t="14404" x="4178300" y="2803525"/>
          <p14:tracePt t="14416" x="4216400" y="2803525"/>
          <p14:tracePt t="14426" x="4232275" y="2803525"/>
          <p14:tracePt t="14437" x="4270375" y="2803525"/>
          <p14:tracePt t="14449" x="4287838" y="2803525"/>
          <p14:tracePt t="14450" x="4311650" y="2803525"/>
          <p14:tracePt t="14459" x="4333875" y="2803525"/>
          <p14:tracePt t="14471" x="4364038" y="2803525"/>
          <p14:tracePt t="14482" x="4386263" y="2803525"/>
          <p14:tracePt t="14493" x="4413250" y="2803525"/>
          <p14:tracePt t="14505" x="4440238" y="2803525"/>
          <p14:tracePt t="14515" x="4454525" y="2803525"/>
          <p14:tracePt t="14526" x="4489450" y="2803525"/>
          <p14:tracePt t="14537" x="4495800" y="2803525"/>
          <p14:tracePt t="14539" x="4511675" y="2803525"/>
          <p14:tracePt t="14548" x="4530725" y="2803525"/>
          <p14:tracePt t="14560" x="4552950" y="2803525"/>
          <p14:tracePt t="14571" x="4572000" y="2803525"/>
          <p14:tracePt t="14581" x="4598988" y="2800350"/>
          <p14:tracePt t="14594" x="4613275" y="2800350"/>
          <p14:tracePt t="14595" x="4624388" y="2800350"/>
          <p14:tracePt t="14604" x="4640263" y="2800350"/>
          <p14:tracePt t="14615" x="4667250" y="2800350"/>
          <p14:tracePt t="14626" x="4681538" y="2800350"/>
          <p14:tracePt t="14637" x="4708525" y="2800350"/>
          <p14:tracePt t="14649" x="4714875" y="2800350"/>
          <p14:tracePt t="14651" x="4722813" y="2800350"/>
          <p14:tracePt t="14659" x="4730750" y="2800350"/>
          <p14:tracePt t="14671" x="4749800" y="2800350"/>
          <p14:tracePt t="14682" x="4752975" y="2800350"/>
          <p14:tracePt t="14684" x="4757738" y="2800350"/>
          <p14:tracePt t="14693" x="4768850" y="2800350"/>
          <p14:tracePt t="14705" x="4772025" y="2800350"/>
          <p14:tracePt t="14714" x="4776788" y="2797175"/>
          <p14:tracePt t="14726" x="4776788" y="2792413"/>
          <p14:tracePt t="14739" x="4776788" y="2786063"/>
          <p14:tracePt t="15269" x="4791075" y="2786063"/>
          <p14:tracePt t="15275" x="4821238" y="2786063"/>
          <p14:tracePt t="15304" x="4976813" y="2786063"/>
          <p14:tracePt t="15316" x="5006975" y="2786063"/>
          <p14:tracePt t="15317" x="5037138" y="2786063"/>
          <p14:tracePt t="15326" x="5078413" y="2786063"/>
          <p14:tracePt t="15338" x="5168900" y="2786063"/>
          <p14:tracePt t="15349" x="5221288" y="2786063"/>
          <p14:tracePt t="15359" x="5324475" y="2778125"/>
          <p14:tracePt t="15372" x="5414963" y="2778125"/>
          <p14:tracePt t="15382" x="5445125" y="2778125"/>
          <p14:tracePt t="15393" x="5532438" y="2773363"/>
          <p14:tracePt t="15404" x="5568950" y="2773363"/>
          <p14:tracePt t="15406" x="5622925" y="2767013"/>
          <p14:tracePt t="15415" x="5675313" y="2759075"/>
          <p14:tracePt t="15427" x="5724525" y="2759075"/>
          <p14:tracePt t="15428" x="5770563" y="2751138"/>
          <p14:tracePt t="15437" x="5807075" y="2751138"/>
          <p14:tracePt t="15448" x="5872163" y="2743200"/>
          <p14:tracePt t="15460" x="5894388" y="2743200"/>
          <p14:tracePt t="15461" x="5913438" y="2740025"/>
          <p14:tracePt t="15471" x="5935663" y="2740025"/>
          <p14:tracePt t="15482" x="5962650" y="2732088"/>
          <p14:tracePt t="15493" x="5976938" y="2728913"/>
          <p14:tracePt t="15504" x="5992813" y="2728913"/>
          <p14:tracePt t="15516" x="6007100" y="2720975"/>
          <p14:tracePt t="15526" x="6011863" y="2717800"/>
          <p14:tracePt t="15537" x="6019800" y="2717800"/>
          <p14:tracePt t="15548" x="6022975" y="2713038"/>
          <p14:tracePt t="15559" x="6026150" y="2713038"/>
          <p14:tracePt t="15571" x="6030913" y="2713038"/>
          <p14:tracePt t="15640" x="6026150" y="2713038"/>
          <p14:tracePt t="15647" x="6022975" y="2713038"/>
          <p14:tracePt t="15654" x="6019800" y="2713038"/>
          <p14:tracePt t="15661" x="6015038" y="2713038"/>
          <p14:tracePt t="15671" x="6003925" y="2713038"/>
          <p14:tracePt t="15681" x="5984875" y="2713038"/>
          <p14:tracePt t="15693" x="5976938" y="2713038"/>
          <p14:tracePt t="15704" x="5932488" y="2713038"/>
          <p14:tracePt t="15716" x="5853113" y="2713038"/>
          <p14:tracePt t="15726" x="5792788" y="2713038"/>
          <p14:tracePt t="15737" x="5672138" y="2713038"/>
          <p14:tracePt t="15749" x="5607050" y="2717800"/>
          <p14:tracePt t="15751" x="5546725" y="2717800"/>
          <p14:tracePt t="15759" x="5475288" y="2732088"/>
          <p14:tracePt t="15771" x="5324475" y="2759075"/>
          <p14:tracePt t="15782" x="5240338" y="2767013"/>
          <p14:tracePt t="15793" x="5108575" y="2781300"/>
          <p14:tracePt t="15805" x="5045075" y="2789238"/>
          <p14:tracePt t="15806" x="5006975" y="2789238"/>
          <p14:tracePt t="15815" x="4946650" y="2789238"/>
          <p14:tracePt t="15826" x="4813300" y="2797175"/>
          <p14:tracePt t="15837" x="4722813" y="2797175"/>
          <p14:tracePt t="15840" x="4640263" y="2803525"/>
          <p14:tracePt t="15848" x="4579938" y="2803525"/>
          <p14:tracePt t="15861" x="4440238" y="2803525"/>
          <p14:tracePt t="15871" x="4379913" y="2811463"/>
          <p14:tracePt t="15881" x="4254500" y="2819400"/>
          <p14:tracePt t="15893" x="4224338" y="2819400"/>
          <p14:tracePt t="15894" x="4191000" y="2827338"/>
          <p14:tracePt t="15904" x="4167188" y="2827338"/>
          <p14:tracePt t="15916" x="4141788" y="2833688"/>
          <p14:tracePt t="15925" x="4133850" y="2833688"/>
          <p14:tracePt t="15937" x="4117975" y="2838450"/>
          <p14:tracePt t="15949" x="4111625" y="2841625"/>
          <p14:tracePt t="16480" x="4076700" y="2833688"/>
          <p14:tracePt t="16486" x="4024313" y="2827338"/>
          <p14:tracePt t="16515" x="3797300" y="2816225"/>
          <p14:tracePt t="16527" x="3706813" y="2822575"/>
          <p14:tracePt t="16528" x="3616325" y="2833688"/>
          <p14:tracePt t="16537" x="3544888" y="2849563"/>
          <p14:tracePt t="16549" x="3400425" y="2857500"/>
          <p14:tracePt t="16560" x="3332163" y="2857500"/>
          <p14:tracePt t="16570" x="3200400" y="2863850"/>
          <p14:tracePt t="16583" x="3098800" y="2863850"/>
          <p14:tracePt t="16593" x="3044825" y="2863850"/>
          <p14:tracePt t="16604" x="2965450" y="2863850"/>
          <p14:tracePt t="16615" x="2924175" y="2863850"/>
          <p14:tracePt t="16626" x="2841625" y="2863850"/>
          <p14:tracePt t="16638" x="2789238" y="2863850"/>
          <p14:tracePt t="16648" x="2754313" y="2871788"/>
          <p14:tracePt t="16659" x="2690813" y="2879725"/>
          <p14:tracePt t="16672" x="2636838" y="2882900"/>
          <p14:tracePt t="16682" x="2606675" y="2882900"/>
          <p14:tracePt t="16693" x="2524125" y="2890838"/>
          <p14:tracePt t="16704" x="2471738" y="2898775"/>
          <p14:tracePt t="16715" x="2349500" y="2906713"/>
          <p14:tracePt t="16727" x="2206625" y="2921000"/>
          <p14:tracePt t="16737" x="2146300" y="2928938"/>
          <p14:tracePt t="16748" x="2044700" y="2936875"/>
          <p14:tracePt t="16760" x="1990725" y="2936875"/>
          <p14:tracePt t="16761" x="1938338" y="2943225"/>
          <p14:tracePt t="16770" x="1897063" y="2951163"/>
          <p14:tracePt t="16783" x="1795463" y="2967038"/>
          <p14:tracePt t="16793" x="1760538" y="2974975"/>
          <p14:tracePt t="16804" x="1703388" y="2986088"/>
          <p14:tracePt t="16815" x="1681163" y="2992438"/>
          <p14:tracePt t="16817" x="1655763" y="3005138"/>
          <p14:tracePt t="16826" x="1631950" y="3011488"/>
          <p14:tracePt t="16837" x="1576388" y="3022600"/>
          <p14:tracePt t="16848" x="1544638" y="3030538"/>
          <p14:tracePt t="16859" x="1477963" y="3041650"/>
          <p14:tracePt t="16872" x="1431925" y="3054350"/>
          <p14:tracePt t="16882" x="1409700" y="3060700"/>
          <p14:tracePt t="16894" x="1374775" y="3065463"/>
          <p14:tracePt t="16904" x="1352550" y="3071813"/>
          <p14:tracePt t="16906" x="1341438" y="3076575"/>
          <p14:tracePt t="16914" x="1325563" y="3084513"/>
          <p14:tracePt t="16927" x="1300163" y="3090863"/>
          <p14:tracePt t="16938" x="1289050" y="3098800"/>
          <p14:tracePt t="16948" x="1265238" y="3109913"/>
          <p14:tracePt t="16960" x="1262063" y="3114675"/>
          <p14:tracePt t="16962" x="1254125" y="3117850"/>
          <p14:tracePt t="16970" x="1250950" y="3121025"/>
          <p14:tracePt t="16982" x="1235075" y="3128963"/>
          <p14:tracePt t="16993" x="1231900" y="3128963"/>
          <p14:tracePt t="17003" x="1228725" y="3140075"/>
          <p14:tracePt t="17016" x="1216025" y="3148013"/>
          <p14:tracePt t="17026" x="1216025" y="3151188"/>
          <p14:tracePt t="17037" x="1216025" y="3155950"/>
          <p14:tracePt t="17048" x="1216025" y="3159125"/>
          <p14:tracePt t="17059" x="1216025" y="3170238"/>
          <p14:tracePt t="17071" x="1216025" y="3175000"/>
          <p14:tracePt t="17081" x="1216025" y="3178175"/>
          <p14:tracePt t="17093" x="1216025" y="3186113"/>
          <p14:tracePt t="17105" x="1216025" y="3189288"/>
          <p14:tracePt t="17115" x="1216025" y="3197225"/>
          <p14:tracePt t="17126" x="1216025" y="3205163"/>
          <p14:tracePt t="17147" x="1216025" y="3208338"/>
          <p14:tracePt t="17161" x="1220788" y="3213100"/>
          <p14:tracePt t="17181" x="1223963" y="3216275"/>
          <p14:tracePt t="17195" x="1228725" y="3219450"/>
          <p14:tracePt t="17215" x="1231900" y="3219450"/>
          <p14:tracePt t="17222" x="1231900" y="3227388"/>
          <p14:tracePt t="17229" x="1235075" y="3227388"/>
          <p14:tracePt t="17237" x="1235075" y="3230563"/>
          <p14:tracePt t="17250" x="1243013" y="3230563"/>
          <p14:tracePt t="17260" x="1243013" y="3235325"/>
          <p14:tracePt t="17271" x="1254125" y="3238500"/>
          <p14:tracePt t="17282" x="1258888" y="3243263"/>
          <p14:tracePt t="17293" x="1265238" y="3246438"/>
          <p14:tracePt t="17305" x="1270000" y="3254375"/>
          <p14:tracePt t="17315" x="1273175" y="3254375"/>
          <p14:tracePt t="17326" x="1289050" y="3265488"/>
          <p14:tracePt t="17338" x="1292225" y="3265488"/>
          <p14:tracePt t="17339" x="1303338" y="3268663"/>
          <p14:tracePt t="17349" x="1308100" y="3273425"/>
          <p14:tracePt t="17361" x="1330325" y="3284538"/>
          <p14:tracePt t="17371" x="1341438" y="3284538"/>
          <p14:tracePt t="17381" x="1363663" y="3295650"/>
          <p14:tracePt t="17394" x="1371600" y="3298825"/>
          <p14:tracePt t="17395" x="1390650" y="3306763"/>
          <p14:tracePt t="17404" x="1398588" y="3309938"/>
          <p14:tracePt t="17416" x="1423988" y="3314700"/>
          <p14:tracePt t="17426" x="1435100" y="3322638"/>
          <p14:tracePt t="17437" x="1454150" y="3325813"/>
          <p14:tracePt t="17449" x="1481138" y="3336925"/>
          <p14:tracePt t="17460" x="1500188" y="3336925"/>
          <p14:tracePt t="17470" x="1527175" y="3348038"/>
          <p14:tracePt t="17482" x="1541463" y="3352800"/>
          <p14:tracePt t="17484" x="1552575" y="3359150"/>
          <p14:tracePt t="17493" x="1568450" y="3363913"/>
          <p14:tracePt t="17505" x="1593850" y="3367088"/>
          <p14:tracePt t="17515" x="1612900" y="3375025"/>
          <p14:tracePt t="17526" x="1639888" y="3375025"/>
          <p14:tracePt t="17538" x="1655763" y="3378200"/>
          <p14:tracePt t="17539" x="1670050" y="3378200"/>
          <p14:tracePt t="17548" x="1689100" y="3386138"/>
          <p14:tracePt t="17560" x="1719263" y="3389313"/>
          <p14:tracePt t="17571" x="1741488" y="3389313"/>
          <p14:tracePt t="17581" x="1776413" y="3389313"/>
          <p14:tracePt t="17593" x="1790700" y="3389313"/>
          <p14:tracePt t="17594" x="1806575" y="3389313"/>
          <p14:tracePt t="17604" x="1825625" y="3389313"/>
          <p14:tracePt t="17615" x="1851025" y="3389313"/>
          <p14:tracePt t="17626" x="1866900" y="3389313"/>
          <p14:tracePt t="17637" x="1892300" y="3389313"/>
          <p14:tracePt t="17649" x="1924050" y="3389313"/>
          <p14:tracePt t="17659" x="1935163" y="3389313"/>
          <p14:tracePt t="17670" x="1971675" y="3389313"/>
          <p14:tracePt t="17683" x="1995488" y="3382963"/>
          <p14:tracePt t="17684" x="2017713" y="3382963"/>
          <p14:tracePt t="17693" x="2047875" y="3378200"/>
          <p14:tracePt t="17704" x="2130425" y="3378200"/>
          <p14:tracePt t="17714" x="2160588" y="3378200"/>
          <p14:tracePt t="17726" x="2217738" y="3378200"/>
          <p14:tracePt t="17738" x="2239963" y="3378200"/>
          <p14:tracePt t="17739" x="2270125" y="3378200"/>
          <p14:tracePt t="17748" x="2293938" y="3378200"/>
          <p14:tracePt t="17760" x="2346325" y="3378200"/>
          <p14:tracePt t="17771" x="2365375" y="3378200"/>
          <p14:tracePt t="17773" x="2387600" y="3378200"/>
          <p14:tracePt t="17781" x="2417763" y="3378200"/>
          <p14:tracePt t="17794" x="2471738" y="3378200"/>
          <p14:tracePt t="17804" x="2490788" y="3378200"/>
          <p14:tracePt t="17815" x="2535238" y="3378200"/>
          <p14:tracePt t="17826" x="2543175" y="3378200"/>
          <p14:tracePt t="17828" x="2557463" y="3378200"/>
          <p14:tracePt t="17837" x="2570163" y="3378200"/>
          <p14:tracePt t="17849" x="2584450" y="3378200"/>
          <p14:tracePt t="17860" x="2587625" y="3378200"/>
          <p14:tracePt t="17871" x="2592388" y="3378200"/>
          <p14:tracePt t="17882" x="2595563" y="3378200"/>
          <p14:tracePt t="17893" x="2595563" y="3370263"/>
          <p14:tracePt t="18414" x="2622550" y="3370263"/>
          <p14:tracePt t="18419" x="2652713" y="3370263"/>
          <p14:tracePt t="18448" x="2781300" y="3359150"/>
          <p14:tracePt t="18461" x="2825750" y="3352800"/>
          <p14:tracePt t="18471" x="2849563" y="3352800"/>
          <p14:tracePt t="18482" x="2882900" y="3348038"/>
          <p14:tracePt t="18493" x="2905125" y="3348038"/>
          <p14:tracePt t="18504" x="2924175" y="3348038"/>
          <p14:tracePt t="18516" x="2951163" y="3344863"/>
          <p14:tracePt t="18526" x="2962275" y="3344863"/>
          <p14:tracePt t="18537" x="2981325" y="3336925"/>
          <p14:tracePt t="18549" x="2992438" y="3333750"/>
          <p14:tracePt t="18550" x="3008313" y="3333750"/>
          <p14:tracePt t="18559" x="3014663" y="3333750"/>
          <p14:tracePt t="18571" x="3038475" y="3325813"/>
          <p14:tracePt t="18582" x="3044825" y="3322638"/>
          <p14:tracePt t="18592" x="3071813" y="3322638"/>
          <p14:tracePt t="18605" x="3094038" y="3317875"/>
          <p14:tracePt t="18615" x="3109913" y="3309938"/>
          <p14:tracePt t="18626" x="3128963" y="3306763"/>
          <p14:tracePt t="18637" x="3140075" y="3306763"/>
          <p14:tracePt t="18649" x="3159125" y="3306763"/>
          <p14:tracePt t="18660" x="3178175" y="3303588"/>
          <p14:tracePt t="18671" x="3181350" y="3295650"/>
          <p14:tracePt t="18682" x="3200400" y="3295650"/>
          <p14:tracePt t="18693" x="3208338" y="3292475"/>
          <p14:tracePt t="18695" x="3216275" y="3292475"/>
          <p14:tracePt t="18704" x="3227388" y="3287713"/>
          <p14:tracePt t="18715" x="3233738" y="3287713"/>
          <p14:tracePt t="18726" x="3241675" y="3284538"/>
          <p14:tracePt t="18737" x="3252788" y="3276600"/>
          <p14:tracePt t="18749" x="3260725" y="3276600"/>
          <p14:tracePt t="18751" x="3271838" y="3276600"/>
          <p14:tracePt t="18759" x="3276600" y="3273425"/>
          <p14:tracePt t="18771" x="3295650" y="3268663"/>
          <p14:tracePt t="18782" x="3306763" y="3268663"/>
          <p14:tracePt t="18793" x="3317875" y="3265488"/>
          <p14:tracePt t="18805" x="3336925" y="3257550"/>
          <p14:tracePt t="18815" x="3343275" y="3257550"/>
          <p14:tracePt t="18826" x="3355975" y="3254375"/>
          <p14:tracePt t="18837" x="3359150" y="3249613"/>
          <p14:tracePt t="18839" x="3362325" y="3249613"/>
          <p14:tracePt t="18848" x="3370263" y="3249613"/>
          <p14:tracePt t="18860" x="3378200" y="3249613"/>
          <p14:tracePt t="18873" x="3381375" y="3249613"/>
          <p14:tracePt t="18915" x="3381375" y="3246438"/>
          <p14:tracePt t="18922" x="3378200" y="3246438"/>
          <p14:tracePt t="18928" x="3373438" y="3243263"/>
          <p14:tracePt t="18937" x="3367088" y="3243263"/>
          <p14:tracePt t="20587" x="3373438" y="3243263"/>
          <p14:tracePt t="20593" x="3389313" y="3249613"/>
          <p14:tracePt t="20615" x="3441700" y="3268663"/>
          <p14:tracePt t="20626" x="3457575" y="3276600"/>
          <p14:tracePt t="20637" x="3498850" y="3298825"/>
          <p14:tracePt t="20649" x="3540125" y="3317875"/>
          <p14:tracePt t="20660" x="3562350" y="3328988"/>
          <p14:tracePt t="20670" x="3611563" y="3348038"/>
          <p14:tracePt t="20683" x="3638550" y="3359150"/>
          <p14:tracePt t="20684" x="3660775" y="3367088"/>
          <p14:tracePt t="20693" x="3676650" y="3370263"/>
          <p14:tracePt t="20704" x="3717925" y="3382963"/>
          <p14:tracePt t="20715" x="3725863" y="3389313"/>
          <p14:tracePt t="20726" x="3752850" y="3394075"/>
          <p14:tracePt t="20738" x="3775075" y="3394075"/>
          <p14:tracePt t="20749" x="3789363" y="3394075"/>
          <p14:tracePt t="20759" x="3816350" y="3394075"/>
          <p14:tracePt t="20771" x="3830638" y="3394075"/>
          <p14:tracePt t="20773" x="3846513" y="3394075"/>
          <p14:tracePt t="20781" x="3862388" y="3394075"/>
          <p14:tracePt t="20794" x="3895725" y="3397250"/>
          <p14:tracePt t="20804" x="3910013" y="3397250"/>
          <p14:tracePt t="20815" x="3937000" y="3397250"/>
          <p14:tracePt t="20827" x="3956050" y="3405188"/>
          <p14:tracePt t="20828" x="3971925" y="3405188"/>
          <p14:tracePt t="20837" x="3978275" y="3405188"/>
          <p14:tracePt t="20848" x="4005263" y="3408363"/>
          <p14:tracePt t="20859" x="4013200" y="3408363"/>
          <p14:tracePt t="20871" x="4032250" y="3408363"/>
          <p14:tracePt t="20883" x="4051300" y="3408363"/>
          <p14:tracePt t="20894" x="4057650" y="3408363"/>
          <p14:tracePt t="20904" x="4084638" y="3416300"/>
          <p14:tracePt t="20915" x="4098925" y="3416300"/>
          <p14:tracePt t="20917" x="4111625" y="3416300"/>
          <p14:tracePt t="20926" x="4125913" y="3416300"/>
          <p14:tracePt t="20938" x="4167188" y="3416300"/>
          <p14:tracePt t="20948" x="4186238" y="3416300"/>
          <p14:tracePt t="20959" x="4240213" y="3416300"/>
          <p14:tracePt t="20971" x="4273550" y="3413125"/>
          <p14:tracePt t="20973" x="4295775" y="3413125"/>
          <p14:tracePt t="20982" x="4319588" y="3413125"/>
          <p14:tracePt t="20993" x="4371975" y="3408363"/>
          <p14:tracePt t="21004" x="4394200" y="3402013"/>
          <p14:tracePt t="21015" x="4470400" y="3389313"/>
          <p14:tracePt t="21027" x="4552950" y="3375025"/>
          <p14:tracePt t="21038" x="4605338" y="3367088"/>
          <p14:tracePt t="21048" x="4692650" y="3352800"/>
          <p14:tracePt t="21060" x="4727575" y="3336925"/>
          <p14:tracePt t="21061" x="4757738" y="3333750"/>
          <p14:tracePt t="21071" x="4799013" y="3333750"/>
          <p14:tracePt t="21083" x="4867275" y="3317875"/>
          <p14:tracePt t="21093" x="4897438" y="3317875"/>
          <p14:tracePt t="21104" x="4968875" y="3309938"/>
          <p14:tracePt t="21116" x="5002213" y="3309938"/>
          <p14:tracePt t="21117" x="5032375" y="3306763"/>
          <p14:tracePt t="21126" x="5075238" y="3306763"/>
          <p14:tracePt t="21137" x="5130800" y="3292475"/>
          <p14:tracePt t="21148" x="5154613" y="3287713"/>
          <p14:tracePt t="21159" x="5191125" y="3287713"/>
          <p14:tracePt t="21172" x="5240338" y="3279775"/>
          <p14:tracePt t="21182" x="5270500" y="3279775"/>
          <p14:tracePt t="21193" x="5316538" y="3279775"/>
          <p14:tracePt t="21203" x="5343525" y="3279775"/>
          <p14:tracePt t="21215" x="5391150" y="3276600"/>
          <p14:tracePt t="21227" x="5437188" y="3268663"/>
          <p14:tracePt t="21237" x="5453063" y="3268663"/>
          <p14:tracePt t="21248" x="5470525" y="3265488"/>
          <p14:tracePt t="21260" x="5483225" y="3260725"/>
          <p14:tracePt t="21261" x="5486400" y="3260725"/>
          <p14:tracePt t="21271" x="5489575" y="3260725"/>
          <p14:tracePt t="21281" x="5505450" y="3254375"/>
          <p14:tracePt t="21294" x="5508625" y="3249613"/>
          <p14:tracePt t="21296" x="5513388" y="3249613"/>
          <p14:tracePt t="21310" x="5516563" y="3249613"/>
          <p14:tracePt t="21317" x="5524500" y="3249613"/>
          <p14:tracePt t="21330" x="5527675" y="3249613"/>
          <p14:tracePt t="21344" x="5532438" y="3249613"/>
          <p14:tracePt t="21365" x="5535613" y="3249613"/>
          <p14:tracePt t="21462" x="5535613" y="3246438"/>
          <p14:tracePt t="21468" x="5532438" y="3246438"/>
          <p14:tracePt t="21505" x="5527675" y="3243263"/>
          <p14:tracePt t="23140" x="5535613" y="3243263"/>
          <p14:tracePt t="23145" x="5568950" y="3249613"/>
          <p14:tracePt t="23171" x="5686425" y="3276600"/>
          <p14:tracePt t="23181" x="5754688" y="3298825"/>
          <p14:tracePt t="23193" x="5795963" y="3309938"/>
          <p14:tracePt t="23195" x="5842000" y="3325813"/>
          <p14:tracePt t="23203" x="5883275" y="3340100"/>
          <p14:tracePt t="23215" x="5989638" y="3370263"/>
          <p14:tracePt t="23226" x="6045200" y="3386138"/>
          <p14:tracePt t="23237" x="6148388" y="3408363"/>
          <p14:tracePt t="23249" x="6245225" y="3432175"/>
          <p14:tracePt t="23260" x="6288088" y="3438525"/>
          <p14:tracePt t="23270" x="6378575" y="3446463"/>
          <p14:tracePt t="23281" x="6430963" y="3454400"/>
          <p14:tracePt t="23293" x="6526213" y="3454400"/>
          <p14:tracePt t="23304" x="6605588" y="3454400"/>
          <p14:tracePt t="23315" x="6627813" y="3454400"/>
          <p14:tracePt t="23326" x="6699250" y="3454400"/>
          <p14:tracePt t="23338" x="6740525" y="3449638"/>
          <p14:tracePt t="23339" x="6781800" y="3449638"/>
          <p14:tracePt t="23348" x="6831013" y="3449638"/>
          <p14:tracePt t="23360" x="6945313" y="3449638"/>
          <p14:tracePt t="23371" x="6986588" y="3443288"/>
          <p14:tracePt t="23382" x="7077075" y="3443288"/>
          <p14:tracePt t="23394" x="7129463" y="3443288"/>
          <p14:tracePt t="23404" x="7153275" y="3443288"/>
          <p14:tracePt t="23415" x="7189788" y="3443288"/>
          <p14:tracePt t="23426" x="7208838" y="3443288"/>
          <p14:tracePt t="23428" x="7216775" y="3443288"/>
          <p14:tracePt t="23437" x="7232650" y="3443288"/>
          <p14:tracePt t="23449" x="7258050" y="3443288"/>
          <p14:tracePt t="23460" x="7277100" y="3443288"/>
          <p14:tracePt t="23470" x="7307263" y="3443288"/>
          <p14:tracePt t="23483" x="7323138" y="3443288"/>
          <p14:tracePt t="23484" x="7342188" y="3443288"/>
          <p14:tracePt t="23493" x="7364413" y="3443288"/>
          <p14:tracePt t="23504" x="7394575" y="3443288"/>
          <p14:tracePt t="23515" x="7413625" y="3438525"/>
          <p14:tracePt t="23526" x="7435850" y="3438525"/>
          <p14:tracePt t="23539" x="7451725" y="3438525"/>
          <p14:tracePt t="23548" x="7458075" y="3438525"/>
          <p14:tracePt t="23560" x="7473950" y="3432175"/>
          <p14:tracePt t="23571" x="7477125" y="3432175"/>
          <p14:tracePt t="23572" x="7481888" y="3432175"/>
          <p14:tracePt t="23582" x="7488238" y="3432175"/>
          <p14:tracePt t="23593" x="7493000" y="3432175"/>
          <p14:tracePt t="23604" x="7496175" y="3432175"/>
          <p14:tracePt t="23621" x="7500938" y="3432175"/>
          <p14:tracePt t="23627" x="7500938" y="3427413"/>
          <p14:tracePt t="23637" x="7504113" y="3427413"/>
          <p14:tracePt t="23683" x="7504113" y="3424238"/>
          <p14:tracePt t="23690" x="7507288" y="3424238"/>
          <p14:tracePt t="23696" x="7507288" y="3419475"/>
          <p14:tracePt t="23711" x="7512050" y="3419475"/>
          <p14:tracePt t="23717" x="7512050" y="3416300"/>
          <p14:tracePt t="23726" x="7515225" y="3413125"/>
          <p14:tracePt t="23738" x="7526338" y="3405188"/>
          <p14:tracePt t="23749" x="7531100" y="3402013"/>
          <p14:tracePt t="23759" x="7545388" y="3394075"/>
          <p14:tracePt t="23773" x="7556500" y="3389313"/>
          <p14:tracePt t="23782" x="7572375" y="3382963"/>
          <p14:tracePt t="23793" x="7586663" y="3378200"/>
          <p14:tracePt t="23804" x="7599363" y="3375025"/>
          <p14:tracePt t="23815" x="7605713" y="3370263"/>
          <p14:tracePt t="23827" x="7616825" y="3367088"/>
          <p14:tracePt t="23837" x="7624763" y="3367088"/>
          <p14:tracePt t="23848" x="7635875" y="3359150"/>
          <p14:tracePt t="23859" x="7646988" y="3359150"/>
          <p14:tracePt t="23870" x="7666038" y="3355975"/>
          <p14:tracePt t="23883" x="7693025" y="3352800"/>
          <p14:tracePt t="23893" x="7700963" y="3352800"/>
          <p14:tracePt t="23904" x="7723188" y="3344863"/>
          <p14:tracePt t="23917" x="7731125" y="3340100"/>
          <p14:tracePt t="23926" x="7734300" y="3340100"/>
          <p14:tracePt t="23937" x="7750175" y="3336925"/>
          <p14:tracePt t="23949" x="7753350" y="3333750"/>
          <p14:tracePt t="23959" x="7756525" y="3333750"/>
          <p14:tracePt t="23971" x="7761288" y="3333750"/>
          <p14:tracePt t="23973" x="7764463" y="3333750"/>
          <p14:tracePt t="23992" x="7769225" y="3333750"/>
          <p14:tracePt t="24006" x="7775575" y="3333750"/>
          <p14:tracePt t="24020" x="7780338" y="3333750"/>
          <p14:tracePt t="24405" x="7761288" y="3333750"/>
          <p14:tracePt t="24411" x="7745413" y="3333750"/>
          <p14:tracePt t="24437" x="7685088" y="3333750"/>
          <p14:tracePt t="24448" x="7651750" y="3333750"/>
          <p14:tracePt t="24461" x="7632700" y="3325813"/>
          <p14:tracePt t="24470" x="7624763" y="3325813"/>
          <p14:tracePt t="24482" x="7610475" y="3322638"/>
          <p14:tracePt t="24494" x="7599363" y="3322638"/>
          <p14:tracePt t="24495" x="7591425" y="3322638"/>
          <p14:tracePt t="24504" x="7586663" y="3322638"/>
          <p14:tracePt t="24515" x="7567613" y="3322638"/>
          <p14:tracePt t="24526" x="7556500" y="3322638"/>
          <p14:tracePt t="24537" x="7545388" y="3322638"/>
          <p14:tracePt t="24549" x="7534275" y="3322638"/>
          <p14:tracePt t="24550" x="7523163" y="3322638"/>
          <p14:tracePt t="24560" x="7519988" y="3322638"/>
          <p14:tracePt t="24570" x="7500938" y="3322638"/>
          <p14:tracePt t="24582" x="7493000" y="3322638"/>
          <p14:tracePt t="24592" x="7458075" y="3322638"/>
          <p14:tracePt t="24605" x="7405688" y="3325813"/>
          <p14:tracePt t="24615" x="7372350" y="3328988"/>
          <p14:tracePt t="24625" x="7312025" y="3328988"/>
          <p14:tracePt t="24638" x="7288213" y="3328988"/>
          <p14:tracePt t="24639" x="7265988" y="3328988"/>
          <p14:tracePt t="24648" x="7254875" y="3328988"/>
          <p14:tracePt t="24660" x="7239000" y="3328988"/>
          <p14:tracePt t="24670" x="7235825" y="3328988"/>
          <p14:tracePt t="24681" x="7227888" y="3328988"/>
          <p14:tracePt t="24694" x="7224713" y="3328988"/>
          <p14:tracePt t="25073" x="7202488" y="3340100"/>
          <p14:tracePt t="25079" x="7186613" y="3348038"/>
          <p14:tracePt t="25104" x="7148513" y="3367088"/>
          <p14:tracePt t="25115" x="7137400" y="3382963"/>
          <p14:tracePt t="25126" x="7129463" y="3389313"/>
          <p14:tracePt t="25128" x="7129463" y="3394075"/>
          <p14:tracePt t="25137" x="7126288" y="3397250"/>
          <p14:tracePt t="25149" x="7118350" y="3402013"/>
          <p14:tracePt t="25159" x="7110413" y="3405188"/>
          <p14:tracePt t="25170" x="7104063" y="3408363"/>
          <p14:tracePt t="25182" x="7104063" y="3413125"/>
          <p14:tracePt t="25193" x="7099300" y="3416300"/>
          <p14:tracePt t="25204" x="7096125" y="3416300"/>
          <p14:tracePt t="25265" x="7099300" y="3416300"/>
          <p14:tracePt t="25286" x="7104063" y="3416300"/>
          <p14:tracePt t="25299" x="7107238" y="3416300"/>
          <p14:tracePt t="25313" x="7115175" y="3416300"/>
          <p14:tracePt t="25328" x="7118350" y="3416300"/>
          <p14:tracePt t="25383" x="7118350" y="3424238"/>
          <p14:tracePt t="25403" x="7118350" y="3427413"/>
          <p14:tracePt t="25416" x="7110413" y="3432175"/>
          <p14:tracePt t="25423" x="7104063" y="3432175"/>
          <p14:tracePt t="25430" x="7099300" y="3432175"/>
          <p14:tracePt t="25438" x="7085013" y="3435350"/>
          <p14:tracePt t="25448" x="7073900" y="3443288"/>
          <p14:tracePt t="25459" x="7035800" y="3454400"/>
          <p14:tracePt t="25471" x="7016750" y="3457575"/>
          <p14:tracePt t="25473" x="6994525" y="3465513"/>
          <p14:tracePt t="25481" x="6978650" y="3468688"/>
          <p14:tracePt t="25493" x="6937375" y="3487738"/>
          <p14:tracePt t="25504" x="6915150" y="3492500"/>
          <p14:tracePt t="25514" x="6854825" y="3517900"/>
          <p14:tracePt t="25527" x="6775450" y="3563938"/>
          <p14:tracePt t="25537" x="6710363" y="3602038"/>
          <p14:tracePt t="25548" x="6513513" y="3711575"/>
          <p14:tracePt t="25561" x="6280150" y="3783013"/>
          <p14:tracePt t="25570" x="6189663" y="3802063"/>
          <p14:tracePt t="25582" x="6069013" y="3816350"/>
          <p14:tracePt t="25592" x="6026150" y="3816350"/>
          <p14:tracePt t="25604" x="5951538" y="3832225"/>
          <p14:tracePt t="25616" x="5875338" y="3835400"/>
          <p14:tracePt t="25626" x="5845175" y="3835400"/>
          <p14:tracePt t="25637" x="5781675" y="3851275"/>
          <p14:tracePt t="25649" x="5751513" y="3851275"/>
          <p14:tracePt t="25651" x="5716588" y="3851275"/>
          <p14:tracePt t="25659" x="5694363" y="3854450"/>
          <p14:tracePt t="25671" x="5656263" y="3854450"/>
          <p14:tracePt t="25682" x="5641975" y="3854450"/>
          <p14:tracePt t="25694" x="5614988" y="3854450"/>
          <p14:tracePt t="25706" x="5603875" y="3854450"/>
          <p14:tracePt t="25716" x="5595938" y="3854450"/>
          <p14:tracePt t="25727" x="5588000" y="3854450"/>
          <p14:tracePt t="25737" x="5581650" y="3854450"/>
          <p14:tracePt t="25748" x="5576888" y="3854450"/>
          <p14:tracePt t="25761" x="5573713" y="3854450"/>
          <p14:tracePt t="25774" x="5568950" y="3854450"/>
          <p14:tracePt t="25802" x="5565775" y="3854450"/>
          <p14:tracePt t="25837" x="5565775" y="3851275"/>
          <p14:tracePt t="26607" x="5568950" y="3851275"/>
          <p14:tracePt t="26613" x="5588000" y="3854450"/>
          <p14:tracePt t="26637" x="5637213" y="3865563"/>
          <p14:tracePt t="26648" x="5667375" y="3870325"/>
          <p14:tracePt t="26660" x="5686425" y="3870325"/>
          <p14:tracePt t="26670" x="5724525" y="3876675"/>
          <p14:tracePt t="26683" x="5770563" y="3889375"/>
          <p14:tracePt t="26693" x="5803900" y="3889375"/>
          <p14:tracePt t="26704" x="5848350" y="3892550"/>
          <p14:tracePt t="26715" x="5880100" y="3900488"/>
          <p14:tracePt t="26726" x="5951538" y="3900488"/>
          <p14:tracePt t="26738" x="6034088" y="3900488"/>
          <p14:tracePt t="26748" x="6083300" y="3900488"/>
          <p14:tracePt t="26759" x="6178550" y="3900488"/>
          <p14:tracePt t="26772" x="6269038" y="3900488"/>
          <p14:tracePt t="26782" x="6321425" y="3895725"/>
          <p14:tracePt t="26793" x="6453188" y="3889375"/>
          <p14:tracePt t="26804" x="6532563" y="3881438"/>
          <p14:tracePt t="26815" x="6677025" y="3854450"/>
          <p14:tracePt t="26827" x="6740525" y="3846513"/>
          <p14:tracePt t="26828" x="6800850" y="3846513"/>
          <p14:tracePt t="26837" x="6850063" y="3840163"/>
          <p14:tracePt t="26848" x="6983413" y="3840163"/>
          <p14:tracePt t="26860" x="7031038" y="3840163"/>
          <p14:tracePt t="26862" x="7096125" y="3840163"/>
          <p14:tracePt t="26870" x="7145338" y="3840163"/>
          <p14:tracePt t="26882" x="7197725" y="3840163"/>
          <p14:tracePt t="26894" x="7216775" y="3835400"/>
          <p14:tracePt t="26904" x="7235825" y="3829050"/>
          <p14:tracePt t="26916" x="7239000" y="3824288"/>
          <p14:tracePt t="27489" x="7202488" y="3840163"/>
          <p14:tracePt t="27494" x="7126288" y="3873500"/>
          <p14:tracePt t="27526" x="6835775" y="3987800"/>
          <p14:tracePt t="27537" x="6707188" y="4035425"/>
          <p14:tracePt t="27549" x="6642100" y="4059238"/>
          <p14:tracePt t="27551" x="6589713" y="4073525"/>
          <p14:tracePt t="27559" x="6556375" y="4084638"/>
          <p14:tracePt t="27571" x="6491288" y="4108450"/>
          <p14:tracePt t="27582" x="6464300" y="4119563"/>
          <p14:tracePt t="27592" x="6389688" y="4133850"/>
          <p14:tracePt t="27605" x="6302375" y="4152900"/>
          <p14:tracePt t="27615" x="6261100" y="4160838"/>
          <p14:tracePt t="27626" x="6165850" y="4183063"/>
          <p14:tracePt t="27637" x="6132513" y="4198938"/>
          <p14:tracePt t="27639" x="6110288" y="4198938"/>
          <p14:tracePt t="27648" x="6075363" y="4210050"/>
          <p14:tracePt t="27660" x="6019800" y="4221163"/>
          <p14:tracePt t="27670" x="5995988" y="4237038"/>
          <p14:tracePt t="27681" x="5954713" y="4248150"/>
          <p14:tracePt t="27693" x="5940425" y="4251325"/>
          <p14:tracePt t="27695" x="5921375" y="4259263"/>
          <p14:tracePt t="27704" x="5897563" y="4262438"/>
          <p14:tracePt t="27715" x="5867400" y="4273550"/>
          <p14:tracePt t="27726" x="5856288" y="4278313"/>
          <p14:tracePt t="27737" x="5830888" y="4286250"/>
          <p14:tracePt t="27750" x="5811838" y="4289425"/>
          <p14:tracePt t="27759" x="5800725" y="4297363"/>
          <p14:tracePt t="27770" x="5784850" y="4300538"/>
          <p14:tracePt t="27782" x="5776913" y="4300538"/>
          <p14:tracePt t="27784" x="5773738" y="4305300"/>
          <p14:tracePt t="27793" x="5762625" y="4305300"/>
          <p14:tracePt t="27805" x="5754688" y="4308475"/>
          <p14:tracePt t="27815" x="5751513" y="4308475"/>
          <p14:tracePt t="27826" x="5746750" y="4311650"/>
          <p14:tracePt t="27838" x="5735638" y="4316413"/>
          <p14:tracePt t="27848" x="5732463" y="4322763"/>
          <p14:tracePt t="27860" x="5727700" y="4322763"/>
          <p14:tracePt t="27871" x="5724525" y="4327525"/>
          <p14:tracePt t="27881" x="5716588" y="4335463"/>
          <p14:tracePt t="27894" x="5705475" y="4338638"/>
          <p14:tracePt t="27907" x="5702300" y="4341813"/>
          <p14:tracePt t="27915" x="5697538" y="4341813"/>
          <p14:tracePt t="27926" x="5694363" y="4341813"/>
          <p14:tracePt t="27937" x="5691188" y="4346575"/>
          <p14:tracePt t="27948" x="5686425" y="4352925"/>
          <p14:tracePt t="27959" x="5678488" y="4352925"/>
          <p14:tracePt t="27970" x="5675313" y="4357688"/>
          <p14:tracePt t="27983" x="5672138" y="4360863"/>
          <p14:tracePt t="28004" x="5672138" y="4365625"/>
          <p14:tracePt t="28031" x="5672138" y="4368800"/>
          <p14:tracePt t="28066" x="5675313" y="4368800"/>
          <p14:tracePt t="28079" x="5683250" y="4368800"/>
          <p14:tracePt t="28093" x="5686425" y="4368800"/>
          <p14:tracePt t="28100" x="5691188" y="4368800"/>
          <p14:tracePt t="28107" x="5694363" y="4368800"/>
          <p14:tracePt t="28115" x="5697538" y="4368800"/>
          <p14:tracePt t="28127" x="5702300" y="4368800"/>
          <p14:tracePt t="28128" x="5713413" y="4368800"/>
          <p14:tracePt t="28137" x="5721350" y="4368800"/>
          <p14:tracePt t="28149" x="5754688" y="4376738"/>
          <p14:tracePt t="28159" x="5784850" y="4376738"/>
          <p14:tracePt t="28170" x="5837238" y="4379913"/>
          <p14:tracePt t="28183" x="5902325" y="4387850"/>
          <p14:tracePt t="28192" x="5932488" y="4387850"/>
          <p14:tracePt t="28204" x="6015038" y="4383088"/>
          <p14:tracePt t="28215" x="6080125" y="4376738"/>
          <p14:tracePt t="28226" x="6249988" y="4360863"/>
          <p14:tracePt t="28238" x="6510338" y="4330700"/>
          <p14:tracePt t="28249" x="6665913" y="4311650"/>
          <p14:tracePt t="28259" x="6956425" y="4270375"/>
          <p14:tracePt t="28271" x="7054850" y="4262438"/>
          <p14:tracePt t="28273" x="7145338" y="4248150"/>
          <p14:tracePt t="28281" x="7219950" y="4229100"/>
          <p14:tracePt t="28293" x="7364413" y="4206875"/>
          <p14:tracePt t="28304" x="7416800" y="4191000"/>
          <p14:tracePt t="28315" x="7507288" y="4130675"/>
          <p14:tracePt t="28706" x="7629525" y="4010025"/>
          <p14:tracePt t="28712" x="7780338" y="3881438"/>
          <p14:tracePt t="28737" x="8131175" y="3541713"/>
          <p14:tracePt t="28748" x="8324850" y="3355975"/>
          <p14:tracePt t="28761" x="8494713" y="3254375"/>
          <p14:tracePt t="28770" x="8588375" y="3219450"/>
          <p14:tracePt t="28782" x="8743950" y="3159125"/>
          <p14:tracePt t="28793" x="8796338" y="3136900"/>
          <p14:tracePt t="28795" x="8859838" y="3106738"/>
          <p14:tracePt t="28804" x="8916988" y="3084513"/>
          <p14:tracePt t="28816" x="8996363" y="3046413"/>
          <p14:tracePt t="28826" x="9031288" y="3035300"/>
          <p14:tracePt t="28837" x="9072563" y="3016250"/>
          <p14:tracePt t="28848" x="9086850" y="3008313"/>
          <p14:tracePt t="28850" x="9097963" y="3005138"/>
          <p14:tracePt t="28859" x="9105900" y="3000375"/>
          <p14:tracePt t="28871" x="9128125" y="2981325"/>
          <p14:tracePt t="28882" x="9132888" y="297815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534173" y="21199"/>
            <a:ext cx="1399902" cy="541300"/>
          </a:xfrm>
          <a:prstGeom prst="rect">
            <a:avLst/>
          </a:prstGeom>
          <a:noFill/>
          <a:ln>
            <a:noFill/>
          </a:ln>
        </p:spPr>
      </p:pic>
      <p:sp>
        <p:nvSpPr>
          <p:cNvPr id="113" name="Google Shape;113;p18"/>
          <p:cNvSpPr txBox="1"/>
          <p:nvPr/>
        </p:nvSpPr>
        <p:spPr>
          <a:xfrm>
            <a:off x="1249030" y="369915"/>
            <a:ext cx="6249545" cy="492412"/>
          </a:xfrm>
          <a:prstGeom prst="rect">
            <a:avLst/>
          </a:prstGeom>
          <a:noFill/>
          <a:ln>
            <a:noFill/>
          </a:ln>
        </p:spPr>
        <p:txBody>
          <a:bodyPr spcFirstLastPara="1" wrap="square" lIns="91425" tIns="91425" rIns="91425" bIns="91425" anchor="t" anchorCtr="0">
            <a:spAutoFit/>
          </a:bodyPr>
          <a:lstStyle/>
          <a:p>
            <a:pPr lvl="0" algn="ctr">
              <a:defRPr/>
            </a:pPr>
            <a:r>
              <a:rPr lang="en-ID" sz="2000" b="1" dirty="0">
                <a:solidFill>
                  <a:schemeClr val="tx1"/>
                </a:solidFill>
                <a:latin typeface="Rubik"/>
                <a:ea typeface="Rubik"/>
                <a:cs typeface="Rubik"/>
                <a:sym typeface="Rubik"/>
              </a:rPr>
              <a:t>Task – 4 Create Stored Procedure</a:t>
            </a:r>
          </a:p>
        </p:txBody>
      </p:sp>
      <p:pic>
        <p:nvPicPr>
          <p:cNvPr id="3" name="Picture 2">
            <a:extLst>
              <a:ext uri="{FF2B5EF4-FFF2-40B4-BE49-F238E27FC236}">
                <a16:creationId xmlns:a16="http://schemas.microsoft.com/office/drawing/2014/main" id="{452FDE28-03D4-F95C-D0EC-6BB23A874352}"/>
              </a:ext>
            </a:extLst>
          </p:cNvPr>
          <p:cNvPicPr>
            <a:picLocks noChangeAspect="1"/>
          </p:cNvPicPr>
          <p:nvPr/>
        </p:nvPicPr>
        <p:blipFill>
          <a:blip r:embed="rId5"/>
          <a:stretch>
            <a:fillRect/>
          </a:stretch>
        </p:blipFill>
        <p:spPr>
          <a:xfrm>
            <a:off x="2259330" y="925172"/>
            <a:ext cx="4296086" cy="3677308"/>
          </a:xfrm>
          <a:prstGeom prst="rect">
            <a:avLst/>
          </a:prstGeom>
        </p:spPr>
      </p:pic>
    </p:spTree>
    <p:extLst>
      <p:ext uri="{BB962C8B-B14F-4D97-AF65-F5344CB8AC3E}">
        <p14:creationId xmlns:p14="http://schemas.microsoft.com/office/powerpoint/2010/main" val="2465626932"/>
      </p:ext>
    </p:extLst>
  </p:cSld>
  <p:clrMapOvr>
    <a:masterClrMapping/>
  </p:clrMapOvr>
  <mc:AlternateContent xmlns:mc="http://schemas.openxmlformats.org/markup-compatibility/2006" xmlns:p14="http://schemas.microsoft.com/office/powerpoint/2010/main">
    <mc:Choice Requires="p14">
      <p:transition spd="slow" p14:dur="2000" advTm="43788"/>
    </mc:Choice>
    <mc:Fallback xmlns="">
      <p:transition spd="slow" advTm="43788"/>
    </mc:Fallback>
  </mc:AlternateContent>
  <p:extLst>
    <p:ext uri="{3A86A75C-4F4B-4683-9AE1-C65F6400EC91}">
      <p14:laserTraceLst xmlns:p14="http://schemas.microsoft.com/office/powerpoint/2010/main">
        <p14:tracePtLst>
          <p14:tracePt t="301" x="8842375" y="2509838"/>
          <p14:tracePt t="308" x="8653463" y="2498725"/>
          <p14:tracePt t="317" x="8459788" y="2474913"/>
          <p14:tracePt t="329" x="8043863" y="2419350"/>
          <p14:tracePt t="339" x="7851775" y="2395538"/>
          <p14:tracePt t="350" x="7481888" y="2351088"/>
          <p14:tracePt t="361" x="7273925" y="2339975"/>
          <p14:tracePt t="373" x="6910388" y="2316163"/>
          <p14:tracePt t="384" x="6499225" y="2316163"/>
          <p14:tracePt t="395" x="6354763" y="2316163"/>
          <p14:tracePt t="406" x="6105525" y="2316163"/>
          <p14:tracePt t="417" x="5981700" y="2316163"/>
          <p14:tracePt t="894" x="5954713" y="2297113"/>
          <p14:tracePt t="900" x="5897563" y="2247900"/>
          <p14:tracePt t="928" x="5691188" y="2055813"/>
          <p14:tracePt t="930" x="5622925" y="1987550"/>
          <p14:tracePt t="939" x="5562600" y="1905000"/>
          <p14:tracePt t="950" x="5448300" y="1708150"/>
          <p14:tracePt t="962" x="5330825" y="1557338"/>
          <p14:tracePt t="973" x="5281613" y="1500188"/>
          <p14:tracePt t="984" x="5199063" y="1423988"/>
          <p14:tracePt t="995" x="5172075" y="1406525"/>
          <p14:tracePt t="997" x="5146675" y="1379538"/>
          <p14:tracePt t="1006" x="5119688" y="1357313"/>
          <p14:tracePt t="1017" x="5070475" y="1303338"/>
          <p14:tracePt t="1029" x="5051425" y="1270000"/>
          <p14:tracePt t="1039" x="4995863" y="1171575"/>
          <p14:tracePt t="1052" x="4933950" y="1062038"/>
          <p14:tracePt t="1063" x="4903788" y="1016000"/>
          <p14:tracePt t="1073" x="4829175" y="941388"/>
          <p14:tracePt t="1084" x="4794250" y="911225"/>
          <p14:tracePt t="1095" x="4711700" y="850900"/>
          <p14:tracePt t="1107" x="4651375" y="808038"/>
          <p14:tracePt t="1117" x="4632325" y="801688"/>
          <p14:tracePt t="1128" x="4598988" y="782638"/>
          <p14:tracePt t="1140" x="4591050" y="777875"/>
          <p14:tracePt t="1142" x="4579938" y="771525"/>
          <p14:tracePt t="1150" x="4575175" y="771525"/>
          <p14:tracePt t="1162" x="4560888" y="766763"/>
          <p14:tracePt t="1173" x="4552950" y="763588"/>
          <p14:tracePt t="1184" x="4541838" y="763588"/>
          <p14:tracePt t="1196" x="4522788" y="763588"/>
          <p14:tracePt t="1206" x="4508500" y="763588"/>
          <p14:tracePt t="1217" x="4465638" y="774700"/>
          <p14:tracePt t="1229" x="4435475" y="782638"/>
          <p14:tracePt t="1230" x="4402138" y="796925"/>
          <p14:tracePt t="1239" x="4367213" y="808038"/>
          <p14:tracePt t="1251" x="4300538" y="823913"/>
          <p14:tracePt t="1262" x="4276725" y="827088"/>
          <p14:tracePt t="1273" x="4232275" y="838200"/>
          <p14:tracePt t="1285" x="4183063" y="850900"/>
          <p14:tracePt t="1295" x="4160838" y="857250"/>
          <p14:tracePt t="1306" x="4114800" y="865188"/>
          <p14:tracePt t="1318" x="4092575" y="869950"/>
          <p14:tracePt t="1328" x="4046538" y="881063"/>
          <p14:tracePt t="1340" x="4027488" y="881063"/>
          <p14:tracePt t="1342" x="4005263" y="887413"/>
          <p14:tracePt t="1350" x="3989388" y="892175"/>
          <p14:tracePt t="1362" x="3948113" y="900113"/>
          <p14:tracePt t="1374" x="3933825" y="903288"/>
          <p14:tracePt t="1375" x="3917950" y="911225"/>
          <p14:tracePt t="1384" x="3898900" y="914400"/>
          <p14:tracePt t="1396" x="3873500" y="925513"/>
          <p14:tracePt t="1406" x="3857625" y="933450"/>
          <p14:tracePt t="1417" x="3835400" y="941388"/>
          <p14:tracePt t="1430" x="3824288" y="944563"/>
          <p14:tracePt t="1439" x="3819525" y="944563"/>
          <p14:tracePt t="1451" x="3805238" y="955675"/>
          <p14:tracePt t="1464" x="3800475" y="960438"/>
          <p14:tracePt t="1473" x="3797300" y="963613"/>
          <p14:tracePt t="1484" x="3797300" y="966788"/>
          <p14:tracePt t="1486" x="3789363" y="966788"/>
          <p14:tracePt t="1495" x="3789363" y="971550"/>
          <p14:tracePt t="1506" x="3786188" y="982663"/>
          <p14:tracePt t="1517" x="3786188" y="985838"/>
          <p14:tracePt t="1528" x="3783013" y="990600"/>
          <p14:tracePt t="1540" x="3778250" y="993775"/>
          <p14:tracePt t="1550" x="3775075" y="993775"/>
          <p14:tracePt t="1568" x="3770313" y="993775"/>
          <p14:tracePt t="1713" x="3770313" y="990600"/>
          <p14:tracePt t="1725" x="3770313" y="985838"/>
          <p14:tracePt t="1751" x="3770313" y="979488"/>
          <p14:tracePt t="1762" x="3770313" y="974725"/>
          <p14:tracePt t="1774" x="3775075" y="971550"/>
          <p14:tracePt t="1784" x="3778250" y="971550"/>
          <p14:tracePt t="1795" x="3783013" y="966788"/>
          <p14:tracePt t="1807" x="3783013" y="963613"/>
          <p14:tracePt t="1817" x="3786188" y="960438"/>
          <p14:tracePt t="1829" x="3797300" y="952500"/>
          <p14:tracePt t="1839" x="3800475" y="952500"/>
          <p14:tracePt t="1850" x="3816350" y="941388"/>
          <p14:tracePt t="1863" x="3827463" y="936625"/>
          <p14:tracePt t="1873" x="3838575" y="933450"/>
          <p14:tracePt t="1885" x="3865563" y="922338"/>
          <p14:tracePt t="1895" x="3876675" y="922338"/>
          <p14:tracePt t="1906" x="3903663" y="914400"/>
          <p14:tracePt t="1918" x="3917950" y="911225"/>
          <p14:tracePt t="1919" x="3925888" y="911225"/>
          <p14:tracePt t="1929" x="3944938" y="903288"/>
          <p14:tracePt t="1939" x="3971925" y="903288"/>
          <p14:tracePt t="1951" x="3978275" y="900113"/>
          <p14:tracePt t="1962" x="4002088" y="895350"/>
          <p14:tracePt t="1974" x="4019550" y="887413"/>
          <p14:tracePt t="1984" x="4024313" y="887413"/>
          <p14:tracePt t="1995" x="4038600" y="887413"/>
          <p14:tracePt t="2007" x="4043363" y="887413"/>
          <p14:tracePt t="2008" x="4046538" y="887413"/>
          <p14:tracePt t="2017" x="4054475" y="887413"/>
          <p14:tracePt t="2029" x="4065588" y="887413"/>
          <p14:tracePt t="2039" x="4068763" y="887413"/>
          <p14:tracePt t="2050" x="4081463" y="887413"/>
          <p14:tracePt t="2063" x="4095750" y="884238"/>
          <p14:tracePt t="2073" x="4098925" y="884238"/>
          <p14:tracePt t="2084" x="4114800" y="884238"/>
          <p14:tracePt t="2097" x="4117975" y="884238"/>
          <p14:tracePt t="2106" x="4122738" y="884238"/>
          <p14:tracePt t="2119" x="4130675" y="881063"/>
          <p14:tracePt t="2128" x="4133850" y="881063"/>
          <p14:tracePt t="2139" x="4144963" y="881063"/>
          <p14:tracePt t="2151" x="4148138" y="881063"/>
          <p14:tracePt t="2161" x="4152900" y="881063"/>
          <p14:tracePt t="2173" x="4160838" y="881063"/>
          <p14:tracePt t="2186" x="4164013" y="881063"/>
          <p14:tracePt t="2195" x="4171950" y="881063"/>
          <p14:tracePt t="2207" x="4178300" y="876300"/>
          <p14:tracePt t="2218" x="4183063" y="876300"/>
          <p14:tracePt t="2228" x="4191000" y="873125"/>
          <p14:tracePt t="2240" x="4194175" y="873125"/>
          <p14:tracePt t="2250" x="4210050" y="873125"/>
          <p14:tracePt t="2263" x="4221163" y="873125"/>
          <p14:tracePt t="2273" x="4232275" y="873125"/>
          <p14:tracePt t="2284" x="4246563" y="873125"/>
          <p14:tracePt t="2295" x="4251325" y="873125"/>
          <p14:tracePt t="2297" x="4254500" y="873125"/>
          <p14:tracePt t="2306" x="4262438" y="873125"/>
          <p14:tracePt t="2318" x="4276725" y="873125"/>
          <p14:tracePt t="2329" x="4281488" y="873125"/>
          <p14:tracePt t="2339" x="4295775" y="873125"/>
          <p14:tracePt t="2352" x="4306888" y="873125"/>
          <p14:tracePt t="2362" x="4311650" y="873125"/>
          <p14:tracePt t="2373" x="4325938" y="873125"/>
          <p14:tracePt t="2384" x="4333875" y="873125"/>
          <p14:tracePt t="2395" x="4352925" y="873125"/>
          <p14:tracePt t="2407" x="4367213" y="873125"/>
          <p14:tracePt t="2417" x="4375150" y="873125"/>
          <p14:tracePt t="2429" x="4391025" y="873125"/>
          <p14:tracePt t="2441" x="4405313" y="873125"/>
          <p14:tracePt t="2442" x="4416425" y="873125"/>
          <p14:tracePt t="2450" x="4424363" y="873125"/>
          <p14:tracePt t="2462" x="4443413" y="865188"/>
          <p14:tracePt t="2473" x="4462463" y="865188"/>
          <p14:tracePt t="2484" x="4481513" y="865188"/>
          <p14:tracePt t="2496" x="4489450" y="865188"/>
          <p14:tracePt t="2497" x="4500563" y="865188"/>
          <p14:tracePt t="2506" x="4508500" y="865188"/>
          <p14:tracePt t="2517" x="4530725" y="865188"/>
          <p14:tracePt t="2528" x="4538663" y="865188"/>
          <p14:tracePt t="2539" x="4556125" y="865188"/>
          <p14:tracePt t="2552" x="4575175" y="865188"/>
          <p14:tracePt t="2562" x="4594225" y="865188"/>
          <p14:tracePt t="2573" x="4613275" y="865188"/>
          <p14:tracePt t="2584" x="4621213" y="865188"/>
          <p14:tracePt t="2586" x="4632325" y="865188"/>
          <p14:tracePt t="2595" x="4640263" y="865188"/>
          <p14:tracePt t="2607" x="4667250" y="865188"/>
          <p14:tracePt t="2617" x="4678363" y="865188"/>
          <p14:tracePt t="2628" x="4697413" y="865188"/>
          <p14:tracePt t="2641" x="4722813" y="869950"/>
          <p14:tracePt t="2650" x="4730750" y="869950"/>
          <p14:tracePt t="2662" x="4757738" y="869950"/>
          <p14:tracePt t="2673" x="4768850" y="869950"/>
          <p14:tracePt t="2683" x="4794250" y="869950"/>
          <p14:tracePt t="2696" x="4813300" y="869950"/>
          <p14:tracePt t="2706" x="4821238" y="869950"/>
          <p14:tracePt t="2717" x="4837113" y="869950"/>
          <p14:tracePt t="2729" x="4843463" y="869950"/>
          <p14:tracePt t="2730" x="4856163" y="869950"/>
          <p14:tracePt t="2739" x="4867275" y="869950"/>
          <p14:tracePt t="2751" x="4878388" y="869950"/>
          <p14:tracePt t="2762" x="4889500" y="869950"/>
          <p14:tracePt t="2773" x="4900613" y="869950"/>
          <p14:tracePt t="2785" x="4919663" y="869950"/>
          <p14:tracePt t="2795" x="4927600" y="865188"/>
          <p14:tracePt t="2806" x="4946650" y="862013"/>
          <p14:tracePt t="2818" x="4953000" y="862013"/>
          <p14:tracePt t="2828" x="4968875" y="857250"/>
          <p14:tracePt t="2840" x="4976813" y="857250"/>
          <p14:tracePt t="2841" x="4987925" y="850900"/>
          <p14:tracePt t="2851" x="4991100" y="850900"/>
          <p14:tracePt t="2862" x="5010150" y="846138"/>
          <p14:tracePt t="2873" x="5021263" y="846138"/>
          <p14:tracePt t="2875" x="5026025" y="846138"/>
          <p14:tracePt t="2885" x="5032375" y="846138"/>
          <p14:tracePt t="2896" x="5056188" y="842963"/>
          <p14:tracePt t="2906" x="5059363" y="842963"/>
          <p14:tracePt t="2917" x="5078413" y="842963"/>
          <p14:tracePt t="2929" x="5086350" y="842963"/>
          <p14:tracePt t="2931" x="5092700" y="842963"/>
          <p14:tracePt t="2939" x="5100638" y="842963"/>
          <p14:tracePt t="2951" x="5119688" y="842963"/>
          <p14:tracePt t="2962" x="5124450" y="838200"/>
          <p14:tracePt t="2972" x="5138738" y="838200"/>
          <p14:tracePt t="2985" x="5149850" y="838200"/>
          <p14:tracePt t="2995" x="5154613" y="838200"/>
          <p14:tracePt t="3006" x="5168900" y="835025"/>
          <p14:tracePt t="3017" x="5172075" y="835025"/>
          <p14:tracePt t="3019" x="5184775" y="835025"/>
          <p14:tracePt t="3028" x="5187950" y="835025"/>
          <p14:tracePt t="3040" x="5195888" y="827088"/>
          <p14:tracePt t="3050" x="5202238" y="827088"/>
          <p14:tracePt t="3061" x="5214938" y="823913"/>
          <p14:tracePt t="3074" x="5221288" y="823913"/>
          <p14:tracePt t="3075" x="5226050" y="823913"/>
          <p14:tracePt t="3088" x="5229225" y="823913"/>
          <p14:tracePt t="3095" x="5237163" y="823913"/>
          <p14:tracePt t="3106" x="5240338" y="823913"/>
          <p14:tracePt t="3117" x="5248275" y="820738"/>
          <p14:tracePt t="3130" x="5251450" y="815975"/>
          <p14:tracePt t="5992" x="5248275" y="827088"/>
          <p14:tracePt t="5998" x="5237163" y="838200"/>
          <p14:tracePt t="6006" x="5229225" y="846138"/>
          <p14:tracePt t="6019" x="5221288" y="857250"/>
          <p14:tracePt t="6020" x="5210175" y="876300"/>
          <p14:tracePt t="6028" x="5195888" y="900113"/>
          <p14:tracePt t="6040" x="5160963" y="933450"/>
          <p14:tracePt t="6051" x="5149850" y="944563"/>
          <p14:tracePt t="6062" x="5130800" y="966788"/>
          <p14:tracePt t="6074" x="5127625" y="971550"/>
          <p14:tracePt t="6075" x="5116513" y="974725"/>
          <p14:tracePt t="6084" x="5105400" y="982663"/>
          <p14:tracePt t="6095" x="5078413" y="990600"/>
          <p14:tracePt t="6106" x="5062538" y="990600"/>
          <p14:tracePt t="6117" x="5029200" y="1001713"/>
          <p14:tracePt t="6130" x="4995863" y="1012825"/>
          <p14:tracePt t="6139" x="4965700" y="1020763"/>
          <p14:tracePt t="6151" x="4908550" y="1031875"/>
          <p14:tracePt t="6162" x="4867275" y="1039813"/>
          <p14:tracePt t="6164" x="4824413" y="1046163"/>
          <p14:tracePt t="6173" x="4772025" y="1054100"/>
          <p14:tracePt t="6185" x="4673600" y="1084263"/>
          <p14:tracePt t="6195" x="4632325" y="1092200"/>
          <p14:tracePt t="6206" x="4575175" y="1103313"/>
          <p14:tracePt t="6219" x="4519613" y="1122363"/>
          <p14:tracePt t="6228" x="4495800" y="1130300"/>
          <p14:tracePt t="6240" x="4462463" y="1141413"/>
          <p14:tracePt t="6251" x="4446588" y="1144588"/>
          <p14:tracePt t="6253" x="4435475" y="1144588"/>
          <p14:tracePt t="6261" x="4421188" y="1144588"/>
          <p14:tracePt t="6274" x="4402138" y="1149350"/>
          <p14:tracePt t="6284" x="4383088" y="1155700"/>
          <p14:tracePt t="6295" x="4364038" y="1155700"/>
          <p14:tracePt t="6306" x="4349750" y="1155700"/>
          <p14:tracePt t="6308" x="4330700" y="1160463"/>
          <p14:tracePt t="6317" x="4322763" y="1160463"/>
          <p14:tracePt t="6329" x="4295775" y="1168400"/>
          <p14:tracePt t="6339" x="4281488" y="1171575"/>
          <p14:tracePt t="6350" x="4257675" y="1171575"/>
          <p14:tracePt t="6363" x="4240213" y="1179513"/>
          <p14:tracePt t="6373" x="4227513" y="1182688"/>
          <p14:tracePt t="6384" x="4210050" y="1182688"/>
          <p14:tracePt t="6395" x="4205288" y="1187450"/>
          <p14:tracePt t="6406" x="4186238" y="1198563"/>
          <p14:tracePt t="6419" x="4171950" y="1201738"/>
          <p14:tracePt t="6428" x="4164013" y="1204913"/>
          <p14:tracePt t="6439" x="4148138" y="1209675"/>
          <p14:tracePt t="6451" x="4144963" y="1217613"/>
          <p14:tracePt t="6452" x="4141788" y="1217613"/>
          <p14:tracePt t="6462" x="4130675" y="1217613"/>
          <p14:tracePt t="6474" x="4122738" y="1220788"/>
          <p14:tracePt t="6485" x="4117975" y="1223963"/>
          <p14:tracePt t="6495" x="4114800" y="1231900"/>
          <p14:tracePt t="6507" x="4103688" y="1235075"/>
          <p14:tracePt t="6517" x="4098925" y="1235075"/>
          <p14:tracePt t="6529" x="4092575" y="1239838"/>
          <p14:tracePt t="6540" x="4087813" y="1247775"/>
          <p14:tracePt t="6555" x="4084638" y="1247775"/>
          <p14:tracePt t="6570" x="4081463" y="1247775"/>
          <p14:tracePt t="6583" x="4076700" y="1247775"/>
          <p14:tracePt t="6597" x="4068763" y="1247775"/>
          <p14:tracePt t="6687" x="4068763" y="1243013"/>
          <p14:tracePt t="6706" x="4068763" y="1239838"/>
          <p14:tracePt t="6729" x="4068763" y="1235075"/>
          <p14:tracePt t="6741" x="4068763" y="1231900"/>
          <p14:tracePt t="6762" x="4068763" y="1228725"/>
          <p14:tracePt t="6783" x="4068763" y="1223963"/>
          <p14:tracePt t="6796" x="4073525" y="1220788"/>
          <p14:tracePt t="6810" x="4076700" y="1220788"/>
          <p14:tracePt t="6817" x="4076700" y="1212850"/>
          <p14:tracePt t="6824" x="4081463" y="1212850"/>
          <p14:tracePt t="6838" x="4084638" y="1212850"/>
          <p14:tracePt t="6852" x="4084638" y="1209675"/>
          <p14:tracePt t="6858" x="4087813" y="1209675"/>
          <p14:tracePt t="6872" x="4092575" y="1209675"/>
          <p14:tracePt t="6879" x="4092575" y="1204913"/>
          <p14:tracePt t="6886" x="4095750" y="1204913"/>
          <p14:tracePt t="6907" x="4098925" y="1204913"/>
          <p14:tracePt t="6913" x="4098925" y="1201738"/>
          <p14:tracePt t="6920" x="4106863" y="1201738"/>
          <p14:tracePt t="6934" x="4111625" y="1201738"/>
          <p14:tracePt t="6955" x="4114800" y="1201738"/>
          <p14:tracePt t="6968" x="4117975" y="1201738"/>
          <p14:tracePt t="6982" x="4122738" y="1201738"/>
          <p14:tracePt t="6996" x="4125913" y="1201738"/>
          <p14:tracePt t="7017" x="4130675" y="1201738"/>
          <p14:tracePt t="7030" x="4137025" y="1201738"/>
          <p14:tracePt t="7106" x="4137025" y="1204913"/>
          <p14:tracePt t="7168" x="4133850" y="1204913"/>
          <p14:tracePt t="7182" x="4130675" y="1204913"/>
          <p14:tracePt t="7202" x="4125913" y="1204913"/>
          <p14:tracePt t="7216" x="4122738" y="1204913"/>
          <p14:tracePt t="7230" x="4117975" y="1204913"/>
          <p14:tracePt t="7236" x="4117975" y="1201738"/>
          <p14:tracePt t="7244" x="4114800" y="1201738"/>
          <p14:tracePt t="7251" x="4114800" y="1198563"/>
          <p14:tracePt t="7891" x="4111625" y="1198563"/>
          <p14:tracePt t="7911" x="4103688" y="1198563"/>
          <p14:tracePt t="7973" x="4098925" y="1198563"/>
          <p14:tracePt t="7986" x="4095750" y="1198563"/>
          <p14:tracePt t="8000" x="4092575" y="1198563"/>
          <p14:tracePt t="8014" x="4087813" y="1201738"/>
          <p14:tracePt t="8035" x="4084638" y="1204913"/>
          <p14:tracePt t="8049" x="4081463" y="1209675"/>
          <p14:tracePt t="8063" x="4076700" y="1209675"/>
          <p14:tracePt t="8076" x="4068763" y="1209675"/>
          <p14:tracePt t="8097" x="4065588" y="1209675"/>
          <p14:tracePt t="8110" x="4062413" y="1209675"/>
          <p14:tracePt t="8124" x="4057650" y="1209675"/>
          <p14:tracePt t="8648" x="4062413" y="1217613"/>
          <p14:tracePt t="8667" x="4065588" y="1217613"/>
          <p14:tracePt t="8702" x="4065588" y="1220788"/>
          <p14:tracePt t="8709" x="4073525" y="1220788"/>
          <p14:tracePt t="8737" x="4076700" y="1220788"/>
          <p14:tracePt t="8840" x="4076700" y="1223963"/>
          <p14:tracePt t="8895" x="4081463" y="1223963"/>
          <p14:tracePt t="8915" x="4081463" y="1228725"/>
          <p14:tracePt t="9308" x="4081463" y="1223963"/>
          <p14:tracePt t="9321" x="4081463" y="1220788"/>
          <p14:tracePt t="10554" x="4084638" y="1220788"/>
          <p14:tracePt t="10560" x="4087813" y="1220788"/>
          <p14:tracePt t="10584" x="4098925" y="1220788"/>
          <p14:tracePt t="10595" x="4106863" y="1220788"/>
          <p14:tracePt t="10607" x="4111625" y="1220788"/>
          <p14:tracePt t="10608" x="4114800" y="1220788"/>
          <p14:tracePt t="10617" x="4117975" y="1220788"/>
          <p14:tracePt t="10629" x="4125913" y="1220788"/>
          <p14:tracePt t="10639" x="4130675" y="1220788"/>
          <p14:tracePt t="10650" x="4141788" y="1220788"/>
          <p14:tracePt t="10663" x="4152900" y="1220788"/>
          <p14:tracePt t="10673" x="4156075" y="1220788"/>
          <p14:tracePt t="10684" x="4171950" y="1220788"/>
          <p14:tracePt t="10695" x="4175125" y="1220788"/>
          <p14:tracePt t="10706" x="4191000" y="1220788"/>
          <p14:tracePt t="10718" x="4197350" y="1220788"/>
          <p14:tracePt t="10728" x="4205288" y="1220788"/>
          <p14:tracePt t="10739" x="4216400" y="1220788"/>
          <p14:tracePt t="10751" x="4221163" y="1220788"/>
          <p14:tracePt t="10753" x="4224338" y="1220788"/>
          <p14:tracePt t="10762" x="4227513" y="1220788"/>
          <p14:tracePt t="10773" x="4232275" y="1220788"/>
          <p14:tracePt t="10784" x="4235450" y="1220788"/>
          <p14:tracePt t="10795" x="4246563" y="1220788"/>
          <p14:tracePt t="10807" x="4254500" y="1220788"/>
          <p14:tracePt t="10821" x="4257675" y="1220788"/>
          <p14:tracePt t="10829" x="4262438" y="1220788"/>
          <p14:tracePt t="10840" x="4265613" y="1220788"/>
          <p14:tracePt t="10851" x="4270375" y="1220788"/>
          <p14:tracePt t="10863" x="4281488" y="1220788"/>
          <p14:tracePt t="10876" x="4284663" y="1220788"/>
          <p14:tracePt t="10884" x="4287838" y="1220788"/>
          <p14:tracePt t="10897" x="4292600" y="1220788"/>
          <p14:tracePt t="10906" x="4295775" y="1220788"/>
          <p14:tracePt t="10917" x="4300538" y="1220788"/>
          <p14:tracePt t="10929" x="4306888" y="1220788"/>
          <p14:tracePt t="10940" x="4314825" y="1223963"/>
          <p14:tracePt t="10951" x="4319588" y="1223963"/>
          <p14:tracePt t="10952" x="4322763" y="1223963"/>
          <p14:tracePt t="10962" x="4325938" y="1223963"/>
          <p14:tracePt t="10973" x="4330700" y="1228725"/>
          <p14:tracePt t="10984" x="4333875" y="1228725"/>
          <p14:tracePt t="10995" x="4344988" y="1231900"/>
          <p14:tracePt t="11014" x="4349750" y="1231900"/>
          <p14:tracePt t="11028" x="4352925" y="1231900"/>
          <p14:tracePt t="11042" x="4356100" y="1231900"/>
          <p14:tracePt t="11194" x="4356100" y="1235075"/>
          <p14:tracePt t="11262" x="4352925" y="1235075"/>
          <p14:tracePt t="11275" x="4349750" y="1235075"/>
          <p14:tracePt t="11296" x="4344988" y="1235075"/>
          <p14:tracePt t="11310" x="4337050" y="1235075"/>
          <p14:tracePt t="11323" x="4333875" y="1235075"/>
          <p14:tracePt t="11344" x="4330700" y="1235075"/>
          <p14:tracePt t="11351" x="4325938" y="1235075"/>
          <p14:tracePt t="11358" x="4322763" y="1235075"/>
          <p14:tracePt t="11365" x="4319588" y="1235075"/>
          <p14:tracePt t="11379" x="4314825" y="1235075"/>
          <p14:tracePt t="11386" x="4311650" y="1235075"/>
          <p14:tracePt t="11395" x="4303713" y="1235075"/>
          <p14:tracePt t="11406" x="4300538" y="1235075"/>
          <p14:tracePt t="11417" x="4295775" y="1235075"/>
          <p14:tracePt t="11428" x="4292600" y="1235075"/>
          <p14:tracePt t="11441" x="4287838" y="1235075"/>
          <p14:tracePt t="11455" x="4284663" y="1235075"/>
          <p14:tracePt t="11462" x="4281488" y="1235075"/>
          <p14:tracePt t="11475" x="4273550" y="1235075"/>
          <p14:tracePt t="11489" x="4270375" y="1235075"/>
          <p14:tracePt t="11503" x="4265613" y="1235075"/>
          <p14:tracePt t="11516" x="4262438" y="1235075"/>
          <p14:tracePt t="11530" x="4257675" y="1235075"/>
          <p14:tracePt t="11551" x="4254500" y="1235075"/>
          <p14:tracePt t="11564" x="4251325" y="1235075"/>
          <p14:tracePt t="11585" x="4243388" y="1235075"/>
          <p14:tracePt t="11599" x="4240213" y="1235075"/>
          <p14:tracePt t="11613" x="4235450" y="1235075"/>
          <p14:tracePt t="11626" x="4232275" y="1235075"/>
          <p14:tracePt t="11647" x="4227513" y="1235075"/>
          <p14:tracePt t="11661" x="4224338" y="1235075"/>
          <p14:tracePt t="11675" x="4221163" y="1235075"/>
          <p14:tracePt t="11688" x="4216400" y="1235075"/>
          <p14:tracePt t="11723" x="4210050" y="1235075"/>
          <p14:tracePt t="11750" x="4205288" y="1235075"/>
          <p14:tracePt t="11771" x="4202113" y="1235075"/>
          <p14:tracePt t="11792" x="4197350" y="1235075"/>
          <p14:tracePt t="11806" x="4194175" y="1235075"/>
          <p14:tracePt t="11826" x="4191000" y="1235075"/>
          <p14:tracePt t="11833" x="4191000" y="1239838"/>
          <p14:tracePt t="11847" x="4186238" y="1239838"/>
          <p14:tracePt t="11861" x="4178300" y="1239838"/>
          <p14:tracePt t="11875" x="4175125" y="1239838"/>
          <p14:tracePt t="11888" x="4171950" y="1239838"/>
          <p14:tracePt t="11909" x="4167188" y="1239838"/>
          <p14:tracePt t="11978" x="4171950" y="1239838"/>
          <p14:tracePt t="11985" x="4175125" y="1239838"/>
          <p14:tracePt t="11991" x="4183063" y="1239838"/>
          <p14:tracePt t="11998" x="4186238" y="1239838"/>
          <p14:tracePt t="12011" x="4191000" y="1239838"/>
          <p14:tracePt t="12019" x="4194175" y="1239838"/>
          <p14:tracePt t="12028" x="4197350" y="1239838"/>
          <p14:tracePt t="12040" x="4205288" y="1235075"/>
          <p14:tracePt t="12051" x="4213225" y="1235075"/>
          <p14:tracePt t="12062" x="4224338" y="1235075"/>
          <p14:tracePt t="12074" x="4243388" y="1235075"/>
          <p14:tracePt t="12084" x="4257675" y="1235075"/>
          <p14:tracePt t="12095" x="4300538" y="1235075"/>
          <p14:tracePt t="12106" x="4322763" y="1235075"/>
          <p14:tracePt t="12109" x="4337050" y="1239838"/>
          <p14:tracePt t="12117" x="4360863" y="1239838"/>
          <p14:tracePt t="12129" x="4398963" y="1243013"/>
          <p14:tracePt t="12140" x="4416425" y="1243013"/>
          <p14:tracePt t="12150" x="4454525" y="1243013"/>
          <p14:tracePt t="12163" x="4492625" y="1243013"/>
          <p14:tracePt t="12173" x="4514850" y="1250950"/>
          <p14:tracePt t="12184" x="4556125" y="1250950"/>
          <p14:tracePt t="12195" x="4572000" y="1254125"/>
          <p14:tracePt t="12198" x="4594225" y="1254125"/>
          <p14:tracePt t="12206" x="4610100" y="1254125"/>
          <p14:tracePt t="12218" x="4651375" y="1262063"/>
          <p14:tracePt t="12228" x="4667250" y="1262063"/>
          <p14:tracePt t="12239" x="4684713" y="1262063"/>
          <p14:tracePt t="12252" x="4700588" y="1262063"/>
          <p14:tracePt t="12262" x="4708525" y="1262063"/>
          <p14:tracePt t="12274" x="4714875" y="1262063"/>
          <p14:tracePt t="12285" x="4722813" y="1262063"/>
          <p14:tracePt t="12295" x="4727575" y="1262063"/>
          <p14:tracePt t="12397" x="4719638" y="1262063"/>
          <p14:tracePt t="12410" x="4714875" y="1262063"/>
          <p14:tracePt t="12425" x="4711700" y="1262063"/>
          <p14:tracePt t="12431" x="4711700" y="1258888"/>
          <p14:tracePt t="12445" x="4708525" y="1258888"/>
          <p14:tracePt t="12535" x="4708525" y="1254125"/>
          <p14:tracePt t="12617" x="4708525" y="1250950"/>
          <p14:tracePt t="12673" x="4708525" y="1247775"/>
          <p14:tracePt t="12735" x="4711700" y="1247775"/>
          <p14:tracePt t="12748" x="4711700" y="1243013"/>
          <p14:tracePt t="12754" x="4714875" y="1243013"/>
          <p14:tracePt t="12789" x="4722813" y="1243013"/>
          <p14:tracePt t="12803" x="4727575" y="1243013"/>
          <p14:tracePt t="12823" x="4730750" y="1243013"/>
          <p14:tracePt t="12837" x="4733925" y="1243013"/>
          <p14:tracePt t="12865" x="4738688" y="1243013"/>
          <p14:tracePt t="12914" x="4741863" y="1243013"/>
          <p14:tracePt t="12955" x="4745038" y="1243013"/>
          <p14:tracePt t="12982" x="4752975" y="1243013"/>
          <p14:tracePt t="13009" x="4757738" y="1243013"/>
          <p14:tracePt t="13078" x="4760913" y="1243013"/>
          <p14:tracePt t="13147" x="4764088" y="1243013"/>
          <p14:tracePt t="13168" x="4768850" y="1243013"/>
          <p14:tracePt t="13195" x="4772025" y="1243013"/>
          <p14:tracePt t="13208" x="4776788" y="1243013"/>
          <p14:tracePt t="13222" x="4783138" y="1243013"/>
          <p14:tracePt t="13236" x="4787900" y="1243013"/>
          <p14:tracePt t="13250" x="4791075" y="1243013"/>
          <p14:tracePt t="13256" x="4794250" y="1243013"/>
          <p14:tracePt t="13263" x="4799013" y="1243013"/>
          <p14:tracePt t="13273" x="4802188" y="1243013"/>
          <p14:tracePt t="13285" x="4810125" y="1243013"/>
          <p14:tracePt t="13298" x="4818063" y="1243013"/>
          <p14:tracePt t="13312" x="4821238" y="1243013"/>
          <p14:tracePt t="13325" x="4824413" y="1243013"/>
          <p14:tracePt t="13339" x="4829175" y="1243013"/>
          <p14:tracePt t="13360" x="4832350" y="1243013"/>
          <p14:tracePt t="13387" x="4837113" y="1243013"/>
          <p14:tracePt t="13401" x="4840288" y="1243013"/>
          <p14:tracePt t="13422" x="4848225" y="1247775"/>
          <p14:tracePt t="13787" x="4851400" y="1247775"/>
          <p14:tracePt t="13793" x="4859338" y="1247775"/>
          <p14:tracePt t="13807" x="4873625" y="1247775"/>
          <p14:tracePt t="13817" x="4881563" y="1247775"/>
          <p14:tracePt t="13828" x="4897438" y="1247775"/>
          <p14:tracePt t="13840" x="4903788" y="1247775"/>
          <p14:tracePt t="13851" x="4927600" y="1247775"/>
          <p14:tracePt t="13863" x="4946650" y="1247775"/>
          <p14:tracePt t="13873" x="4960938" y="1247775"/>
          <p14:tracePt t="13884" x="4979988" y="1247775"/>
          <p14:tracePt t="13896" x="5006975" y="1247775"/>
          <p14:tracePt t="13906" x="5021263" y="1247775"/>
          <p14:tracePt t="13917" x="5048250" y="1243013"/>
          <p14:tracePt t="13929" x="5062538" y="1243013"/>
          <p14:tracePt t="13932" x="5075238" y="1243013"/>
          <p14:tracePt t="13939" x="5089525" y="1235075"/>
          <p14:tracePt t="13952" x="5116513" y="1235075"/>
          <p14:tracePt t="13962" x="5138738" y="1231900"/>
          <p14:tracePt t="13973" x="5172075" y="1223963"/>
          <p14:tracePt t="13984" x="5184775" y="1223963"/>
          <p14:tracePt t="13995" x="5207000" y="1223963"/>
          <p14:tracePt t="14007" x="5240338" y="1223963"/>
          <p14:tracePt t="14018" x="5251450" y="1223963"/>
          <p14:tracePt t="14028" x="5270500" y="1223963"/>
          <p14:tracePt t="14040" x="5278438" y="1220788"/>
          <p14:tracePt t="14042" x="5289550" y="1220788"/>
          <p14:tracePt t="14051" x="5294313" y="1220788"/>
          <p14:tracePt t="14062" x="5308600" y="1220788"/>
          <p14:tracePt t="14073" x="5313363" y="1217613"/>
          <p14:tracePt t="14084" x="5319713" y="1217613"/>
          <p14:tracePt t="14095" x="5324475" y="1217613"/>
          <p14:tracePt t="14106" x="5327650" y="1217613"/>
          <p14:tracePt t="14117" x="5330825" y="1217613"/>
          <p14:tracePt t="14129" x="5338763" y="1217613"/>
          <p14:tracePt t="14145" x="5343525" y="1217613"/>
          <p14:tracePt t="14296" x="5335588" y="1217613"/>
          <p14:tracePt t="14309" x="5330825" y="1217613"/>
          <p14:tracePt t="14323" x="5327650" y="1217613"/>
          <p14:tracePt t="14339" x="5324475" y="1217613"/>
          <p14:tracePt t="14352" x="5316538" y="1217613"/>
          <p14:tracePt t="14362" x="5313363" y="1217613"/>
          <p14:tracePt t="14373" x="5300663" y="1217613"/>
          <p14:tracePt t="14385" x="5297488" y="1217613"/>
          <p14:tracePt t="14386" x="5294313" y="1217613"/>
          <p14:tracePt t="14395" x="5286375" y="1217613"/>
          <p14:tracePt t="14406" x="5275263" y="1217613"/>
          <p14:tracePt t="14417" x="5270500" y="1217613"/>
          <p14:tracePt t="14428" x="5251450" y="1217613"/>
          <p14:tracePt t="14440" x="5240338" y="1217613"/>
          <p14:tracePt t="14451" x="5229225" y="1217613"/>
          <p14:tracePt t="14462" x="5210175" y="1217613"/>
          <p14:tracePt t="14475" x="5199063" y="1217613"/>
          <p14:tracePt t="14476" x="5191125" y="1217613"/>
          <p14:tracePt t="14484" x="5180013" y="1217613"/>
          <p14:tracePt t="14495" x="5157788" y="1217613"/>
          <p14:tracePt t="14506" x="5138738" y="1217613"/>
          <p14:tracePt t="14517" x="5111750" y="1217613"/>
          <p14:tracePt t="14530" x="5092700" y="1217613"/>
          <p14:tracePt t="14540" x="5086350" y="1217613"/>
          <p14:tracePt t="14551" x="5059363" y="1220788"/>
          <p14:tracePt t="14563" x="5048250" y="1220788"/>
          <p14:tracePt t="14564" x="5037138" y="1220788"/>
          <p14:tracePt t="14573" x="5029200" y="1220788"/>
          <p14:tracePt t="14585" x="5002213" y="1220788"/>
          <p14:tracePt t="14596" x="4991100" y="1220788"/>
          <p14:tracePt t="14606" x="4965700" y="1228725"/>
          <p14:tracePt t="14618" x="4957763" y="1228725"/>
          <p14:tracePt t="14619" x="4941888" y="1228725"/>
          <p14:tracePt t="14629" x="4922838" y="1228725"/>
          <p14:tracePt t="14641" x="4897438" y="1231900"/>
          <p14:tracePt t="14650" x="4889500" y="1231900"/>
          <p14:tracePt t="14662" x="4856163" y="1231900"/>
          <p14:tracePt t="14675" x="4829175" y="1231900"/>
          <p14:tracePt t="14684" x="4813300" y="1231900"/>
          <p14:tracePt t="14696" x="4787900" y="1231900"/>
          <p14:tracePt t="14707" x="4779963" y="1231900"/>
          <p14:tracePt t="14718" x="4760913" y="1231900"/>
          <p14:tracePt t="14729" x="4745038" y="1231900"/>
          <p14:tracePt t="14740" x="4741863" y="1231900"/>
          <p14:tracePt t="14751" x="4733925" y="1231900"/>
          <p14:tracePt t="14762" x="4727575" y="1231900"/>
          <p14:tracePt t="14764" x="4722813" y="1231900"/>
          <p14:tracePt t="14773" x="4722813" y="1235075"/>
          <p14:tracePt t="14784" x="4719638" y="1235075"/>
          <p14:tracePt t="14798" x="4719638" y="1239838"/>
          <p14:tracePt t="14874" x="4722813" y="1239838"/>
          <p14:tracePt t="14887" x="4730750" y="1239838"/>
          <p14:tracePt t="14901" x="4733925" y="1239838"/>
          <p14:tracePt t="14908" x="4738688" y="1239838"/>
          <p14:tracePt t="14915" x="4741863" y="1239838"/>
          <p14:tracePt t="14922" x="4745038" y="1239838"/>
          <p14:tracePt t="14936" x="4749800" y="1239838"/>
          <p14:tracePt t="14943" x="4752975" y="1239838"/>
          <p14:tracePt t="14950" x="4760913" y="1239838"/>
          <p14:tracePt t="14963" x="4768850" y="1239838"/>
          <p14:tracePt t="14973" x="4772025" y="1239838"/>
          <p14:tracePt t="14984" x="4783138" y="1239838"/>
          <p14:tracePt t="14996" x="4794250" y="1239838"/>
          <p14:tracePt t="15006" x="4813300" y="1239838"/>
          <p14:tracePt t="15018" x="4840288" y="1239838"/>
          <p14:tracePt t="15029" x="4851400" y="1239838"/>
          <p14:tracePt t="15040" x="4873625" y="1239838"/>
          <p14:tracePt t="15052" x="4897438" y="1239838"/>
          <p14:tracePt t="15053" x="4916488" y="1239838"/>
          <p14:tracePt t="15062" x="4930775" y="1239838"/>
          <p14:tracePt t="15073" x="4968875" y="1239838"/>
          <p14:tracePt t="15084" x="4999038" y="1235075"/>
          <p14:tracePt t="15095" x="5081588" y="1228725"/>
          <p14:tracePt t="15107" x="5127625" y="1220788"/>
          <p14:tracePt t="15108" x="5168900" y="1220788"/>
          <p14:tracePt t="15118" x="5207000" y="1220788"/>
          <p14:tracePt t="15128" x="5270500" y="1220788"/>
          <p14:tracePt t="15140" x="5294313" y="1220788"/>
          <p14:tracePt t="15150" x="5327650" y="1220788"/>
          <p14:tracePt t="15163" x="5346700" y="1212850"/>
          <p14:tracePt t="15173" x="5357813" y="1209675"/>
          <p14:tracePt t="15184" x="5368925" y="1209675"/>
          <p14:tracePt t="15195" x="5373688" y="1209675"/>
          <p14:tracePt t="15206" x="5387975" y="1209675"/>
          <p14:tracePt t="15218" x="5395913" y="1209675"/>
          <p14:tracePt t="15229" x="5407025" y="1209675"/>
          <p14:tracePt t="15239" x="5414963" y="1209675"/>
          <p14:tracePt t="15251" x="5418138" y="1209675"/>
          <p14:tracePt t="15262" x="5422900" y="1209675"/>
          <p14:tracePt t="15273" x="5434013" y="1209675"/>
          <p14:tracePt t="15284" x="5437188" y="1209675"/>
          <p14:tracePt t="15300" x="5440363" y="1209675"/>
          <p14:tracePt t="15307" x="5445125" y="1209675"/>
          <p14:tracePt t="15321" x="5448300" y="1209675"/>
          <p14:tracePt t="15341" x="5453063" y="1209675"/>
          <p14:tracePt t="15355" x="5456238" y="1209675"/>
          <p14:tracePt t="15390" x="5456238" y="1204913"/>
          <p14:tracePt t="15989" x="5437188" y="1212850"/>
          <p14:tracePt t="15995" x="5391150" y="1228725"/>
          <p14:tracePt t="16002" x="5357813" y="1239838"/>
          <p14:tracePt t="16009" x="5305425" y="1254125"/>
          <p14:tracePt t="16017" x="5264150" y="1270000"/>
          <p14:tracePt t="16029" x="5218113" y="1284288"/>
          <p14:tracePt t="16031" x="5176838" y="1292225"/>
          <p14:tracePt t="16039" x="5135563" y="1300163"/>
          <p14:tracePt t="16051" x="5067300" y="1311275"/>
          <p14:tracePt t="16063" x="5026025" y="1311275"/>
          <p14:tracePt t="16064" x="5002213" y="1319213"/>
          <p14:tracePt t="16073" x="4968875" y="1322388"/>
          <p14:tracePt t="16085" x="4916488" y="1330325"/>
          <p14:tracePt t="16095" x="4886325" y="1338263"/>
          <p14:tracePt t="16106" x="4829175" y="1349375"/>
          <p14:tracePt t="16119" x="4760913" y="1368425"/>
          <p14:tracePt t="16129" x="4727575" y="1376363"/>
          <p14:tracePt t="16141" x="4670425" y="1387475"/>
          <p14:tracePt t="16151" x="4654550" y="1398588"/>
          <p14:tracePt t="16162" x="4621213" y="1409700"/>
          <p14:tracePt t="16174" x="4602163" y="1417638"/>
          <p14:tracePt t="16184" x="4591050" y="1420813"/>
          <p14:tracePt t="16195" x="4583113" y="1423988"/>
          <p14:tracePt t="16206" x="4579938" y="1423988"/>
          <p14:tracePt t="16217" x="4568825" y="1428750"/>
          <p14:tracePt t="16230" x="4560888" y="1431925"/>
          <p14:tracePt t="16243" x="4556125" y="1431925"/>
          <p14:tracePt t="16257" x="4552950" y="1431925"/>
          <p14:tracePt t="16271" x="4549775" y="1431925"/>
          <p14:tracePt t="16285" x="4549775" y="1439863"/>
          <p14:tracePt t="16437" x="4549775" y="1436688"/>
          <p14:tracePt t="16449" x="4549775" y="1431925"/>
          <p14:tracePt t="16473" x="4552950" y="1428750"/>
          <p14:tracePt t="16484" x="4556125" y="1423988"/>
          <p14:tracePt t="16497" x="4560888" y="1420813"/>
          <p14:tracePt t="16511" x="4564063" y="1417638"/>
          <p14:tracePt t="16525" x="4572000" y="1417638"/>
          <p14:tracePt t="16532" x="4575175" y="1412875"/>
          <p14:tracePt t="16545" x="4579938" y="1409700"/>
          <p14:tracePt t="16552" x="4583113" y="1409700"/>
          <p14:tracePt t="16561" x="4587875" y="1409700"/>
          <p14:tracePt t="16574" x="4591050" y="1401763"/>
          <p14:tracePt t="16584" x="4594225" y="1398588"/>
          <p14:tracePt t="16595" x="4605338" y="1398588"/>
          <p14:tracePt t="16607" x="4610100" y="1393825"/>
          <p14:tracePt t="16608" x="4618038" y="1390650"/>
          <p14:tracePt t="16617" x="4621213" y="1390650"/>
          <p14:tracePt t="16628" x="4643438" y="1379538"/>
          <p14:tracePt t="16640" x="4651375" y="1376363"/>
          <p14:tracePt t="16650" x="4681538" y="1363663"/>
          <p14:tracePt t="16663" x="4708525" y="1360488"/>
          <p14:tracePt t="16673" x="4722813" y="1352550"/>
          <p14:tracePt t="16684" x="4741863" y="1341438"/>
          <p14:tracePt t="16695" x="4752975" y="1341438"/>
          <p14:tracePt t="16697" x="4764088" y="1338263"/>
          <p14:tracePt t="16706" x="4768850" y="1338263"/>
          <p14:tracePt t="16718" x="4783138" y="1333500"/>
          <p14:tracePt t="16729" x="4787900" y="1333500"/>
          <p14:tracePt t="16739" x="4791075" y="1330325"/>
          <p14:tracePt t="16751" x="4794250" y="1330325"/>
          <p14:tracePt t="16762" x="4799013" y="1330325"/>
          <p14:tracePt t="16821" x="4794250" y="1330325"/>
          <p14:tracePt t="16835" x="4791075" y="1330325"/>
          <p14:tracePt t="16841" x="4787900" y="1330325"/>
          <p14:tracePt t="16848" x="4779963" y="1330325"/>
          <p14:tracePt t="16855" x="4776788" y="1330325"/>
          <p14:tracePt t="16862" x="4772025" y="1330325"/>
          <p14:tracePt t="16873" x="4768850" y="1330325"/>
          <p14:tracePt t="16884" x="4764088" y="1330325"/>
          <p14:tracePt t="16895" x="4760913" y="1330325"/>
          <p14:tracePt t="16897" x="4757738" y="1330325"/>
          <p14:tracePt t="16906" x="4749800" y="1330325"/>
          <p14:tracePt t="16917" x="4741863" y="1330325"/>
          <p14:tracePt t="16929" x="4733925" y="1330325"/>
          <p14:tracePt t="16940" x="4722813" y="1330325"/>
          <p14:tracePt t="16952" x="4703763" y="1330325"/>
          <p14:tracePt t="16962" x="4697413" y="1330325"/>
          <p14:tracePt t="16973" x="4670425" y="1330325"/>
          <p14:tracePt t="16985" x="4662488" y="1330325"/>
          <p14:tracePt t="16986" x="4643438" y="1330325"/>
          <p14:tracePt t="16995" x="4635500" y="1330325"/>
          <p14:tracePt t="17007" x="4610100" y="1330325"/>
          <p14:tracePt t="17017" x="4598988" y="1330325"/>
          <p14:tracePt t="17028" x="4579938" y="1330325"/>
          <p14:tracePt t="17041" x="4572000" y="1330325"/>
          <p14:tracePt t="17042" x="4560888" y="1322388"/>
          <p14:tracePt t="17051" x="4549775" y="1322388"/>
          <p14:tracePt t="17062" x="4538663" y="1322388"/>
          <p14:tracePt t="17073" x="4533900" y="1322388"/>
          <p14:tracePt t="17084" x="4519613" y="1322388"/>
          <p14:tracePt t="17096" x="4511675" y="1322388"/>
          <p14:tracePt t="17106" x="4500563" y="1322388"/>
          <p14:tracePt t="17117" x="4495800" y="1322388"/>
          <p14:tracePt t="17128" x="4492625" y="1322388"/>
          <p14:tracePt t="17139" x="4489450" y="1330325"/>
          <p14:tracePt t="17152" x="4484688" y="1333500"/>
          <p14:tracePt t="17165" x="4484688" y="1338263"/>
          <p14:tracePt t="17179" x="4484688" y="1341438"/>
          <p14:tracePt t="17213" x="4484688" y="1344613"/>
          <p14:tracePt t="17227" x="4489450" y="1344613"/>
          <p14:tracePt t="17241" x="4492625" y="1349375"/>
          <p14:tracePt t="17248" x="4495800" y="1349375"/>
          <p14:tracePt t="17261" x="4503738" y="1349375"/>
          <p14:tracePt t="17268" x="4508500" y="1349375"/>
          <p14:tracePt t="17275" x="4511675" y="1349375"/>
          <p14:tracePt t="17284" x="4514850" y="1349375"/>
          <p14:tracePt t="17296" x="4522788" y="1349375"/>
          <p14:tracePt t="17306" x="4525963" y="1349375"/>
          <p14:tracePt t="17317" x="4530725" y="1349375"/>
          <p14:tracePt t="17330" x="4538663" y="1349375"/>
          <p14:tracePt t="17331" x="4541838" y="1349375"/>
          <p14:tracePt t="17339" x="4545013" y="1349375"/>
          <p14:tracePt t="17351" x="4556125" y="1349375"/>
          <p14:tracePt t="17362" x="4572000" y="1349375"/>
          <p14:tracePt t="17373" x="4613275" y="1349375"/>
          <p14:tracePt t="17385" x="4635500" y="1349375"/>
          <p14:tracePt t="17386" x="4673600" y="1349375"/>
          <p14:tracePt t="17395" x="4714875" y="1349375"/>
          <p14:tracePt t="17406" x="4794250" y="1349375"/>
          <p14:tracePt t="17417" x="4824413" y="1349375"/>
          <p14:tracePt t="17428" x="4867275" y="1349375"/>
          <p14:tracePt t="17441" x="4892675" y="1349375"/>
          <p14:tracePt t="17451" x="4900613" y="1341438"/>
          <p14:tracePt t="17462" x="4916488" y="1341438"/>
          <p14:tracePt t="17474" x="4919663" y="1338263"/>
          <p14:tracePt t="17475" x="4922838" y="1338263"/>
          <p14:tracePt t="17484" x="4933950" y="1333500"/>
          <p14:tracePt t="17496" x="4941888" y="1327150"/>
          <p14:tracePt t="17506" x="4946650" y="1327150"/>
          <p14:tracePt t="17517" x="4953000" y="1322388"/>
          <p14:tracePt t="17529" x="4960938" y="1319213"/>
          <p14:tracePt t="17539" x="4965700" y="1319213"/>
          <p14:tracePt t="17551" x="4968875" y="1311275"/>
          <p14:tracePt t="17562" x="4968875" y="1308100"/>
          <p14:tracePt t="17573" x="4968875" y="1303338"/>
          <p14:tracePt t="17592" x="4968875" y="1300163"/>
          <p14:tracePt t="17605" x="4968875" y="1296988"/>
          <p14:tracePt t="17626" x="4965700" y="1296988"/>
          <p14:tracePt t="17640" x="4957763" y="1296988"/>
          <p14:tracePt t="17646" x="4953000" y="1292225"/>
          <p14:tracePt t="17653" x="4949825" y="1292225"/>
          <p14:tracePt t="17661" x="4946650" y="1292225"/>
          <p14:tracePt t="17673" x="4941888" y="1289050"/>
          <p14:tracePt t="17684" x="4938713" y="1289050"/>
          <p14:tracePt t="17695" x="4927600" y="1281113"/>
          <p14:tracePt t="17707" x="4922838" y="1281113"/>
          <p14:tracePt t="17709" x="4919663" y="1281113"/>
          <p14:tracePt t="17718" x="4916488" y="1281113"/>
          <p14:tracePt t="17729" x="4911725" y="1281113"/>
          <p14:tracePt t="17740" x="4908550" y="1281113"/>
          <p14:tracePt t="17751" x="4900613" y="1277938"/>
          <p14:tracePt t="17763" x="4892675" y="1277938"/>
          <p14:tracePt t="17773" x="4889500" y="1277938"/>
          <p14:tracePt t="17784" x="4886325" y="1273175"/>
          <p14:tracePt t="17796" x="4881563" y="1273175"/>
          <p14:tracePt t="17806" x="4873625" y="1270000"/>
          <p14:tracePt t="17819" x="4862513" y="1266825"/>
          <p14:tracePt t="17828" x="4856163" y="1266825"/>
          <p14:tracePt t="17840" x="4848225" y="1266825"/>
          <p14:tracePt t="17851" x="4837113" y="1262063"/>
          <p14:tracePt t="17862" x="4829175" y="1258888"/>
          <p14:tracePt t="17874" x="4813300" y="1258888"/>
          <p14:tracePt t="17884" x="4810125" y="1250950"/>
          <p14:tracePt t="17895" x="4799013" y="1250950"/>
          <p14:tracePt t="17906" x="4794250" y="1250950"/>
          <p14:tracePt t="17908" x="4783138" y="1247775"/>
          <p14:tracePt t="17917" x="4772025" y="1247775"/>
          <p14:tracePt t="17929" x="4760913" y="1247775"/>
          <p14:tracePt t="17940" x="4749800" y="1243013"/>
          <p14:tracePt t="17951" x="4730750" y="1239838"/>
          <p14:tracePt t="17963" x="4722813" y="1239838"/>
          <p14:tracePt t="17973" x="4711700" y="1239838"/>
          <p14:tracePt t="17984" x="4703763" y="1239838"/>
          <p14:tracePt t="17996" x="4697413" y="1239838"/>
          <p14:tracePt t="17998" x="4689475" y="1239838"/>
          <p14:tracePt t="18006" x="4681538" y="1239838"/>
          <p14:tracePt t="18018" x="4673600" y="1239838"/>
          <p14:tracePt t="18028" x="4670425" y="1239838"/>
          <p14:tracePt t="18040" x="4654550" y="1243013"/>
          <p14:tracePt t="18052" x="4651375" y="1243013"/>
          <p14:tracePt t="18053" x="4640263" y="1247775"/>
          <p14:tracePt t="18062" x="4635500" y="1250950"/>
          <p14:tracePt t="18073" x="4629150" y="1262063"/>
          <p14:tracePt t="18084" x="4624388" y="1262063"/>
          <p14:tracePt t="18095" x="4618038" y="1266825"/>
          <p14:tracePt t="18106" x="4610100" y="1270000"/>
          <p14:tracePt t="18108" x="4605338" y="1273175"/>
          <p14:tracePt t="18117" x="4602163" y="1277938"/>
          <p14:tracePt t="18128" x="4587875" y="1284288"/>
          <p14:tracePt t="18140" x="4583113" y="1292225"/>
          <p14:tracePt t="18150" x="4564063" y="1308100"/>
          <p14:tracePt t="18163" x="4545013" y="1314450"/>
          <p14:tracePt t="18173" x="4541838" y="1327150"/>
          <p14:tracePt t="18184" x="4519613" y="1333500"/>
          <p14:tracePt t="18196" x="4508500" y="1341438"/>
          <p14:tracePt t="18197" x="4503738" y="1344613"/>
          <p14:tracePt t="18206" x="4500563" y="1349375"/>
          <p14:tracePt t="18218" x="4492625" y="1360488"/>
          <p14:tracePt t="18229" x="4489450" y="1360488"/>
          <p14:tracePt t="18239" x="4476750" y="1368425"/>
          <p14:tracePt t="18252" x="4470400" y="1368425"/>
          <p14:tracePt t="18262" x="4465638" y="1371600"/>
          <p14:tracePt t="18273" x="4462463" y="1376363"/>
          <p14:tracePt t="18286" x="4459288" y="1379538"/>
          <p14:tracePt t="18300" x="4451350" y="1379538"/>
          <p14:tracePt t="18307" x="4451350" y="1382713"/>
          <p14:tracePt t="18317" x="4446588" y="1382713"/>
          <p14:tracePt t="18335" x="4443413" y="1382713"/>
          <p14:tracePt t="18349" x="4440238" y="1382713"/>
          <p14:tracePt t="18362" x="4440238" y="1387475"/>
          <p14:tracePt t="18390" x="4440238" y="1393825"/>
          <p14:tracePt t="18403" x="4440238" y="1398588"/>
          <p14:tracePt t="18424" x="4440238" y="1401763"/>
          <p14:tracePt t="18438" x="4440238" y="1406525"/>
          <p14:tracePt t="18445" x="4435475" y="1406525"/>
          <p14:tracePt t="18459" x="4432300" y="1406525"/>
          <p14:tracePt t="18472" x="4432300" y="1409700"/>
          <p14:tracePt t="18486" x="4432300" y="1412875"/>
          <p14:tracePt t="18500" x="4429125" y="1417638"/>
          <p14:tracePt t="18520" x="4429125" y="1423988"/>
          <p14:tracePt t="18534" x="4429125" y="1428750"/>
          <p14:tracePt t="18624" x="4432300" y="1428750"/>
          <p14:tracePt t="18630" x="4432300" y="1420813"/>
          <p14:tracePt t="18663" x="4443413" y="1417638"/>
          <p14:tracePt t="18673" x="4454525" y="1412875"/>
          <p14:tracePt t="18685" x="4459288" y="1409700"/>
          <p14:tracePt t="18687" x="4462463" y="1409700"/>
          <p14:tracePt t="18695" x="4470400" y="1409700"/>
          <p14:tracePt t="18706" x="4489450" y="1406525"/>
          <p14:tracePt t="18718" x="4500563" y="1406525"/>
          <p14:tracePt t="18728" x="4538663" y="1398588"/>
          <p14:tracePt t="18741" x="4575175" y="1398588"/>
          <p14:tracePt t="18751" x="4594225" y="1398588"/>
          <p14:tracePt t="18762" x="4624388" y="1398588"/>
          <p14:tracePt t="18773" x="4643438" y="1398588"/>
          <p14:tracePt t="18775" x="4651375" y="1398588"/>
          <p14:tracePt t="18784" x="4662488" y="1398588"/>
          <p14:tracePt t="18796" x="4681538" y="1398588"/>
          <p14:tracePt t="18806" x="4689475" y="1398588"/>
          <p14:tracePt t="18817" x="4700588" y="1393825"/>
          <p14:tracePt t="18830" x="4711700" y="1390650"/>
          <p14:tracePt t="18839" x="4714875" y="1390650"/>
          <p14:tracePt t="18851" x="4719638" y="1390650"/>
          <p14:tracePt t="18862" x="4727575" y="1390650"/>
          <p14:tracePt t="18873" x="4730750" y="1390650"/>
          <p14:tracePt t="18892" x="4730750" y="1387475"/>
          <p14:tracePt t="18906" x="4722813" y="1387475"/>
          <p14:tracePt t="18913" x="4719638" y="1382713"/>
          <p14:tracePt t="18919" x="4714875" y="1382713"/>
          <p14:tracePt t="18929" x="4708525" y="1382713"/>
          <p14:tracePt t="18940" x="4692650" y="1382713"/>
          <p14:tracePt t="18951" x="4684713" y="1376363"/>
          <p14:tracePt t="18962" x="4670425" y="1376363"/>
          <p14:tracePt t="18975" x="4643438" y="1376363"/>
          <p14:tracePt t="18984" x="4635500" y="1376363"/>
          <p14:tracePt t="18995" x="4602163" y="1376363"/>
          <p14:tracePt t="19006" x="4591050" y="1376363"/>
          <p14:tracePt t="19017" x="4568825" y="1376363"/>
          <p14:tracePt t="19029" x="4549775" y="1376363"/>
          <p14:tracePt t="19031" x="4533900" y="1376363"/>
          <p14:tracePt t="19040" x="4519613" y="1376363"/>
          <p14:tracePt t="19051" x="4484688" y="1376363"/>
          <p14:tracePt t="19063" x="4470400" y="1376363"/>
          <p14:tracePt t="19064" x="4454525" y="1376363"/>
          <p14:tracePt t="19073" x="4435475" y="1376363"/>
          <p14:tracePt t="19085" x="4405313" y="1376363"/>
          <p14:tracePt t="19096" x="4391025" y="1376363"/>
          <p14:tracePt t="19106" x="4364038" y="1376363"/>
          <p14:tracePt t="19119" x="4337050" y="1376363"/>
          <p14:tracePt t="19128" x="4322763" y="1379538"/>
          <p14:tracePt t="19140" x="4295775" y="1379538"/>
          <p14:tracePt t="19151" x="4284663" y="1382713"/>
          <p14:tracePt t="19162" x="4265613" y="1390650"/>
          <p14:tracePt t="19174" x="4243388" y="1393825"/>
          <p14:tracePt t="19184" x="4235450" y="1398588"/>
          <p14:tracePt t="19195" x="4221163" y="1409700"/>
          <p14:tracePt t="19207" x="4216400" y="1409700"/>
          <p14:tracePt t="19209" x="4205288" y="1412875"/>
          <p14:tracePt t="19217" x="4202113" y="1417638"/>
          <p14:tracePt t="19229" x="4191000" y="1431925"/>
          <p14:tracePt t="19240" x="4183063" y="1436688"/>
          <p14:tracePt t="19251" x="4171950" y="1443038"/>
          <p14:tracePt t="19262" x="4160838" y="1443038"/>
          <p14:tracePt t="19263" x="4156075" y="1447800"/>
          <p14:tracePt t="19273" x="4152900" y="1455738"/>
          <p14:tracePt t="19285" x="4137025" y="1462088"/>
          <p14:tracePt t="19295" x="4133850" y="1462088"/>
          <p14:tracePt t="19306" x="4130675" y="1470025"/>
          <p14:tracePt t="19318" x="4125913" y="1473200"/>
          <p14:tracePt t="19320" x="4122738" y="1473200"/>
          <p14:tracePt t="19329" x="4122738" y="1481138"/>
          <p14:tracePt t="19339" x="4117975" y="1485900"/>
          <p14:tracePt t="19351" x="4114800" y="1485900"/>
          <p14:tracePt t="19362" x="4111625" y="1489075"/>
          <p14:tracePt t="19374" x="4111625" y="1492250"/>
          <p14:tracePt t="19384" x="4103688" y="1492250"/>
          <p14:tracePt t="19395" x="4103688" y="1497013"/>
          <p14:tracePt t="19408" x="4103688" y="1500188"/>
          <p14:tracePt t="19421" x="4103688" y="1503363"/>
          <p14:tracePt t="19442" x="4103688" y="1508125"/>
          <p14:tracePt t="19449" x="4106863" y="1508125"/>
          <p14:tracePt t="19456" x="4106863" y="1516063"/>
          <p14:tracePt t="19470" x="4111625" y="1516063"/>
          <p14:tracePt t="19484" x="4114800" y="1519238"/>
          <p14:tracePt t="19497" x="4117975" y="1522413"/>
          <p14:tracePt t="19512" x="4117975" y="1527175"/>
          <p14:tracePt t="19518" x="4122738" y="1527175"/>
          <p14:tracePt t="19532" x="4122738" y="1530350"/>
          <p14:tracePt t="19545" x="4122738" y="1535113"/>
          <p14:tracePt t="19559" x="4125913" y="1535113"/>
          <p14:tracePt t="19566" x="4125913" y="1538288"/>
          <p14:tracePt t="19580" x="4125913" y="1546225"/>
          <p14:tracePt t="19587" x="4130675" y="1546225"/>
          <p14:tracePt t="19595" x="4130675" y="1549400"/>
          <p14:tracePt t="19615" x="4130675" y="1552575"/>
          <p14:tracePt t="19621" x="4130675" y="1557338"/>
          <p14:tracePt t="19635" x="4130675" y="1560513"/>
          <p14:tracePt t="19642" x="4130675" y="1565275"/>
          <p14:tracePt t="19650" x="4130675" y="1568450"/>
          <p14:tracePt t="19662" x="4130675" y="1576388"/>
          <p14:tracePt t="19673" x="4130675" y="1579563"/>
          <p14:tracePt t="19684" x="4130675" y="1587500"/>
          <p14:tracePt t="19704" x="4130675" y="1590675"/>
          <p14:tracePt t="19711" x="4130675" y="1595438"/>
          <p14:tracePt t="19718" x="4130675" y="1598613"/>
          <p14:tracePt t="19728" x="4130675" y="1606550"/>
          <p14:tracePt t="19740" x="4130675" y="1609725"/>
          <p14:tracePt t="19752" x="4130675" y="1617663"/>
          <p14:tracePt t="19762" x="4130675" y="1620838"/>
          <p14:tracePt t="19773" x="4130675" y="1625600"/>
          <p14:tracePt t="19784" x="4130675" y="1628775"/>
          <p14:tracePt t="19795" x="4130675" y="1639888"/>
          <p14:tracePt t="19808" x="4130675" y="1647825"/>
          <p14:tracePt t="19821" x="4130675" y="1651000"/>
          <p14:tracePt t="19828" x="4130675" y="1658938"/>
          <p14:tracePt t="19840" x="4130675" y="1666875"/>
          <p14:tracePt t="19842" x="4130675" y="1670050"/>
          <p14:tracePt t="19851" x="4130675" y="1674813"/>
          <p14:tracePt t="19862" x="4130675" y="1677988"/>
          <p14:tracePt t="19873" x="4130675" y="1681163"/>
          <p14:tracePt t="19885" x="4130675" y="1689100"/>
          <p14:tracePt t="19897" x="4130675" y="1700213"/>
          <p14:tracePt t="19910" x="4130675" y="1704975"/>
          <p14:tracePt t="19918" x="4130675" y="1708150"/>
          <p14:tracePt t="19929" x="4130675" y="1711325"/>
          <p14:tracePt t="19939" x="4130675" y="1719263"/>
          <p14:tracePt t="19952" x="4130675" y="1727200"/>
          <p14:tracePt t="19962" x="4130675" y="1730375"/>
          <p14:tracePt t="19973" x="4130675" y="1741488"/>
          <p14:tracePt t="19985" x="4130675" y="1746250"/>
          <p14:tracePt t="19986" x="4130675" y="1749425"/>
          <p14:tracePt t="19995" x="4130675" y="1760538"/>
          <p14:tracePt t="20007" x="4130675" y="1768475"/>
          <p14:tracePt t="20017" x="4130675" y="1773238"/>
          <p14:tracePt t="20028" x="4130675" y="1784350"/>
          <p14:tracePt t="20041" x="4130675" y="1790700"/>
          <p14:tracePt t="20054" x="4130675" y="1795463"/>
          <p14:tracePt t="20062" x="4130675" y="1798638"/>
          <p14:tracePt t="20082" x="4130675" y="1803400"/>
          <p14:tracePt t="20089" x="4133850" y="1803400"/>
          <p14:tracePt t="20096" x="4133850" y="1806575"/>
          <p14:tracePt t="20109" x="4133850" y="1814513"/>
          <p14:tracePt t="20130" x="4133850" y="1817688"/>
          <p14:tracePt t="20144" x="4133850" y="1820863"/>
          <p14:tracePt t="20158" x="4133850" y="1825625"/>
          <p14:tracePt t="20172" x="4133850" y="1828800"/>
          <p14:tracePt t="20178" x="4130675" y="1833563"/>
          <p14:tracePt t="20185" x="4125913" y="1833563"/>
          <p14:tracePt t="20847" x="4130675" y="1833563"/>
          <p14:tracePt t="20852" x="4148138" y="1833563"/>
          <p14:tracePt t="20884" x="4205288" y="1825625"/>
          <p14:tracePt t="20895" x="4227513" y="1820863"/>
          <p14:tracePt t="20908" x="4235450" y="1817688"/>
          <p14:tracePt t="20909" x="4246563" y="1817688"/>
          <p14:tracePt t="20917" x="4257675" y="1809750"/>
          <p14:tracePt t="20929" x="4276725" y="1798638"/>
          <p14:tracePt t="20940" x="4281488" y="1795463"/>
          <p14:tracePt t="20950" x="4295775" y="1787525"/>
          <p14:tracePt t="20963" x="4311650" y="1773238"/>
          <p14:tracePt t="20973" x="4311650" y="1768475"/>
          <p14:tracePt t="20984" x="4319588" y="1765300"/>
          <p14:tracePt t="20995" x="4322763" y="1760538"/>
          <p14:tracePt t="21006" x="4325938" y="1754188"/>
          <p14:tracePt t="21018" x="4330700" y="1746250"/>
          <p14:tracePt t="21029" x="4330700" y="1741488"/>
          <p14:tracePt t="21039" x="4330700" y="1738313"/>
          <p14:tracePt t="21052" x="4330700" y="1735138"/>
          <p14:tracePt t="21053" x="4330700" y="1730375"/>
          <p14:tracePt t="21066" x="4330700" y="1727200"/>
          <p14:tracePt t="21080" x="4330700" y="1724025"/>
          <p14:tracePt t="21093" x="4330700" y="1716088"/>
          <p14:tracePt t="21100" x="4325938" y="1716088"/>
          <p14:tracePt t="21107" x="4325938" y="1711325"/>
          <p14:tracePt t="21117" x="4325938" y="1708150"/>
          <p14:tracePt t="21129" x="4322763" y="1708150"/>
          <p14:tracePt t="21140" x="4319588" y="1704975"/>
          <p14:tracePt t="21151" x="4314825" y="1700213"/>
          <p14:tracePt t="21163" x="4314825" y="1693863"/>
          <p14:tracePt t="21173" x="4306888" y="1693863"/>
          <p14:tracePt t="21184" x="4300538" y="1689100"/>
          <p14:tracePt t="21196" x="4300538" y="1681163"/>
          <p14:tracePt t="21198" x="4295775" y="1677988"/>
          <p14:tracePt t="21211" x="4292600" y="1674813"/>
          <p14:tracePt t="21218" x="4287838" y="1670050"/>
          <p14:tracePt t="21231" x="4284663" y="1670050"/>
          <p14:tracePt t="21240" x="4284663" y="1666875"/>
          <p14:tracePt t="21252" x="4281488" y="1662113"/>
          <p14:tracePt t="21266" x="4273550" y="1658938"/>
          <p14:tracePt t="21273" x="4270375" y="1658938"/>
          <p14:tracePt t="21286" x="4265613" y="1651000"/>
          <p14:tracePt t="21295" x="4265613" y="1647825"/>
          <p14:tracePt t="21307" x="4262438" y="1644650"/>
          <p14:tracePt t="21318" x="4257675" y="1639888"/>
          <p14:tracePt t="21329" x="4254500" y="1636713"/>
          <p14:tracePt t="21340" x="4254500" y="1631950"/>
          <p14:tracePt t="21342" x="4251325" y="1628775"/>
          <p14:tracePt t="21351" x="4243388" y="1628775"/>
          <p14:tracePt t="21362" x="4240213" y="1617663"/>
          <p14:tracePt t="21373" x="4235450" y="1614488"/>
          <p14:tracePt t="21384" x="4227513" y="1606550"/>
          <p14:tracePt t="21396" x="4224338" y="1606550"/>
          <p14:tracePt t="21398" x="4221163" y="1601788"/>
          <p14:tracePt t="21407" x="4213225" y="1598613"/>
          <p14:tracePt t="21418" x="4210050" y="1587500"/>
          <p14:tracePt t="21429" x="4205288" y="1587500"/>
          <p14:tracePt t="21431" x="4202113" y="1582738"/>
          <p14:tracePt t="21444" x="4197350" y="1579563"/>
          <p14:tracePt t="21465" x="4194175" y="1576388"/>
          <p14:tracePt t="21479" x="4194175" y="1571625"/>
          <p14:tracePt t="21520" x="4197350" y="1571625"/>
          <p14:tracePt t="21534" x="4202113" y="1571625"/>
          <p14:tracePt t="21548" x="4205288" y="1571625"/>
          <p14:tracePt t="21562" x="4205288" y="1576388"/>
          <p14:tracePt t="21569" x="4210050" y="1576388"/>
          <p14:tracePt t="21583" x="4216400" y="1576388"/>
          <p14:tracePt t="21596" x="4221163" y="1576388"/>
          <p14:tracePt t="21617" x="4224338" y="1576388"/>
          <p14:tracePt t="21624" x="4227513" y="1576388"/>
          <p14:tracePt t="21630" x="4232275" y="1576388"/>
          <p14:tracePt t="21640" x="4235450" y="1576388"/>
          <p14:tracePt t="21651" x="4240213" y="1579563"/>
          <p14:tracePt t="21662" x="4246563" y="1579563"/>
          <p14:tracePt t="21673" x="4251325" y="1579563"/>
          <p14:tracePt t="21684" x="4251325" y="1582738"/>
          <p14:tracePt t="21695" x="4254500" y="1582738"/>
          <p14:tracePt t="21706" x="4257675" y="1582738"/>
          <p14:tracePt t="21718" x="4262438" y="1582738"/>
          <p14:tracePt t="21728" x="4270375" y="1582738"/>
          <p14:tracePt t="21741" x="4281488" y="1582738"/>
          <p14:tracePt t="21754" x="4284663" y="1582738"/>
          <p14:tracePt t="21762" x="4287838" y="1582738"/>
          <p14:tracePt t="21774" x="4292600" y="1582738"/>
          <p14:tracePt t="21775" x="4295775" y="1582738"/>
          <p14:tracePt t="21788" x="4300538" y="1582738"/>
          <p14:tracePt t="21802" x="4303713" y="1582738"/>
          <p14:tracePt t="21871" x="4300538" y="1582738"/>
          <p14:tracePt t="21879" x="4295775" y="1582738"/>
          <p14:tracePt t="21885" x="4292600" y="1582738"/>
          <p14:tracePt t="21895" x="4287838" y="1579563"/>
          <p14:tracePt t="21906" x="4284663" y="1579563"/>
          <p14:tracePt t="21918" x="4281488" y="1579563"/>
          <p14:tracePt t="21919" x="4273550" y="1579563"/>
          <p14:tracePt t="21933" x="4270375" y="1579563"/>
          <p14:tracePt t="21946" x="4265613" y="1579563"/>
          <p14:tracePt t="21967" x="4262438" y="1579563"/>
          <p14:tracePt t="21981" x="4257675" y="1579563"/>
          <p14:tracePt t="21995" x="4254500" y="1579563"/>
          <p14:tracePt t="22008" x="4251325" y="1579563"/>
          <p14:tracePt t="22022" x="4243388" y="1579563"/>
          <p14:tracePt t="22029" x="4240213" y="1579563"/>
          <p14:tracePt t="22043" x="4235450" y="1579563"/>
          <p14:tracePt t="22057" x="4232275" y="1579563"/>
          <p14:tracePt t="22071" x="4227513" y="1579563"/>
          <p14:tracePt t="22077" x="4227513" y="1576388"/>
          <p14:tracePt t="22084" x="4224338" y="1576388"/>
          <p14:tracePt t="22098" x="4221163" y="1576388"/>
          <p14:tracePt t="22112" x="4213225" y="1571625"/>
          <p14:tracePt t="22119" x="4210050" y="1571625"/>
          <p14:tracePt t="22139" x="4205288" y="1571625"/>
          <p14:tracePt t="22153" x="4202113" y="1571625"/>
          <p14:tracePt t="22167" x="4197350" y="1571625"/>
          <p14:tracePt t="22222" x="4202113" y="1571625"/>
          <p14:tracePt t="22236" x="4205288" y="1571625"/>
          <p14:tracePt t="22256" x="4210050" y="1571625"/>
          <p14:tracePt t="22263" x="4210050" y="1568450"/>
          <p14:tracePt t="22270" x="4216400" y="1568450"/>
          <p14:tracePt t="22284" x="4221163" y="1568450"/>
          <p14:tracePt t="22297" x="4221163" y="1565275"/>
          <p14:tracePt t="22304" x="4224338" y="1565275"/>
          <p14:tracePt t="22318" x="4227513" y="1557338"/>
          <p14:tracePt t="22332" x="4232275" y="1552575"/>
          <p14:tracePt t="22346" x="4235450" y="1552575"/>
          <p14:tracePt t="22353" x="4240213" y="1549400"/>
          <p14:tracePt t="22359" x="4246563" y="1549400"/>
          <p14:tracePt t="22373" x="4251325" y="1546225"/>
          <p14:tracePt t="22380" x="4254500" y="1546225"/>
          <p14:tracePt t="22394" x="4257675" y="1541463"/>
          <p14:tracePt t="22401" x="4262438" y="1541463"/>
          <p14:tracePt t="22408" x="4265613" y="1538288"/>
          <p14:tracePt t="22417" x="4270375" y="1538288"/>
          <p14:tracePt t="22429" x="4281488" y="1535113"/>
          <p14:tracePt t="22442" x="4284663" y="1527175"/>
          <p14:tracePt t="22450" x="4287838" y="1527175"/>
          <p14:tracePt t="22463" x="4300538" y="1522413"/>
          <p14:tracePt t="22473" x="4306888" y="1522413"/>
          <p14:tracePt t="22484" x="4319588" y="1519238"/>
          <p14:tracePt t="22495" x="4322763" y="1516063"/>
          <p14:tracePt t="22506" x="4341813" y="1516063"/>
          <p14:tracePt t="22518" x="4356100" y="1511300"/>
          <p14:tracePt t="22529" x="4367213" y="1508125"/>
          <p14:tracePt t="22539" x="4379913" y="1508125"/>
          <p14:tracePt t="22552" x="4394200" y="1500188"/>
          <p14:tracePt t="22562" x="4402138" y="1500188"/>
          <p14:tracePt t="22573" x="4416425" y="1500188"/>
          <p14:tracePt t="22584" x="4429125" y="1500188"/>
          <p14:tracePt t="22595" x="4435475" y="1500188"/>
          <p14:tracePt t="22607" x="4446588" y="1500188"/>
          <p14:tracePt t="22617" x="4454525" y="1500188"/>
          <p14:tracePt t="22628" x="4462463" y="1500188"/>
          <p14:tracePt t="22640" x="4465638" y="1500188"/>
          <p14:tracePt t="22642" x="4470400" y="1500188"/>
          <p14:tracePt t="22655" x="4473575" y="1500188"/>
          <p14:tracePt t="22669" x="4476750" y="1500188"/>
          <p14:tracePt t="22690" x="4476750" y="1503363"/>
          <p14:tracePt t="22704" x="4476750" y="1511300"/>
          <p14:tracePt t="22724" x="4473575" y="1516063"/>
          <p14:tracePt t="22738" x="4470400" y="1519238"/>
          <p14:tracePt t="22752" x="4465638" y="1522413"/>
          <p14:tracePt t="22758" x="4462463" y="1522413"/>
          <p14:tracePt t="22765" x="4459288" y="1522413"/>
          <p14:tracePt t="22773" x="4451350" y="1527175"/>
          <p14:tracePt t="22785" x="4446588" y="1527175"/>
          <p14:tracePt t="22786" x="4440238" y="1530350"/>
          <p14:tracePt t="22795" x="4435475" y="1530350"/>
          <p14:tracePt t="22807" x="4421188" y="1530350"/>
          <p14:tracePt t="22817" x="4416425" y="1530350"/>
          <p14:tracePt t="22829" x="4402138" y="1530350"/>
          <p14:tracePt t="22841" x="4398963" y="1530350"/>
          <p14:tracePt t="22842" x="4394200" y="1530350"/>
          <p14:tracePt t="22851" x="4386263" y="1538288"/>
          <p14:tracePt t="22862" x="4375150" y="1541463"/>
          <p14:tracePt t="22875" x="4371975" y="1541463"/>
          <p14:tracePt t="22884" x="4367213" y="1546225"/>
          <p14:tracePt t="22896" x="4364038" y="1549400"/>
          <p14:tracePt t="22910" x="4360863" y="1552575"/>
          <p14:tracePt t="22918" x="4360863" y="1557338"/>
          <p14:tracePt t="22929" x="4356100" y="1560513"/>
          <p14:tracePt t="22931" x="4356100" y="1568450"/>
          <p14:tracePt t="22939" x="4349750" y="1571625"/>
          <p14:tracePt t="22951" x="4349750" y="1576388"/>
          <p14:tracePt t="22962" x="4344988" y="1576388"/>
          <p14:tracePt t="22973" x="4344988" y="1579563"/>
          <p14:tracePt t="22986" x="4344988" y="1582738"/>
          <p14:tracePt t="23006" x="4344988" y="1587500"/>
          <p14:tracePt t="23020" x="4344988" y="1590675"/>
          <p14:tracePt t="23041" x="4344988" y="1598613"/>
          <p14:tracePt t="23047" x="4344988" y="1601788"/>
          <p14:tracePt t="23054" x="4344988" y="1606550"/>
          <p14:tracePt t="23069" x="4352925" y="1609725"/>
          <p14:tracePt t="23082" x="4352925" y="1614488"/>
          <p14:tracePt t="23103" x="4352925" y="1617663"/>
          <p14:tracePt t="23116" x="4352925" y="1620838"/>
          <p14:tracePt t="23123" x="4356100" y="1620838"/>
          <p14:tracePt t="23137" x="4356100" y="1625600"/>
          <p14:tracePt t="23151" x="4356100" y="1631950"/>
          <p14:tracePt t="23185" x="4360863" y="1636713"/>
          <p14:tracePt t="23371" x="4364038" y="1636713"/>
          <p14:tracePt t="23384" x="4367213" y="1636713"/>
          <p14:tracePt t="23406" x="4371975" y="1644650"/>
          <p14:tracePt t="23419" x="4375150" y="1644650"/>
          <p14:tracePt t="23429" x="4375150" y="1647825"/>
          <p14:tracePt t="23440" x="4383088" y="1662113"/>
          <p14:tracePt t="23451" x="4386263" y="1670050"/>
          <p14:tracePt t="23462" x="4391025" y="1697038"/>
          <p14:tracePt t="23474" x="4391025" y="1724025"/>
          <p14:tracePt t="23484" x="4398963" y="1741488"/>
          <p14:tracePt t="23495" x="4398963" y="1765300"/>
          <p14:tracePt t="23507" x="4398963" y="1776413"/>
          <p14:tracePt t="23517" x="4398963" y="1790700"/>
          <p14:tracePt t="23530" x="4398963" y="1809750"/>
          <p14:tracePt t="23540" x="4398963" y="1814513"/>
          <p14:tracePt t="23550" x="4398963" y="1833563"/>
          <p14:tracePt t="23563" x="4398963" y="1836738"/>
          <p14:tracePt t="23564" x="4398963" y="1844675"/>
          <p14:tracePt t="23573" x="4398963" y="1851025"/>
          <p14:tracePt t="23585" x="4398963" y="1863725"/>
          <p14:tracePt t="23595" x="4398963" y="1866900"/>
          <p14:tracePt t="23606" x="4398963" y="1882775"/>
          <p14:tracePt t="23619" x="4398963" y="1885950"/>
          <p14:tracePt t="23629" x="4398963" y="1889125"/>
          <p14:tracePt t="23640" x="4394200" y="1889125"/>
          <p14:tracePt t="23651" x="4386263" y="1889125"/>
          <p14:tracePt t="23662" x="4383088" y="1889125"/>
          <p14:tracePt t="23674" x="4379913" y="1885950"/>
          <p14:tracePt t="23684" x="4379913" y="1882775"/>
          <p14:tracePt t="23695" x="4375150" y="1870075"/>
          <p14:tracePt t="23707" x="4375150" y="1863725"/>
          <p14:tracePt t="23708" x="4371975" y="1858963"/>
          <p14:tracePt t="23718" x="4371975" y="1855788"/>
          <p14:tracePt t="23729" x="4367213" y="1844675"/>
          <p14:tracePt t="23741" x="4367213" y="1836738"/>
          <p14:tracePt t="23751" x="4367213" y="1820863"/>
          <p14:tracePt t="23763" x="4367213" y="1814513"/>
          <p14:tracePt t="23765" x="4367213" y="1809750"/>
          <p14:tracePt t="23773" x="4367213" y="1806575"/>
          <p14:tracePt t="23784" x="4367213" y="1790700"/>
          <p14:tracePt t="23795" x="4367213" y="1787525"/>
          <p14:tracePt t="23806" x="4367213" y="1779588"/>
          <p14:tracePt t="23819" x="4364038" y="1765300"/>
          <p14:tracePt t="23829" x="4364038" y="1760538"/>
          <p14:tracePt t="23839" x="4356100" y="1754188"/>
          <p14:tracePt t="23852" x="4356100" y="1746250"/>
          <p14:tracePt t="23853" x="4356100" y="1741488"/>
          <p14:tracePt t="23862" x="4352925" y="1738313"/>
          <p14:tracePt t="23874" x="4352925" y="1735138"/>
          <p14:tracePt t="23885" x="4352925" y="1730375"/>
          <p14:tracePt t="23895" x="4349750" y="1724025"/>
          <p14:tracePt t="23908" x="4344988" y="1716088"/>
          <p14:tracePt t="23917" x="4344988" y="1711325"/>
          <p14:tracePt t="23929" x="4341813" y="1700213"/>
          <p14:tracePt t="23940" x="4337050" y="1697038"/>
          <p14:tracePt t="23950" x="4337050" y="1681163"/>
          <p14:tracePt t="23963" x="4330700" y="1666875"/>
          <p14:tracePt t="23973" x="4325938" y="1662113"/>
          <p14:tracePt t="23984" x="4322763" y="1651000"/>
          <p14:tracePt t="23995" x="4322763" y="1644650"/>
          <p14:tracePt t="24006" x="4314825" y="1636713"/>
          <p14:tracePt t="24018" x="4306888" y="1625600"/>
          <p14:tracePt t="24029" x="4303713" y="1614488"/>
          <p14:tracePt t="24040" x="4295775" y="1606550"/>
          <p14:tracePt t="24052" x="4292600" y="1601788"/>
          <p14:tracePt t="24053" x="4287838" y="1595438"/>
          <p14:tracePt t="24062" x="4281488" y="1587500"/>
          <p14:tracePt t="24073" x="4273550" y="1582738"/>
          <p14:tracePt t="24084" x="4273550" y="1579563"/>
          <p14:tracePt t="24095" x="4265613" y="1568450"/>
          <p14:tracePt t="24107" x="4257675" y="1568450"/>
          <p14:tracePt t="24117" x="4251325" y="1565275"/>
          <p14:tracePt t="24128" x="4246563" y="1565275"/>
          <p14:tracePt t="24141" x="4243388" y="1565275"/>
          <p14:tracePt t="24151" x="4240213" y="1565275"/>
          <p14:tracePt t="24163" x="4235450" y="1565275"/>
          <p14:tracePt t="24173" x="4232275" y="1565275"/>
          <p14:tracePt t="24190" x="4227513" y="1565275"/>
          <p14:tracePt t="24203" x="4221163" y="1565275"/>
          <p14:tracePt t="24217" x="4216400" y="1565275"/>
          <p14:tracePt t="24238" x="4213225" y="1565275"/>
          <p14:tracePt t="24252" x="4210050" y="1565275"/>
          <p14:tracePt t="24258" x="4210050" y="1571625"/>
          <p14:tracePt t="24265" x="4205288" y="1571625"/>
          <p14:tracePt t="24273" x="4205288" y="1576388"/>
          <p14:tracePt t="24285" x="4205288" y="1579563"/>
          <p14:tracePt t="24295" x="4205288" y="1582738"/>
          <p14:tracePt t="24307" x="4205288" y="1590675"/>
          <p14:tracePt t="24318" x="4205288" y="1595438"/>
          <p14:tracePt t="24328" x="4205288" y="1601788"/>
          <p14:tracePt t="24341" x="4205288" y="1606550"/>
          <p14:tracePt t="24355" x="4205288" y="1609725"/>
          <p14:tracePt t="24369" x="4205288" y="1614488"/>
          <p14:tracePt t="24375" x="4205288" y="1617663"/>
          <p14:tracePt t="24389" x="4205288" y="1620838"/>
          <p14:tracePt t="24396" x="4205288" y="1625600"/>
          <p14:tracePt t="24410" x="4205288" y="1628775"/>
          <p14:tracePt t="24424" x="4210050" y="1628775"/>
          <p14:tracePt t="24430" x="4210050" y="1636713"/>
          <p14:tracePt t="24444" x="4210050" y="1639888"/>
          <p14:tracePt t="24458" x="4213225" y="1639888"/>
          <p14:tracePt t="24464" x="4213225" y="1644650"/>
          <p14:tracePt t="24479" x="4213225" y="1647825"/>
          <p14:tracePt t="24500" x="4216400" y="1647825"/>
          <p14:tracePt t="24527" x="4224338" y="1651000"/>
          <p14:tracePt t="24547" x="4227513" y="1651000"/>
          <p14:tracePt t="24554" x="4227513" y="1655763"/>
          <p14:tracePt t="24575" x="4227513" y="1658938"/>
          <p14:tracePt t="24589" x="4232275" y="1658938"/>
          <p14:tracePt t="24651" x="4235450" y="1666875"/>
          <p14:tracePt t="24707" x="4235450" y="1670050"/>
          <p14:tracePt t="24740" x="4240213" y="1670050"/>
          <p14:tracePt t="24823" x="4243388" y="1670050"/>
          <p14:tracePt t="24830" x="4243388" y="1674813"/>
          <p14:tracePt t="24864" x="4243388" y="1677988"/>
          <p14:tracePt t="24877" x="4246563" y="1677988"/>
          <p14:tracePt t="24892" x="4246563" y="1681163"/>
          <p14:tracePt t="24905" x="4254500" y="1681163"/>
          <p14:tracePt t="24926" x="4254500" y="1685925"/>
          <p14:tracePt t="24968" x="4254500" y="1689100"/>
          <p14:tracePt t="25009" x="4257675" y="1689100"/>
          <p14:tracePt t="25298" x="4257675" y="1685925"/>
          <p14:tracePt t="25318" x="4257675" y="1681163"/>
          <p14:tracePt t="25332" x="4257675" y="1677988"/>
          <p14:tracePt t="25340" x="4251325" y="1674813"/>
          <p14:tracePt t="25352" x="4251325" y="1670050"/>
          <p14:tracePt t="25354" x="4251325" y="1662113"/>
          <p14:tracePt t="25366" x="4251325" y="1658938"/>
          <p14:tracePt t="25373" x="4251325" y="1655763"/>
          <p14:tracePt t="25384" x="4251325" y="1651000"/>
          <p14:tracePt t="25395" x="4251325" y="1644650"/>
          <p14:tracePt t="25408" x="4251325" y="1631950"/>
          <p14:tracePt t="25421" x="4251325" y="1628775"/>
          <p14:tracePt t="25429" x="4251325" y="1625600"/>
          <p14:tracePt t="25440" x="4251325" y="1620838"/>
          <p14:tracePt t="25451" x="4254500" y="1614488"/>
          <p14:tracePt t="25463" x="4257675" y="1609725"/>
          <p14:tracePt t="25473" x="4257675" y="1606550"/>
          <p14:tracePt t="25484" x="4257675" y="1595438"/>
          <p14:tracePt t="25497" x="4262438" y="1590675"/>
          <p14:tracePt t="25506" x="4262438" y="1587500"/>
          <p14:tracePt t="25518" x="4262438" y="1582738"/>
          <p14:tracePt t="25528" x="4262438" y="1579563"/>
          <p14:tracePt t="25539" x="4262438" y="1576388"/>
          <p14:tracePt t="25552" x="4262438" y="1568450"/>
          <p14:tracePt t="25573" x="4262438" y="1565275"/>
          <p14:tracePt t="25586" x="4262438" y="1560513"/>
          <p14:tracePt t="25676" x="4262438" y="1565275"/>
          <p14:tracePt t="25690" x="4262438" y="1571625"/>
          <p14:tracePt t="25717" x="4251325" y="1582738"/>
          <p14:tracePt t="25719" x="4251325" y="1587500"/>
          <p14:tracePt t="25728" x="4251325" y="1590675"/>
          <p14:tracePt t="25739" x="4251325" y="1601788"/>
          <p14:tracePt t="25752" x="4251325" y="1606550"/>
          <p14:tracePt t="25762" x="4251325" y="1609725"/>
          <p14:tracePt t="25773" x="4251325" y="1617663"/>
          <p14:tracePt t="25786" x="4251325" y="1620838"/>
          <p14:tracePt t="25795" x="4251325" y="1625600"/>
          <p14:tracePt t="25807" x="4251325" y="1636713"/>
          <p14:tracePt t="25817" x="4251325" y="1639888"/>
          <p14:tracePt t="25834" x="4251325" y="1644650"/>
          <p14:tracePt t="25848" x="4251325" y="1647825"/>
          <p14:tracePt t="25862" x="4251325" y="1651000"/>
          <p14:tracePt t="25882" x="4251325" y="1655763"/>
          <p14:tracePt t="25896" x="4251325" y="1658938"/>
          <p14:tracePt t="25917" x="4251325" y="1666875"/>
          <p14:tracePt t="25930" x="4251325" y="1670050"/>
          <p14:tracePt t="25958" x="4251325" y="1674813"/>
          <p14:tracePt t="25993" x="4251325" y="1677988"/>
          <p14:tracePt t="26020" x="4251325" y="1681163"/>
          <p14:tracePt t="26041" x="4251325" y="1685925"/>
          <p14:tracePt t="26062" x="4251325" y="1689100"/>
          <p14:tracePt t="26082" x="4251325" y="1697038"/>
          <p14:tracePt t="26096" x="4251325" y="1700213"/>
          <p14:tracePt t="26109" x="4251325" y="1704975"/>
          <p14:tracePt t="26130" x="4251325" y="1708150"/>
          <p14:tracePt t="26143" x="4251325" y="1711325"/>
          <p14:tracePt t="26165" x="4251325" y="1716088"/>
          <p14:tracePt t="26178" x="4251325" y="1719263"/>
          <p14:tracePt t="26185" x="4246563" y="1719263"/>
          <p14:tracePt t="26331" x="4243388" y="1719263"/>
          <p14:tracePt t="26343" x="4243388" y="1716088"/>
          <p14:tracePt t="26364" x="4243388" y="1711325"/>
          <p14:tracePt t="26378" x="4240213" y="1708150"/>
          <p14:tracePt t="26399" x="4240213" y="1704975"/>
          <p14:tracePt t="26412" x="4240213" y="1700213"/>
          <p14:tracePt t="26426" x="4235450" y="1693863"/>
          <p14:tracePt t="26461" x="4235450" y="1689100"/>
          <p14:tracePt t="26475" x="4232275" y="1689100"/>
          <p14:tracePt t="26578" x="4232275" y="1697038"/>
          <p14:tracePt t="26591" x="4232275" y="1700213"/>
          <p14:tracePt t="26618" x="4232275" y="1704975"/>
          <p14:tracePt t="26628" x="4235450" y="1708150"/>
          <p14:tracePt t="26640" x="4235450" y="1711325"/>
          <p14:tracePt t="26651" x="4235450" y="1724025"/>
          <p14:tracePt t="26653" x="4235450" y="1727200"/>
          <p14:tracePt t="26662" x="4235450" y="1738313"/>
          <p14:tracePt t="26674" x="4235450" y="1773238"/>
          <p14:tracePt t="26684" x="4235450" y="1795463"/>
          <p14:tracePt t="26695" x="4235450" y="1828800"/>
          <p14:tracePt t="26706" x="4235450" y="1836738"/>
          <p14:tracePt t="26708" x="4235450" y="1847850"/>
          <p14:tracePt t="26717" x="4235450" y="1851025"/>
          <p14:tracePt t="26729" x="4235450" y="1863725"/>
          <p14:tracePt t="26742" x="4235450" y="1870075"/>
          <p14:tracePt t="26751" x="4235450" y="1874838"/>
          <p14:tracePt t="26763" x="4235450" y="1878013"/>
          <p14:tracePt t="26764" x="4235450" y="1882775"/>
          <p14:tracePt t="26773" x="4235450" y="1885950"/>
          <p14:tracePt t="26785" x="4235450" y="1889125"/>
          <p14:tracePt t="26795" x="4235450" y="1893888"/>
          <p14:tracePt t="26806" x="4235450" y="1905000"/>
          <p14:tracePt t="26818" x="4235450" y="1908175"/>
          <p14:tracePt t="26839" x="4235450" y="1912938"/>
          <p14:tracePt t="26852" x="4235450" y="1916113"/>
          <p14:tracePt t="26873" x="4235450" y="1919288"/>
          <p14:tracePt t="26887" x="4235450" y="1924050"/>
          <p14:tracePt t="26908" x="4235450" y="1927225"/>
          <p14:tracePt t="26921" x="4235450" y="1935163"/>
          <p14:tracePt t="27004" x="4235450" y="1938338"/>
          <p14:tracePt t="27052" x="4235450" y="1943100"/>
          <p14:tracePt t="27066" x="4235450" y="1946275"/>
          <p14:tracePt t="27073" x="4232275" y="1946275"/>
          <p14:tracePt t="27086" x="4232275" y="1949450"/>
          <p14:tracePt t="27100" x="4227513" y="1954213"/>
          <p14:tracePt t="27121" x="4221163" y="1957388"/>
          <p14:tracePt t="27135" x="4216400" y="1965325"/>
          <p14:tracePt t="27141" x="4216400" y="1968500"/>
          <p14:tracePt t="27148" x="4216400" y="1973263"/>
          <p14:tracePt t="27155" x="4213225" y="1976438"/>
          <p14:tracePt t="27162" x="4210050" y="1984375"/>
          <p14:tracePt t="27173" x="4205288" y="1992313"/>
          <p14:tracePt t="27184" x="4194175" y="2009775"/>
          <p14:tracePt t="27196" x="4191000" y="2014538"/>
          <p14:tracePt t="27197" x="4186238" y="2022475"/>
          <p14:tracePt t="27206" x="4183063" y="2028825"/>
          <p14:tracePt t="27218" x="4171950" y="2041525"/>
          <p14:tracePt t="27229" x="4167188" y="2044700"/>
          <p14:tracePt t="27240" x="4164013" y="2052638"/>
          <p14:tracePt t="27252" x="4160838" y="2058988"/>
          <p14:tracePt t="27262" x="4148138" y="2063750"/>
          <p14:tracePt t="27273" x="4141788" y="2071688"/>
          <p14:tracePt t="27284" x="4133850" y="2078038"/>
          <p14:tracePt t="27286" x="4125913" y="2078038"/>
          <p14:tracePt t="27295" x="4125913" y="2082800"/>
          <p14:tracePt t="27307" x="4117975" y="2089150"/>
          <p14:tracePt t="27317" x="4114800" y="2093913"/>
          <p14:tracePt t="27328" x="4098925" y="2097088"/>
          <p14:tracePt t="27341" x="4095750" y="2105025"/>
          <p14:tracePt t="27342" x="4092575" y="2112963"/>
          <p14:tracePt t="27351" x="4081463" y="2116138"/>
          <p14:tracePt t="27362" x="4073525" y="2127250"/>
          <p14:tracePt t="27374" x="4068763" y="2132013"/>
          <p14:tracePt t="27384" x="4062413" y="2138363"/>
          <p14:tracePt t="27396" x="4051300" y="2146300"/>
          <p14:tracePt t="27406" x="4046538" y="2146300"/>
          <p14:tracePt t="27417" x="4043363" y="2151063"/>
          <p14:tracePt t="27429" x="4043363" y="2157413"/>
          <p14:tracePt t="27440" x="4038600" y="2157413"/>
          <p14:tracePt t="27451" x="4038600" y="2162175"/>
          <p14:tracePt t="27462" x="4038600" y="2165350"/>
          <p14:tracePt t="27479" x="4038600" y="2168525"/>
          <p14:tracePt t="27492" x="4038600" y="2173288"/>
          <p14:tracePt t="27506" x="4038600" y="2176463"/>
          <p14:tracePt t="27527" x="4038600" y="2181225"/>
          <p14:tracePt t="27541" x="4038600" y="2187575"/>
          <p14:tracePt t="27554" x="4043363" y="2192338"/>
          <p14:tracePt t="27568" x="4046538" y="2192338"/>
          <p14:tracePt t="27575" x="4046538" y="2195513"/>
          <p14:tracePt t="27589" x="4046538" y="2200275"/>
          <p14:tracePt t="27596" x="4051300" y="2203450"/>
          <p14:tracePt t="27603" x="4051300" y="2206625"/>
          <p14:tracePt t="27609" x="4057650" y="2211388"/>
          <p14:tracePt t="27617" x="4057650" y="2222500"/>
          <p14:tracePt t="27630" x="4062413" y="2233613"/>
          <p14:tracePt t="27631" x="4062413" y="2236788"/>
          <p14:tracePt t="27640" x="4065588" y="2244725"/>
          <p14:tracePt t="27651" x="4065588" y="2260600"/>
          <p14:tracePt t="27662" x="4068763" y="2263775"/>
          <p14:tracePt t="27673" x="4068763" y="2271713"/>
          <p14:tracePt t="27684" x="4068763" y="2282825"/>
          <p14:tracePt t="27695" x="4068763" y="2286000"/>
          <p14:tracePt t="27706" x="4068763" y="2293938"/>
          <p14:tracePt t="27719" x="4068763" y="2297113"/>
          <p14:tracePt t="27733" x="4068763" y="2301875"/>
          <p14:tracePt t="27775" x="4068763" y="2297113"/>
          <p14:tracePt t="27781" x="4065588" y="2297113"/>
          <p14:tracePt t="28738" x="4065588" y="2305050"/>
          <p14:tracePt t="28744" x="4065588" y="2312988"/>
          <p14:tracePt t="28773" x="4076700" y="2343150"/>
          <p14:tracePt t="28785" x="4076700" y="2346325"/>
          <p14:tracePt t="28786" x="4076700" y="2351088"/>
          <p14:tracePt t="28795" x="4081463" y="2357438"/>
          <p14:tracePt t="28807" x="4084638" y="2370138"/>
          <p14:tracePt t="28818" x="4084638" y="2373313"/>
          <p14:tracePt t="28829" x="4087813" y="2381250"/>
          <p14:tracePt t="28841" x="4087813" y="2384425"/>
          <p14:tracePt t="28842" x="4092575" y="2384425"/>
          <p14:tracePt t="28851" x="4092575" y="2389188"/>
          <p14:tracePt t="28862" x="4098925" y="2400300"/>
          <p14:tracePt t="28874" x="4103688" y="2403475"/>
          <p14:tracePt t="28876" x="4106863" y="2406650"/>
          <p14:tracePt t="28884" x="4106863" y="2411413"/>
          <p14:tracePt t="28896" x="4114800" y="2422525"/>
          <p14:tracePt t="28907" x="4117975" y="2425700"/>
          <p14:tracePt t="28917" x="4130675" y="2436813"/>
          <p14:tracePt t="28930" x="4133850" y="2441575"/>
          <p14:tracePt t="28931" x="4141788" y="2452688"/>
          <p14:tracePt t="28940" x="4148138" y="2463800"/>
          <p14:tracePt t="28952" x="4164013" y="2474913"/>
          <p14:tracePt t="28963" x="4167188" y="2486025"/>
          <p14:tracePt t="28973" x="4183063" y="2513013"/>
          <p14:tracePt t="28985" x="4186238" y="2520950"/>
          <p14:tracePt t="28987" x="4194175" y="2528888"/>
          <p14:tracePt t="28995" x="4202113" y="2540000"/>
          <p14:tracePt t="29007" x="4210050" y="2547938"/>
          <p14:tracePt t="29018" x="4213225" y="2551113"/>
          <p14:tracePt t="29020" x="4216400" y="2554288"/>
          <p14:tracePt t="29029" x="4221163" y="2562225"/>
          <p14:tracePt t="29041" x="4224338" y="2565400"/>
          <p14:tracePt t="29042" x="4227513" y="2570163"/>
          <p14:tracePt t="29054" x="4232275" y="2573338"/>
          <p14:tracePt t="29068" x="4232275" y="2578100"/>
          <p14:tracePt t="29075" x="4240213" y="2578100"/>
          <p14:tracePt t="29089" x="4243388" y="2578100"/>
          <p14:tracePt t="29103" x="4246563" y="2578100"/>
          <p14:tracePt t="29130" x="4251325" y="2578100"/>
          <p14:tracePt t="29144" x="4251325" y="2573338"/>
          <p14:tracePt t="29151" x="4254500" y="2573338"/>
          <p14:tracePt t="29158" x="4254500" y="2570163"/>
          <p14:tracePt t="29171" x="4257675" y="2570163"/>
          <p14:tracePt t="29185" x="4262438" y="2565400"/>
          <p14:tracePt t="29206" x="4270375" y="2565400"/>
          <p14:tracePt t="29213" x="4270375" y="2559050"/>
          <p14:tracePt t="29219" x="4273550" y="2559050"/>
          <p14:tracePt t="29233" x="4276725" y="2559050"/>
          <p14:tracePt t="29247" x="4281488" y="2559050"/>
          <p14:tracePt t="29268" x="4284663" y="2559050"/>
          <p14:tracePt t="29274" x="4284663" y="2554288"/>
          <p14:tracePt t="29281" x="4287838" y="2554288"/>
          <p14:tracePt t="29295" x="4287838" y="2551113"/>
          <p14:tracePt t="29302" x="4292600" y="2551113"/>
          <p14:tracePt t="29309" x="4300538" y="2551113"/>
          <p14:tracePt t="29318" x="4303713" y="2551113"/>
          <p14:tracePt t="29330" x="4311650" y="2547938"/>
          <p14:tracePt t="29340" x="4314825" y="2543175"/>
          <p14:tracePt t="29351" x="4322763" y="2543175"/>
          <p14:tracePt t="29362" x="4325938" y="2540000"/>
          <p14:tracePt t="29364" x="4333875" y="2540000"/>
          <p14:tracePt t="29373" x="4337050" y="2535238"/>
          <p14:tracePt t="29385" x="4349750" y="2532063"/>
          <p14:tracePt t="29395" x="4352925" y="2532063"/>
          <p14:tracePt t="29407" x="4375150" y="2524125"/>
          <p14:tracePt t="29418" x="4383088" y="2524125"/>
          <p14:tracePt t="29419" x="4386263" y="2520950"/>
          <p14:tracePt t="29429" x="4398963" y="2520950"/>
          <p14:tracePt t="29440" x="4416425" y="2520950"/>
          <p14:tracePt t="29452" x="4421188" y="2516188"/>
          <p14:tracePt t="29453" x="4429125" y="2516188"/>
          <p14:tracePt t="29462" x="4440238" y="2516188"/>
          <p14:tracePt t="29474" x="4451350" y="2513013"/>
          <p14:tracePt t="29484" x="4470400" y="2513013"/>
          <p14:tracePt t="29495" x="4495800" y="2505075"/>
          <p14:tracePt t="29507" x="4503738" y="2505075"/>
          <p14:tracePt t="29508" x="4514850" y="2505075"/>
          <p14:tracePt t="29518" x="4522788" y="2505075"/>
          <p14:tracePt t="29530" x="4549775" y="2505075"/>
          <p14:tracePt t="29540" x="4560888" y="2505075"/>
          <p14:tracePt t="29551" x="4587875" y="2505075"/>
          <p14:tracePt t="29563" x="4602163" y="2505075"/>
          <p14:tracePt t="29564" x="4618038" y="2505075"/>
          <p14:tracePt t="29573" x="4632325" y="2505075"/>
          <p14:tracePt t="29585" x="4673600" y="2505075"/>
          <p14:tracePt t="29596" x="4689475" y="2505075"/>
          <p14:tracePt t="29607" x="4722813" y="2505075"/>
          <p14:tracePt t="29618" x="4752975" y="2505075"/>
          <p14:tracePt t="29629" x="4768850" y="2505075"/>
          <p14:tracePt t="29640" x="4802188" y="2505075"/>
          <p14:tracePt t="29651" x="4818063" y="2505075"/>
          <p14:tracePt t="29653" x="4829175" y="2505075"/>
          <p14:tracePt t="29662" x="4843463" y="2505075"/>
          <p14:tracePt t="29674" x="4870450" y="2509838"/>
          <p14:tracePt t="29684" x="4881563" y="2509838"/>
          <p14:tracePt t="29695" x="4900613" y="2509838"/>
          <p14:tracePt t="29707" x="4908550" y="2509838"/>
          <p14:tracePt t="29709" x="4919663" y="2509838"/>
          <p14:tracePt t="29718" x="4927600" y="2509838"/>
          <p14:tracePt t="29729" x="4941888" y="2509838"/>
          <p14:tracePt t="29740" x="4949825" y="2509838"/>
          <p14:tracePt t="29751" x="4965700" y="2509838"/>
          <p14:tracePt t="29763" x="4991100" y="2509838"/>
          <p14:tracePt t="29773" x="4999038" y="2509838"/>
          <p14:tracePt t="29785" x="5026025" y="2509838"/>
          <p14:tracePt t="29795" x="5040313" y="2509838"/>
          <p14:tracePt t="29798" x="5051425" y="2509838"/>
          <p14:tracePt t="29806" x="5067300" y="2509838"/>
          <p14:tracePt t="29818" x="5092700" y="2509838"/>
          <p14:tracePt t="29829" x="5108575" y="2509838"/>
          <p14:tracePt t="29840" x="5135563" y="2509838"/>
          <p14:tracePt t="29851" x="5146675" y="2509838"/>
          <p14:tracePt t="29852" x="5154613" y="2509838"/>
          <p14:tracePt t="29862" x="5165725" y="2509838"/>
          <p14:tracePt t="29873" x="5184775" y="2509838"/>
          <p14:tracePt t="29884" x="5199063" y="2509838"/>
          <p14:tracePt t="29895" x="5218113" y="2509838"/>
          <p14:tracePt t="29908" x="5259388" y="2513013"/>
          <p14:tracePt t="29918" x="5289550" y="2520950"/>
          <p14:tracePt t="29929" x="5360988" y="2520950"/>
          <p14:tracePt t="29940" x="5391150" y="2520950"/>
          <p14:tracePt t="29942" x="5426075" y="2524125"/>
          <p14:tracePt t="29951" x="5456238" y="2524125"/>
          <p14:tracePt t="29963" x="5497513" y="2524125"/>
          <p14:tracePt t="29973" x="5513388" y="2524125"/>
          <p14:tracePt t="29984" x="5538788" y="2524125"/>
          <p14:tracePt t="29996" x="5543550" y="2524125"/>
          <p14:tracePt t="29998" x="5549900" y="2524125"/>
          <p14:tracePt t="30007" x="5554663" y="2524125"/>
          <p14:tracePt t="30018" x="5568950" y="2524125"/>
          <p14:tracePt t="30029" x="5573713" y="2524125"/>
          <p14:tracePt t="30040" x="5581650" y="2520950"/>
          <p14:tracePt t="30052" x="5592763" y="2520950"/>
          <p14:tracePt t="30062" x="5595938" y="2520950"/>
          <p14:tracePt t="30073" x="5599113" y="2516188"/>
          <p14:tracePt t="30086" x="5603875" y="2516188"/>
          <p14:tracePt t="30107" x="5607050" y="2516188"/>
          <p14:tracePt t="30114" x="5607050" y="2513013"/>
          <p14:tracePt t="30120" x="5611813" y="2513013"/>
          <p14:tracePt t="30135" x="5614988" y="2513013"/>
          <p14:tracePt t="30141" x="5622925" y="2509838"/>
          <p14:tracePt t="30151" x="5626100" y="2509838"/>
          <p14:tracePt t="30163" x="5634038" y="2505075"/>
          <p14:tracePt t="30173" x="5637213" y="2505075"/>
          <p14:tracePt t="30184" x="5645150" y="2498725"/>
          <p14:tracePt t="30196" x="5656263" y="2493963"/>
          <p14:tracePt t="30198" x="5659438" y="2493963"/>
          <p14:tracePt t="30207" x="5667375" y="2493963"/>
          <p14:tracePt t="30218" x="5683250" y="2490788"/>
          <p14:tracePt t="30229" x="5694363" y="2486025"/>
          <p14:tracePt t="30240" x="5705475" y="2479675"/>
          <p14:tracePt t="30252" x="5721350" y="2474913"/>
          <p14:tracePt t="30262" x="5732463" y="2471738"/>
          <p14:tracePt t="30273" x="5743575" y="2468563"/>
          <p14:tracePt t="30285" x="5754688" y="2460625"/>
          <p14:tracePt t="30286" x="5765800" y="2460625"/>
          <p14:tracePt t="30295" x="5773738" y="2455863"/>
          <p14:tracePt t="30307" x="5788025" y="2455863"/>
          <p14:tracePt t="30318" x="5800725" y="2452688"/>
          <p14:tracePt t="30329" x="5811838" y="2449513"/>
          <p14:tracePt t="30341" x="5826125" y="2441575"/>
          <p14:tracePt t="30351" x="5834063" y="2441575"/>
          <p14:tracePt t="30362" x="5848350" y="2433638"/>
          <p14:tracePt t="30374" x="5853113" y="2433638"/>
          <p14:tracePt t="30375" x="5861050" y="2430463"/>
          <p14:tracePt t="30384" x="5867400" y="2425700"/>
          <p14:tracePt t="30396" x="5886450" y="2419350"/>
          <p14:tracePt t="30407" x="5891213" y="2419350"/>
          <p14:tracePt t="30417" x="5902325" y="2414588"/>
          <p14:tracePt t="30429" x="5910263" y="2414588"/>
          <p14:tracePt t="30431" x="5913438" y="2411413"/>
          <p14:tracePt t="30439" x="5916613" y="2411413"/>
          <p14:tracePt t="30452" x="5932488" y="2406650"/>
          <p14:tracePt t="30465" x="5935663" y="2406650"/>
          <p14:tracePt t="30473" x="5940425" y="2406650"/>
          <p14:tracePt t="30486" x="5946775" y="2406650"/>
          <p14:tracePt t="30495" x="5951538" y="2406650"/>
          <p14:tracePt t="30506" x="5965825" y="2406650"/>
          <p14:tracePt t="30518" x="5970588" y="2406650"/>
          <p14:tracePt t="30520" x="5973763" y="2403475"/>
          <p14:tracePt t="30528" x="5981700" y="2403475"/>
          <p14:tracePt t="30541" x="6003925" y="2403475"/>
          <p14:tracePt t="30551" x="6011863" y="2403475"/>
          <p14:tracePt t="30562" x="6026150" y="2395538"/>
          <p14:tracePt t="30574" x="6034088" y="2395538"/>
          <p14:tracePt t="30576" x="6038850" y="2395538"/>
          <p14:tracePt t="30584" x="6049963" y="2392363"/>
          <p14:tracePt t="30596" x="6069013" y="2392363"/>
          <p14:tracePt t="30607" x="6080125" y="2392363"/>
          <p14:tracePt t="30617" x="6102350" y="2392363"/>
          <p14:tracePt t="30630" x="6129338" y="2389188"/>
          <p14:tracePt t="30640" x="6148388" y="2381250"/>
          <p14:tracePt t="30651" x="6165850" y="2381250"/>
          <p14:tracePt t="30662" x="6181725" y="2376488"/>
          <p14:tracePt t="30673" x="6196013" y="2373313"/>
          <p14:tracePt t="30685" x="6215063" y="2373313"/>
          <p14:tracePt t="30695" x="6227763" y="2365375"/>
          <p14:tracePt t="30706" x="6234113" y="2362200"/>
          <p14:tracePt t="30719" x="6242050" y="2362200"/>
          <p14:tracePt t="30720" x="6249988" y="2357438"/>
          <p14:tracePt t="30729" x="6253163" y="2357438"/>
          <p14:tracePt t="30740" x="6264275" y="2354263"/>
          <p14:tracePt t="30752" x="6275388" y="2354263"/>
          <p14:tracePt t="30762" x="6288088" y="2351088"/>
          <p14:tracePt t="30774" x="6294438" y="2346325"/>
          <p14:tracePt t="30784" x="6302375" y="2346325"/>
          <p14:tracePt t="30795" x="6313488" y="2339975"/>
          <p14:tracePt t="30807" x="6318250" y="2339975"/>
          <p14:tracePt t="30809" x="6318250" y="2335213"/>
          <p14:tracePt t="30818" x="6321425" y="2335213"/>
          <p14:tracePt t="30830" x="6332538" y="2332038"/>
          <p14:tracePt t="30840" x="6337300" y="2332038"/>
          <p14:tracePt t="30851" x="6340475" y="2327275"/>
          <p14:tracePt t="30864" x="6343650" y="2324100"/>
          <p14:tracePt t="30877" x="6348413" y="2320925"/>
          <p14:tracePt t="30898" x="6351588" y="2316163"/>
          <p14:tracePt t="30912" x="6359525" y="2309813"/>
          <p14:tracePt t="30932" x="6359525" y="2305050"/>
          <p14:tracePt t="30946" x="6359525" y="2301875"/>
          <p14:tracePt t="30967" x="6359525" y="2297113"/>
          <p14:tracePt t="30974" x="6359525" y="2293938"/>
          <p14:tracePt t="30981" x="6354763" y="2293938"/>
          <p14:tracePt t="30987" x="6354763" y="2290763"/>
          <p14:tracePt t="31001" x="6351588" y="2286000"/>
          <p14:tracePt t="31008" x="6351588" y="2282825"/>
          <p14:tracePt t="31022" x="6351588" y="2274888"/>
          <p14:tracePt t="31029" x="6351588" y="2271713"/>
          <p14:tracePt t="31042" x="6351588" y="2266950"/>
          <p14:tracePt t="31051" x="6348413" y="2266950"/>
          <p14:tracePt t="31063" x="6348413" y="2263775"/>
          <p14:tracePt t="31073" x="6343650" y="2260600"/>
          <p14:tracePt t="31091" x="6343650" y="2255838"/>
          <p14:tracePt t="31097" x="6340475" y="2252663"/>
          <p14:tracePt t="31106" x="6340475" y="2244725"/>
          <p14:tracePt t="31119" x="6337300" y="2241550"/>
          <p14:tracePt t="31129" x="6337300" y="2236788"/>
          <p14:tracePt t="31139" x="6332538" y="2230438"/>
          <p14:tracePt t="31151" x="6332538" y="2225675"/>
          <p14:tracePt t="31153" x="6332538" y="2222500"/>
          <p14:tracePt t="31162" x="6332538" y="2214563"/>
          <p14:tracePt t="31174" x="6332538" y="2206625"/>
          <p14:tracePt t="31185" x="6332538" y="2203450"/>
          <p14:tracePt t="31195" x="6324600" y="2187575"/>
          <p14:tracePt t="31206" x="6324600" y="2184400"/>
          <p14:tracePt t="31208" x="6324600" y="2181225"/>
          <p14:tracePt t="31218" x="6324600" y="2176463"/>
          <p14:tracePt t="31229" x="6321425" y="2168525"/>
          <p14:tracePt t="31242" x="6321425" y="2165350"/>
          <p14:tracePt t="31251" x="6318250" y="2157413"/>
          <p14:tracePt t="31263" x="6318250" y="2151063"/>
          <p14:tracePt t="31273" x="6313488" y="2146300"/>
          <p14:tracePt t="31285" x="6313488" y="2143125"/>
          <p14:tracePt t="31295" x="6310313" y="2138363"/>
          <p14:tracePt t="31306" x="6310313" y="2135188"/>
          <p14:tracePt t="31318" x="6305550" y="2127250"/>
          <p14:tracePt t="31329" x="6305550" y="2124075"/>
          <p14:tracePt t="31332" x="6305550" y="2120900"/>
          <p14:tracePt t="31340" x="6299200" y="2116138"/>
          <p14:tracePt t="31352" x="6299200" y="2112963"/>
          <p14:tracePt t="31353" x="6294438" y="2108200"/>
          <p14:tracePt t="31362" x="6294438" y="2105025"/>
          <p14:tracePt t="31373" x="6291263" y="2097088"/>
          <p14:tracePt t="31384" x="6291263" y="2093913"/>
          <p14:tracePt t="31395" x="6288088" y="2085975"/>
          <p14:tracePt t="31408" x="6280150" y="2082800"/>
          <p14:tracePt t="31418" x="6280150" y="2078038"/>
          <p14:tracePt t="31429" x="6272213" y="2074863"/>
          <p14:tracePt t="31441" x="6261100" y="2066925"/>
          <p14:tracePt t="31442" x="6257925" y="2066925"/>
          <p14:tracePt t="31451" x="6245225" y="2063750"/>
          <p14:tracePt t="31463" x="6234113" y="2058988"/>
          <p14:tracePt t="31473" x="6223000" y="2058988"/>
          <p14:tracePt t="31485" x="6196013" y="2055813"/>
          <p14:tracePt t="31496" x="6189663" y="2055813"/>
          <p14:tracePt t="31497" x="6178550" y="2047875"/>
          <p14:tracePt t="31507" x="6165850" y="2047875"/>
          <p14:tracePt t="31518" x="6140450" y="2047875"/>
          <p14:tracePt t="31529" x="6132513" y="2047875"/>
          <p14:tracePt t="31540" x="6113463" y="2047875"/>
          <p14:tracePt t="31552" x="6086475" y="2047875"/>
          <p14:tracePt t="31562" x="6072188" y="2047875"/>
          <p14:tracePt t="31573" x="6053138" y="2047875"/>
          <p14:tracePt t="31575" x="6038850" y="2047875"/>
          <p14:tracePt t="31584" x="6022975" y="2052638"/>
          <p14:tracePt t="31595" x="5989638" y="2052638"/>
          <p14:tracePt t="31607" x="5962650" y="2055813"/>
          <p14:tracePt t="31618" x="5946775" y="2058988"/>
          <p14:tracePt t="31629" x="5921375" y="2058988"/>
          <p14:tracePt t="31641" x="5894388" y="2066925"/>
          <p14:tracePt t="31651" x="5880100" y="2071688"/>
          <p14:tracePt t="31662" x="5837238" y="2078038"/>
          <p14:tracePt t="31673" x="5822950" y="2078038"/>
          <p14:tracePt t="31684" x="5776913" y="2082800"/>
          <p14:tracePt t="31697" x="5732463" y="2089150"/>
          <p14:tracePt t="31706" x="5708650" y="2089150"/>
          <p14:tracePt t="31718" x="5667375" y="2085975"/>
          <p14:tracePt t="31729" x="5653088" y="2082800"/>
          <p14:tracePt t="31731" x="5637213" y="2082800"/>
          <p14:tracePt t="31740" x="5618163" y="2082800"/>
          <p14:tracePt t="31752" x="5599113" y="2082800"/>
          <p14:tracePt t="31762" x="5592763" y="2082800"/>
          <p14:tracePt t="31773" x="5565775" y="2082800"/>
          <p14:tracePt t="31785" x="5554663" y="2082800"/>
          <p14:tracePt t="31786" x="5546725" y="2082800"/>
          <p14:tracePt t="31795" x="5535613" y="2082800"/>
          <p14:tracePt t="31806" x="5519738" y="2082800"/>
          <p14:tracePt t="31817" x="5513388" y="2078038"/>
          <p14:tracePt t="31829" x="5497513" y="2078038"/>
          <p14:tracePt t="31841" x="5494338" y="2078038"/>
          <p14:tracePt t="31842" x="5486400" y="2078038"/>
          <p14:tracePt t="31851" x="5483225" y="2078038"/>
          <p14:tracePt t="31862" x="5467350" y="2078038"/>
          <p14:tracePt t="31873" x="5464175" y="2078038"/>
          <p14:tracePt t="31875" x="5453063" y="2078038"/>
          <p14:tracePt t="31884" x="5445125" y="2078038"/>
          <p14:tracePt t="31896" x="5429250" y="2078038"/>
          <p14:tracePt t="31907" x="5422900" y="2078038"/>
          <p14:tracePt t="31917" x="5403850" y="2078038"/>
          <p14:tracePt t="31930" x="5384800" y="2078038"/>
          <p14:tracePt t="31940" x="5373688" y="2078038"/>
          <p14:tracePt t="31951" x="5357813" y="2078038"/>
          <p14:tracePt t="31962" x="5349875" y="2078038"/>
          <p14:tracePt t="31973" x="5335588" y="2082800"/>
          <p14:tracePt t="31985" x="5324475" y="2089150"/>
          <p14:tracePt t="31987" x="5316538" y="2089150"/>
          <p14:tracePt t="31995" x="5305425" y="2089150"/>
          <p14:tracePt t="32006" x="5294313" y="2093913"/>
          <p14:tracePt t="32018" x="5281613" y="2093913"/>
          <p14:tracePt t="32020" x="5270500" y="2097088"/>
          <p14:tracePt t="32028" x="5267325" y="2097088"/>
          <p14:tracePt t="32041" x="5256213" y="2101850"/>
          <p14:tracePt t="32051" x="5245100" y="2101850"/>
          <p14:tracePt t="32062" x="5237163" y="2101850"/>
          <p14:tracePt t="32074" x="5229225" y="2101850"/>
          <p14:tracePt t="32076" x="5221288" y="2101850"/>
          <p14:tracePt t="32084" x="5218113" y="2101850"/>
          <p14:tracePt t="32096" x="5207000" y="2101850"/>
          <p14:tracePt t="32107" x="5202238" y="2101850"/>
          <p14:tracePt t="32118" x="5191125" y="2101850"/>
          <p14:tracePt t="32130" x="5184775" y="2101850"/>
          <p14:tracePt t="32140" x="5180013" y="2101850"/>
          <p14:tracePt t="32151" x="5176838" y="2101850"/>
          <p14:tracePt t="32162" x="5172075" y="2101850"/>
          <p14:tracePt t="32173" x="5160963" y="2101850"/>
          <p14:tracePt t="32185" x="5154613" y="2101850"/>
          <p14:tracePt t="32196" x="5149850" y="2101850"/>
          <p14:tracePt t="32212" x="5146675" y="2101850"/>
          <p14:tracePt t="32226" x="5141913" y="2105025"/>
          <p14:tracePt t="32240" x="5138738" y="2105025"/>
          <p14:tracePt t="32253" x="5138738" y="2112963"/>
          <p14:tracePt t="32385" x="5138738" y="2108200"/>
          <p14:tracePt t="32391" x="5141913" y="2108200"/>
          <p14:tracePt t="32419" x="5146675" y="2101850"/>
          <p14:tracePt t="32429" x="5149850" y="2101850"/>
          <p14:tracePt t="32440" x="5154613" y="2097088"/>
          <p14:tracePt t="32453" x="5157788" y="2093913"/>
          <p14:tracePt t="32467" x="5165725" y="2089150"/>
          <p14:tracePt t="32474" x="5168900" y="2085975"/>
          <p14:tracePt t="32485" x="5172075" y="2085975"/>
          <p14:tracePt t="32495" x="5180013" y="2074863"/>
          <p14:tracePt t="32508" x="5191125" y="2071688"/>
          <p14:tracePt t="32509" x="5199063" y="2066925"/>
          <p14:tracePt t="32518" x="5218113" y="2058988"/>
          <p14:tracePt t="32529" x="5256213" y="2044700"/>
          <p14:tracePt t="32540" x="5278438" y="2036763"/>
          <p14:tracePt t="32551" x="5327650" y="2033588"/>
          <p14:tracePt t="32563" x="5357813" y="2025650"/>
          <p14:tracePt t="32573" x="5403850" y="2017713"/>
          <p14:tracePt t="32584" x="5440363" y="2017713"/>
          <p14:tracePt t="32596" x="5453063" y="2017713"/>
          <p14:tracePt t="32598" x="5459413" y="2017713"/>
          <p14:tracePt t="32607" x="5478463" y="2017713"/>
          <p14:tracePt t="32619" x="5497513" y="2022475"/>
          <p14:tracePt t="32629" x="5513388" y="2022475"/>
          <p14:tracePt t="32640" x="5532438" y="2025650"/>
          <p14:tracePt t="32652" x="5549900" y="2033588"/>
          <p14:tracePt t="32653" x="5562600" y="2036763"/>
          <p14:tracePt t="32662" x="5568950" y="2041525"/>
          <p14:tracePt t="32673" x="5599113" y="2058988"/>
          <p14:tracePt t="32684" x="5614988" y="2071688"/>
          <p14:tracePt t="32695" x="5641975" y="2093913"/>
          <p14:tracePt t="32708" x="5664200" y="2112963"/>
          <p14:tracePt t="32718" x="5675313" y="2124075"/>
          <p14:tracePt t="32729" x="5691188" y="2146300"/>
          <p14:tracePt t="32740" x="5697538" y="2154238"/>
          <p14:tracePt t="32742" x="5702300" y="2165350"/>
          <p14:tracePt t="32751" x="5702300" y="2176463"/>
          <p14:tracePt t="32763" x="5713413" y="2203450"/>
          <p14:tracePt t="32773" x="5713413" y="2217738"/>
          <p14:tracePt t="32784" x="5713413" y="2252663"/>
          <p14:tracePt t="32796" x="5713413" y="2266950"/>
          <p14:tracePt t="32797" x="5713413" y="2290763"/>
          <p14:tracePt t="32807" x="5713413" y="2305050"/>
          <p14:tracePt t="32818" x="5705475" y="2327275"/>
          <p14:tracePt t="32829" x="5702300" y="2335213"/>
          <p14:tracePt t="32840" x="5691188" y="2351088"/>
          <p14:tracePt t="32852" x="5664200" y="2373313"/>
          <p14:tracePt t="32862" x="5637213" y="2392363"/>
          <p14:tracePt t="32873" x="5546725" y="2460625"/>
          <p14:tracePt t="32885" x="5470525" y="2501900"/>
          <p14:tracePt t="32887" x="5399088" y="2535238"/>
          <p14:tracePt t="32895" x="5335588" y="2565400"/>
          <p14:tracePt t="32907" x="5226050" y="2611438"/>
          <p14:tracePt t="32918" x="5180013" y="2633663"/>
          <p14:tracePt t="32929" x="5111750" y="2660650"/>
          <p14:tracePt t="32940" x="5089525" y="2668588"/>
          <p14:tracePt t="32942" x="5067300" y="2674938"/>
          <p14:tracePt t="32951" x="5045075" y="2679700"/>
          <p14:tracePt t="32962" x="4999038" y="2687638"/>
          <p14:tracePt t="32974" x="4979988" y="2687638"/>
          <p14:tracePt t="32984" x="4941888" y="2687638"/>
          <p14:tracePt t="32996" x="4927600" y="2687638"/>
          <p14:tracePt t="32998" x="4903788" y="2687638"/>
          <p14:tracePt t="33007" x="4889500" y="2687638"/>
          <p14:tracePt t="33018" x="4848225" y="2687638"/>
          <p14:tracePt t="33029" x="4832350" y="2682875"/>
          <p14:tracePt t="33040" x="4799013" y="2682875"/>
          <p14:tracePt t="33052" x="4768850" y="2679700"/>
          <p14:tracePt t="33063" x="4752975" y="2679700"/>
          <p14:tracePt t="33073" x="4719638" y="2679700"/>
          <p14:tracePt t="33085" x="4703763" y="2671763"/>
          <p14:tracePt t="33087" x="4681538" y="2671763"/>
          <p14:tracePt t="33096" x="4662488" y="2671763"/>
          <p14:tracePt t="33107" x="4632325" y="2668588"/>
          <p14:tracePt t="33118" x="4613275" y="2660650"/>
          <p14:tracePt t="33129" x="4587875" y="2657475"/>
          <p14:tracePt t="33141" x="4560888" y="2657475"/>
          <p14:tracePt t="33151" x="4552950" y="2652713"/>
          <p14:tracePt t="33162" x="4538663" y="2652713"/>
          <p14:tracePt t="33173" x="4533900" y="2652713"/>
          <p14:tracePt t="33184" x="4519613" y="2644775"/>
          <p14:tracePt t="33196" x="4508500" y="2644775"/>
          <p14:tracePt t="33207" x="4503738" y="2644775"/>
          <p14:tracePt t="33218" x="4492625" y="2641600"/>
          <p14:tracePt t="33230" x="4484688" y="2641600"/>
          <p14:tracePt t="33231" x="4481513" y="2638425"/>
          <p14:tracePt t="33244" x="4476750" y="2638425"/>
          <p14:tracePt t="33251" x="4473575" y="2638425"/>
          <p14:tracePt t="33262" x="4465638" y="2638425"/>
          <p14:tracePt t="33273" x="4462463" y="2633663"/>
          <p14:tracePt t="33284" x="4459288" y="2633663"/>
          <p14:tracePt t="33296" x="4454525" y="2633663"/>
          <p14:tracePt t="33307" x="4451350" y="2633663"/>
          <p14:tracePt t="33431" x="4451350" y="2630488"/>
          <p14:tracePt t="33464" x="4446588" y="2627313"/>
          <p14:tracePt t="33485" x="4443413" y="2627313"/>
          <p14:tracePt t="33498" x="4435475" y="2619375"/>
          <p14:tracePt t="33519" x="4432300" y="2614613"/>
          <p14:tracePt t="33533" x="4429125" y="2614613"/>
          <p14:tracePt t="33547" x="4424363" y="2614613"/>
          <p14:tracePt t="33554" x="4424363" y="2611438"/>
          <p14:tracePt t="33561" x="4421188" y="2611438"/>
          <p14:tracePt t="33581" x="4416425" y="2611438"/>
          <p14:tracePt t="33588" x="4416425" y="2608263"/>
          <p14:tracePt t="33596" x="4413250" y="2608263"/>
          <p14:tracePt t="33609" x="4410075" y="2608263"/>
          <p14:tracePt t="33617" x="4410075" y="2603500"/>
          <p14:tracePt t="33629" x="4402138" y="2603500"/>
          <p14:tracePt t="33640" x="4402138" y="2600325"/>
          <p14:tracePt t="33651" x="4394200" y="2600325"/>
          <p14:tracePt t="33662" x="4391025" y="2595563"/>
          <p14:tracePt t="33677" x="4386263" y="2595563"/>
          <p14:tracePt t="33685" x="4383088" y="2595563"/>
          <p14:tracePt t="33698" x="4379913" y="2595563"/>
          <p14:tracePt t="33712" x="4371975" y="2589213"/>
          <p14:tracePt t="33726" x="4367213" y="2589213"/>
          <p14:tracePt t="33732" x="4364038" y="2589213"/>
          <p14:tracePt t="33746" x="4360863" y="2589213"/>
          <p14:tracePt t="33767" x="4356100" y="2589213"/>
          <p14:tracePt t="33774" x="4352925" y="2589213"/>
          <p14:tracePt t="33788" x="4349750" y="2589213"/>
          <p14:tracePt t="33808" x="4341813" y="2589213"/>
          <p14:tracePt t="33822" x="4337050" y="2589213"/>
          <p14:tracePt t="33836" x="4333875" y="2589213"/>
          <p14:tracePt t="33856" x="4330700" y="2589213"/>
          <p14:tracePt t="33871" x="4325938" y="2589213"/>
          <p14:tracePt t="34023" x="4325938" y="2592388"/>
          <p14:tracePt t="34070" x="4330700" y="2592388"/>
          <p14:tracePt t="34091" x="4330700" y="2595563"/>
          <p14:tracePt t="34111" x="4333875" y="2595563"/>
          <p14:tracePt t="34153" x="4337050" y="2595563"/>
          <p14:tracePt t="34159" x="4337050" y="2600325"/>
          <p14:tracePt t="34201" x="4344988" y="2600325"/>
          <p14:tracePt t="34243" x="4344988" y="2603500"/>
          <p14:tracePt t="34263" x="4349750" y="2603500"/>
          <p14:tracePt t="34283" x="4352925" y="2603500"/>
          <p14:tracePt t="34310" x="4356100" y="2608263"/>
          <p14:tracePt t="34366" x="4356100" y="2611438"/>
          <p14:tracePt t="34379" x="4360863" y="2611438"/>
          <p14:tracePt t="34414" x="4364038" y="2611438"/>
          <p14:tracePt t="34420" x="4364038" y="2614613"/>
          <p14:tracePt t="34434" x="4367213" y="2614613"/>
          <p14:tracePt t="34449" x="4367213" y="2622550"/>
          <p14:tracePt t="34463" x="4375150" y="2622550"/>
          <p14:tracePt t="34490" x="4375150" y="2627313"/>
          <p14:tracePt t="34497" x="4379913" y="2627313"/>
          <p14:tracePt t="34531" x="4383088" y="2630488"/>
          <p14:tracePt t="34558" x="4386263" y="2630488"/>
          <p14:tracePt t="34579" x="4391025" y="2633663"/>
          <p14:tracePt t="34599" x="4394200" y="2638425"/>
          <p14:tracePt t="34620" x="4394200" y="2641600"/>
          <p14:tracePt t="34627" x="4398963" y="2641600"/>
          <p14:tracePt t="34677" x="4398963" y="2644775"/>
          <p14:tracePt t="34689" x="4405313" y="2644775"/>
          <p14:tracePt t="34696" x="4405313" y="2652713"/>
          <p14:tracePt t="34702" x="4410075" y="2652713"/>
          <p14:tracePt t="34717" x="4413250" y="2657475"/>
          <p14:tracePt t="34730" x="4416425" y="2660650"/>
          <p14:tracePt t="34744" x="4416425" y="2663825"/>
          <p14:tracePt t="34751" x="4421188" y="2668588"/>
          <p14:tracePt t="34758" x="4424363" y="2671763"/>
          <p14:tracePt t="34764" x="4429125" y="2682875"/>
          <p14:tracePt t="34773" x="4435475" y="2698750"/>
          <p14:tracePt t="34786" x="4462463" y="2767013"/>
          <p14:tracePt t="34796" x="4484688" y="2808288"/>
          <p14:tracePt t="34807" x="4530725" y="2936875"/>
          <p14:tracePt t="34818" x="4556125" y="3000375"/>
          <p14:tracePt t="34820" x="4587875" y="3071813"/>
          <p14:tracePt t="34829" x="4613275" y="3148013"/>
          <p14:tracePt t="34841" x="4678363" y="3314700"/>
          <p14:tracePt t="34851" x="4703763" y="3378200"/>
          <p14:tracePt t="34862" x="4757738" y="3484563"/>
          <p14:tracePt t="34874" x="4779963" y="3529013"/>
          <p14:tracePt t="34875" x="4802188" y="3563938"/>
          <p14:tracePt t="34884" x="4813300" y="3602038"/>
          <p14:tracePt t="34896" x="4840288" y="3651250"/>
          <p14:tracePt t="34907" x="4843463" y="3665538"/>
          <p14:tracePt t="34918" x="4862513" y="3706813"/>
          <p14:tracePt t="34930" x="4878388" y="3733800"/>
          <p14:tracePt t="34940" x="4886325" y="3744913"/>
          <p14:tracePt t="34951" x="4889500" y="3760788"/>
          <p14:tracePt t="34962" x="4892675" y="3767138"/>
          <p14:tracePt t="34964" x="4897438" y="3779838"/>
          <p14:tracePt t="34973" x="4903788" y="3783013"/>
          <p14:tracePt t="34986" x="4919663" y="3805238"/>
          <p14:tracePt t="34995" x="4922838" y="3810000"/>
          <p14:tracePt t="35007" x="4930775" y="3829050"/>
          <p14:tracePt t="35019" x="4941888" y="3832225"/>
          <p14:tracePt t="35020" x="4949825" y="3843338"/>
          <p14:tracePt t="35028" x="4953000" y="3846513"/>
          <p14:tracePt t="35041" x="4965700" y="3851275"/>
          <p14:tracePt t="35051" x="4965700" y="3854450"/>
          <p14:tracePt t="35062" x="4976813" y="3862388"/>
          <p14:tracePt t="35074" x="4979988" y="3865563"/>
          <p14:tracePt t="35075" x="4983163" y="3865563"/>
          <p14:tracePt t="35085" x="4987925" y="3865563"/>
          <p14:tracePt t="35096" x="4991100" y="3865563"/>
          <p14:tracePt t="35107" x="4995863" y="3865563"/>
          <p14:tracePt t="35117" x="5002213" y="3865563"/>
          <p14:tracePt t="35130" x="5013325" y="3865563"/>
          <p14:tracePt t="35140" x="5018088" y="3865563"/>
          <p14:tracePt t="35151" x="5026025" y="3859213"/>
          <p14:tracePt t="35163" x="5026025" y="3854450"/>
          <p14:tracePt t="35165" x="5029200" y="3854450"/>
          <p14:tracePt t="35173" x="5032375" y="3854450"/>
          <p14:tracePt t="35185" x="5045075" y="3851275"/>
          <p14:tracePt t="35196" x="5048250" y="3846513"/>
          <p14:tracePt t="35207" x="5056188" y="3846513"/>
          <p14:tracePt t="35219" x="5070475" y="3840163"/>
          <p14:tracePt t="35229" x="5075238" y="3835400"/>
          <p14:tracePt t="35240" x="5081588" y="3829050"/>
          <p14:tracePt t="35251" x="5092700" y="3824288"/>
          <p14:tracePt t="35253" x="5097463" y="3824288"/>
          <p14:tracePt t="35262" x="5105400" y="3824288"/>
          <p14:tracePt t="35274" x="5119688" y="3821113"/>
          <p14:tracePt t="35285" x="5124450" y="3816350"/>
          <p14:tracePt t="35295" x="5138738" y="3810000"/>
          <p14:tracePt t="35307" x="5141913" y="3810000"/>
          <p14:tracePt t="35308" x="5146675" y="3805238"/>
          <p14:tracePt t="35318" x="5157788" y="3805238"/>
          <p14:tracePt t="35329" x="5165725" y="3802063"/>
          <p14:tracePt t="35340" x="5172075" y="3798888"/>
          <p14:tracePt t="35351" x="5184775" y="3794125"/>
          <p14:tracePt t="35363" x="5191125" y="3783013"/>
          <p14:tracePt t="35373" x="5199063" y="3779838"/>
          <p14:tracePt t="35384" x="5210175" y="3771900"/>
          <p14:tracePt t="35396" x="5218113" y="3771900"/>
          <p14:tracePt t="35407" x="5226050" y="3763963"/>
          <p14:tracePt t="35418" x="5237163" y="3756025"/>
          <p14:tracePt t="35419" x="5248275" y="3749675"/>
          <p14:tracePt t="35429" x="5251450" y="3749675"/>
          <p14:tracePt t="35440" x="5267325" y="3736975"/>
          <p14:tracePt t="35452" x="5270500" y="3725863"/>
          <p14:tracePt t="35453" x="5275263" y="3725863"/>
          <p14:tracePt t="35462" x="5286375" y="3722688"/>
          <p14:tracePt t="35474" x="5294313" y="3714750"/>
          <p14:tracePt t="35485" x="5297488" y="3711575"/>
          <p14:tracePt t="35495" x="5313363" y="3700463"/>
          <p14:tracePt t="35507" x="5316538" y="3695700"/>
          <p14:tracePt t="35509" x="5319713" y="3692525"/>
          <p14:tracePt t="35518" x="5324475" y="3692525"/>
          <p14:tracePt t="35529" x="5330825" y="3687763"/>
          <p14:tracePt t="35540" x="5330825" y="3684588"/>
          <p14:tracePt t="35542" x="5338763" y="3684588"/>
          <p14:tracePt t="35551" x="5343525" y="3684588"/>
          <p14:tracePt t="35563" x="5346700" y="3681413"/>
          <p14:tracePt t="35573" x="5349875" y="3673475"/>
          <p14:tracePt t="35584" x="5354638" y="3673475"/>
          <p14:tracePt t="35596" x="5354638" y="3670300"/>
          <p14:tracePt t="35597" x="5357813" y="3670300"/>
          <p14:tracePt t="35607" x="5357813" y="3665538"/>
          <p14:tracePt t="35618" x="5360988" y="3665538"/>
          <p14:tracePt t="38096" x="5373688" y="3657600"/>
          <p14:tracePt t="38101" x="5384800" y="3640138"/>
          <p14:tracePt t="38130" x="5453063" y="3575050"/>
          <p14:tracePt t="38140" x="5464175" y="3560763"/>
          <p14:tracePt t="38151" x="5478463" y="3544888"/>
          <p14:tracePt t="38163" x="5494338" y="3533775"/>
          <p14:tracePt t="38174" x="5494338" y="3525838"/>
          <p14:tracePt t="38185" x="5502275" y="3514725"/>
          <p14:tracePt t="38195" x="5505450" y="3511550"/>
          <p14:tracePt t="38207" x="5513388" y="3503613"/>
          <p14:tracePt t="38219" x="5516563" y="3498850"/>
          <p14:tracePt t="38229" x="5519738" y="3498850"/>
          <p14:tracePt t="38240" x="5519738" y="3495675"/>
          <p14:tracePt t="38253" x="5519738" y="3492500"/>
          <p14:tracePt t="38266" x="5516563" y="3484563"/>
          <p14:tracePt t="38273" x="5508625" y="3481388"/>
          <p14:tracePt t="38284" x="5505450" y="3481388"/>
          <p14:tracePt t="38295" x="5478463" y="3473450"/>
          <p14:tracePt t="38307" x="5456238" y="3465513"/>
          <p14:tracePt t="38309" x="5440363" y="3462338"/>
          <p14:tracePt t="38318" x="5418138" y="3446463"/>
          <p14:tracePt t="38329" x="5360988" y="3435350"/>
          <p14:tracePt t="38340" x="5343525" y="3432175"/>
          <p14:tracePt t="38351" x="5308600" y="3413125"/>
          <p14:tracePt t="38363" x="5281613" y="3408363"/>
          <p14:tracePt t="38373" x="5275263" y="3402013"/>
          <p14:tracePt t="38384" x="5259388" y="3402013"/>
          <p14:tracePt t="38395" x="5248275" y="3397250"/>
          <p14:tracePt t="38407" x="5229225" y="3397250"/>
          <p14:tracePt t="38419" x="5218113" y="3397250"/>
          <p14:tracePt t="38429" x="5207000" y="3397250"/>
          <p14:tracePt t="38440" x="5195888" y="3397250"/>
          <p14:tracePt t="38452" x="5184775" y="3397250"/>
          <p14:tracePt t="38453" x="5168900" y="3397250"/>
          <p14:tracePt t="38462" x="5157788" y="3397250"/>
          <p14:tracePt t="38474" x="5138738" y="3397250"/>
          <p14:tracePt t="38485" x="5127625" y="3397250"/>
          <p14:tracePt t="38495" x="5100638" y="3405188"/>
          <p14:tracePt t="38507" x="5078413" y="3405188"/>
          <p14:tracePt t="38518" x="5056188" y="3405188"/>
          <p14:tracePt t="38529" x="5010150" y="3405188"/>
          <p14:tracePt t="38540" x="4987925" y="3405188"/>
          <p14:tracePt t="38542" x="4968875" y="3405188"/>
          <p14:tracePt t="38551" x="4946650" y="3405188"/>
          <p14:tracePt t="38563" x="4916488" y="3405188"/>
          <p14:tracePt t="38573" x="4900613" y="3405188"/>
          <p14:tracePt t="38584" x="4867275" y="3405188"/>
          <p14:tracePt t="38596" x="4856163" y="3402013"/>
          <p14:tracePt t="38597" x="4848225" y="3402013"/>
          <p14:tracePt t="38607" x="4829175" y="3402013"/>
          <p14:tracePt t="38618" x="4806950" y="3402013"/>
          <p14:tracePt t="38630" x="4787900" y="3402013"/>
          <p14:tracePt t="38631" x="4779963" y="3402013"/>
          <p14:tracePt t="38640" x="4764088" y="3402013"/>
          <p14:tracePt t="38652" x="4738688" y="3402013"/>
          <p14:tracePt t="38662" x="4719638" y="3402013"/>
          <p14:tracePt t="38673" x="4689475" y="3402013"/>
          <p14:tracePt t="38685" x="4673600" y="3402013"/>
          <p14:tracePt t="38687" x="4654550" y="3405188"/>
          <p14:tracePt t="38696" x="4640263" y="3405188"/>
          <p14:tracePt t="38707" x="4605338" y="3408363"/>
          <p14:tracePt t="38718" x="4583113" y="3416300"/>
          <p14:tracePt t="38729" x="4538663" y="3427413"/>
          <p14:tracePt t="38740" x="4514850" y="3435350"/>
          <p14:tracePt t="38742" x="4481513" y="3446463"/>
          <p14:tracePt t="38751" x="4459288" y="3446463"/>
          <p14:tracePt t="38763" x="4402138" y="3457575"/>
          <p14:tracePt t="38774" x="4379913" y="3457575"/>
          <p14:tracePt t="38776" x="4349750" y="3465513"/>
          <p14:tracePt t="38784" x="4314825" y="3473450"/>
          <p14:tracePt t="38796" x="4251325" y="3484563"/>
          <p14:tracePt t="38807" x="4216400" y="3484563"/>
          <p14:tracePt t="38818" x="4160838" y="3498850"/>
          <p14:tracePt t="38829" x="4130675" y="3503613"/>
          <p14:tracePt t="38831" x="4095750" y="3511550"/>
          <p14:tracePt t="38840" x="4054475" y="3517900"/>
          <p14:tracePt t="38852" x="3967163" y="3541713"/>
          <p14:tracePt t="38862" x="3925888" y="3544888"/>
          <p14:tracePt t="38873" x="3868738" y="3560763"/>
          <p14:tracePt t="38885" x="3835400" y="3563938"/>
          <p14:tracePt t="38886" x="3819525" y="3563938"/>
          <p14:tracePt t="38896" x="3805238" y="3571875"/>
          <p14:tracePt t="38907" x="3778250" y="3575050"/>
          <p14:tracePt t="38918" x="3767138" y="3575050"/>
          <p14:tracePt t="38929" x="3756025" y="3575050"/>
          <p14:tracePt t="38941" x="3744913" y="3575050"/>
          <p14:tracePt t="38951" x="3740150" y="3575050"/>
          <p14:tracePt t="38962" x="3733800" y="3575050"/>
          <p14:tracePt t="38975" x="3729038" y="3575050"/>
          <p14:tracePt t="38989" x="3725863" y="3575050"/>
          <p14:tracePt t="39086" x="3729038" y="3575050"/>
          <p14:tracePt t="39092" x="3733800" y="3575050"/>
          <p14:tracePt t="39099" x="3736975" y="3575050"/>
          <p14:tracePt t="39107" x="3740150" y="3575050"/>
          <p14:tracePt t="39118" x="3744913" y="3571875"/>
          <p14:tracePt t="39120" x="3752850" y="3571875"/>
          <p14:tracePt t="39129" x="3759200" y="3571875"/>
          <p14:tracePt t="39141" x="3778250" y="3571875"/>
          <p14:tracePt t="39151" x="3794125" y="3571875"/>
          <p14:tracePt t="39162" x="3827463" y="3571875"/>
          <p14:tracePt t="39174" x="3857625" y="3571875"/>
          <p14:tracePt t="39176" x="3879850" y="3571875"/>
          <p14:tracePt t="39184" x="3917950" y="3571875"/>
          <p14:tracePt t="39196" x="3963988" y="3571875"/>
          <p14:tracePt t="39207" x="3986213" y="3571875"/>
          <p14:tracePt t="39218" x="4024313" y="3571875"/>
          <p14:tracePt t="39230" x="4038600" y="3571875"/>
          <p14:tracePt t="39231" x="4057650" y="3571875"/>
          <p14:tracePt t="39240" x="4065588" y="3571875"/>
          <p14:tracePt t="39251" x="4084638" y="3571875"/>
          <p14:tracePt t="39263" x="4095750" y="3571875"/>
          <p14:tracePt t="39265" x="4098925" y="3571875"/>
          <p14:tracePt t="39273" x="4111625" y="3571875"/>
          <p14:tracePt t="39286" x="4122738" y="3571875"/>
          <p14:tracePt t="39296" x="4125913" y="3571875"/>
          <p14:tracePt t="39306" x="4137025" y="3571875"/>
          <p14:tracePt t="39317" x="4141788" y="3571875"/>
          <p14:tracePt t="39329" x="4144963" y="3571875"/>
          <p14:tracePt t="39361" x="4141788" y="3571875"/>
          <p14:tracePt t="39368" x="4133850" y="3571875"/>
          <p14:tracePt t="39375" x="4130675" y="3571875"/>
          <p14:tracePt t="39385" x="4125913" y="3571875"/>
          <p14:tracePt t="39395" x="4117975" y="3571875"/>
          <p14:tracePt t="39407" x="4106863" y="3567113"/>
          <p14:tracePt t="39418" x="4098925" y="3567113"/>
          <p14:tracePt t="39430" x="4087813" y="3567113"/>
          <p14:tracePt t="39440" x="4081463" y="3567113"/>
          <p14:tracePt t="39451" x="4068763" y="3567113"/>
          <p14:tracePt t="39462" x="4065588" y="3567113"/>
          <p14:tracePt t="39464" x="4062413" y="3567113"/>
          <p14:tracePt t="39473" x="4057650" y="3567113"/>
          <p14:tracePt t="39485" x="4046538" y="3567113"/>
          <p14:tracePt t="39495" x="4043363" y="3567113"/>
          <p14:tracePt t="39512" x="4038600" y="3567113"/>
          <p14:tracePt t="39526" x="4035425" y="3567113"/>
          <p14:tracePt t="39540" x="4032250" y="3567113"/>
          <p14:tracePt t="39560" x="4027488" y="3567113"/>
          <p14:tracePt t="39574" x="4019550" y="3567113"/>
          <p14:tracePt t="39595" x="4019550" y="3563938"/>
          <p14:tracePt t="39692" x="4024313" y="3563938"/>
          <p14:tracePt t="39705" x="4027488" y="3563938"/>
          <p14:tracePt t="39719" x="4032250" y="3563938"/>
          <p14:tracePt t="39725" x="4035425" y="3563938"/>
          <p14:tracePt t="39732" x="4038600" y="3563938"/>
          <p14:tracePt t="39746" x="4043363" y="3563938"/>
          <p14:tracePt t="39753" x="4046538" y="3563938"/>
          <p14:tracePt t="39762" x="4054475" y="3563938"/>
          <p14:tracePt t="39774" x="4062413" y="3563938"/>
          <p14:tracePt t="39784" x="4065588" y="3563938"/>
          <p14:tracePt t="39796" x="4068763" y="3563938"/>
          <p14:tracePt t="39807" x="4073525" y="3563938"/>
          <p14:tracePt t="39809" x="4076700" y="3556000"/>
          <p14:tracePt t="39818" x="4081463" y="3556000"/>
          <p14:tracePt t="39829" x="4095750" y="3556000"/>
          <p14:tracePt t="39840" x="4098925" y="3552825"/>
          <p14:tracePt t="39851" x="4117975" y="3552825"/>
          <p14:tracePt t="39863" x="4137025" y="3548063"/>
          <p14:tracePt t="39874" x="4148138" y="3548063"/>
          <p14:tracePt t="39884" x="4175125" y="3544888"/>
          <p14:tracePt t="39896" x="4191000" y="3544888"/>
          <p14:tracePt t="39898" x="4202113" y="3544888"/>
          <p14:tracePt t="39907" x="4216400" y="3544888"/>
          <p14:tracePt t="39918" x="4243388" y="3544888"/>
          <p14:tracePt t="39929" x="4257675" y="3544888"/>
          <p14:tracePt t="39940" x="4276725" y="3544888"/>
          <p14:tracePt t="39952" x="4287838" y="3544888"/>
          <p14:tracePt t="39954" x="4292600" y="3544888"/>
          <p14:tracePt t="39962" x="4300538" y="3544888"/>
          <p14:tracePt t="39974" x="4314825" y="3544888"/>
          <p14:tracePt t="39985" x="4319588" y="3544888"/>
          <p14:tracePt t="39995" x="4325938" y="3544888"/>
          <p14:tracePt t="40008" x="4337050" y="3544888"/>
          <p14:tracePt t="40018" x="4341813" y="3544888"/>
          <p14:tracePt t="40029" x="4344988" y="3544888"/>
          <p14:tracePt t="40042" x="4349750" y="3544888"/>
          <p14:tracePt t="40063" x="4352925" y="3544888"/>
          <p14:tracePt t="40076" x="4356100" y="3544888"/>
          <p14:tracePt t="40083" x="4364038" y="3544888"/>
          <p14:tracePt t="40097" x="4367213" y="3544888"/>
          <p14:tracePt t="40104" x="4371975" y="3544888"/>
          <p14:tracePt t="40110" x="4375150" y="3544888"/>
          <p14:tracePt t="40118" x="4379913" y="3544888"/>
          <p14:tracePt t="40129" x="4383088" y="3544888"/>
          <p14:tracePt t="40140" x="4391025" y="3544888"/>
          <p14:tracePt t="40152" x="4402138" y="3544888"/>
          <p14:tracePt t="40162" x="4405313" y="3544888"/>
          <p14:tracePt t="40173" x="4413250" y="3544888"/>
          <p14:tracePt t="40185" x="4424363" y="3544888"/>
          <p14:tracePt t="40186" x="4429125" y="3544888"/>
          <p14:tracePt t="40195" x="4432300" y="3544888"/>
          <p14:tracePt t="40207" x="4443413" y="3544888"/>
          <p14:tracePt t="40218" x="4451350" y="3544888"/>
          <p14:tracePt t="40229" x="4462463" y="3544888"/>
          <p14:tracePt t="40241" x="4465638" y="3544888"/>
          <p14:tracePt t="40243" x="4470400" y="3544888"/>
          <p14:tracePt t="40251" x="4481513" y="3544888"/>
          <p14:tracePt t="40262" x="4489450" y="3544888"/>
          <p14:tracePt t="40274" x="4495800" y="3544888"/>
          <p14:tracePt t="40276" x="4495800" y="3536950"/>
          <p14:tracePt t="40284" x="4503738" y="3536950"/>
          <p14:tracePt t="40297" x="4511675" y="3536950"/>
          <p14:tracePt t="40307" x="4514850" y="3536950"/>
          <p14:tracePt t="40318" x="4522788" y="3536950"/>
          <p14:tracePt t="40329" x="4525963" y="3536950"/>
          <p14:tracePt t="40340" x="4541838" y="3536950"/>
          <p14:tracePt t="40352" x="4549775" y="3536950"/>
          <p14:tracePt t="40363" x="4552950" y="3536950"/>
          <p14:tracePt t="40373" x="4568825" y="3533775"/>
          <p14:tracePt t="40385" x="4572000" y="3533775"/>
          <p14:tracePt t="40387" x="4583113" y="3533775"/>
          <p14:tracePt t="40396" x="4587875" y="3533775"/>
          <p14:tracePt t="40407" x="4598988" y="3533775"/>
          <p14:tracePt t="40418" x="4602163" y="3533775"/>
          <p14:tracePt t="40429" x="4618038" y="3533775"/>
          <p14:tracePt t="40441" x="4624388" y="3529013"/>
          <p14:tracePt t="40451" x="4635500" y="3529013"/>
          <p14:tracePt t="40462" x="4648200" y="3529013"/>
          <p14:tracePt t="40473" x="4659313" y="3529013"/>
          <p14:tracePt t="40484" x="4684713" y="3529013"/>
          <p14:tracePt t="40496" x="4708525" y="3529013"/>
          <p14:tracePt t="40507" x="4719638" y="3529013"/>
          <p14:tracePt t="40517" x="4745038" y="3525838"/>
          <p14:tracePt t="40530" x="4752975" y="3525838"/>
          <p14:tracePt t="40531" x="4764088" y="3517900"/>
          <p14:tracePt t="40540" x="4776788" y="3517900"/>
          <p14:tracePt t="40552" x="4802188" y="3514725"/>
          <p14:tracePt t="40563" x="4810125" y="3514725"/>
          <p14:tracePt t="40565" x="4821238" y="3514725"/>
          <p14:tracePt t="40573" x="4829175" y="3514725"/>
          <p14:tracePt t="40586" x="4843463" y="3511550"/>
          <p14:tracePt t="40596" x="4856163" y="3511550"/>
          <p14:tracePt t="40606" x="4862513" y="3511550"/>
          <p14:tracePt t="40618" x="4870450" y="3511550"/>
          <p14:tracePt t="40620" x="4873625" y="3511550"/>
          <p14:tracePt t="40629" x="4881563" y="3511550"/>
          <p14:tracePt t="40641" x="4886325" y="3506788"/>
          <p14:tracePt t="40651" x="4889500" y="3506788"/>
          <p14:tracePt t="40662" x="4897438" y="3506788"/>
          <p14:tracePt t="40674" x="4900613" y="3506788"/>
          <p14:tracePt t="40675" x="4903788" y="3506788"/>
          <p14:tracePt t="40684" x="4908550" y="3506788"/>
          <p14:tracePt t="40696" x="4916488" y="3503613"/>
          <p14:tracePt t="40707" x="4919663" y="3503613"/>
          <p14:tracePt t="40717" x="4927600" y="3503613"/>
          <p14:tracePt t="40730" x="4933950" y="3503613"/>
          <p14:tracePt t="40740" x="4938713" y="3503613"/>
          <p14:tracePt t="40751" x="4946650" y="3503613"/>
          <p14:tracePt t="40763" x="4949825" y="3503613"/>
          <p14:tracePt t="40764" x="4953000" y="3503613"/>
          <p14:tracePt t="40773" x="4957763" y="3503613"/>
          <p14:tracePt t="40792" x="4960938" y="3503613"/>
          <p14:tracePt t="40840" x="4957763" y="3503613"/>
          <p14:tracePt t="40847" x="4953000" y="3503613"/>
          <p14:tracePt t="40853" x="4949825" y="3503613"/>
          <p14:tracePt t="40862" x="4941888" y="3503613"/>
          <p14:tracePt t="40875" x="4938713" y="3503613"/>
          <p14:tracePt t="40885" x="4933950" y="3503613"/>
          <p14:tracePt t="40896" x="4922838" y="3503613"/>
          <p14:tracePt t="40906" x="4916488" y="3503613"/>
          <p14:tracePt t="40917" x="4903788" y="3503613"/>
          <p14:tracePt t="40930" x="4889500" y="3503613"/>
          <p14:tracePt t="40940" x="4881563" y="3503613"/>
          <p14:tracePt t="40951" x="4862513" y="3503613"/>
          <p14:tracePt t="40962" x="4843463" y="3503613"/>
          <p14:tracePt t="40964" x="4829175" y="3503613"/>
          <p14:tracePt t="40973" x="4813300" y="3503613"/>
          <p14:tracePt t="40985" x="4776788" y="3503613"/>
          <p14:tracePt t="40995" x="4745038" y="3503613"/>
          <p14:tracePt t="41007" x="4700588" y="3503613"/>
          <p14:tracePt t="41019" x="4643438" y="3495675"/>
          <p14:tracePt t="41029" x="4618038" y="3495675"/>
          <p14:tracePt t="41040" x="4572000" y="3495675"/>
          <p14:tracePt t="41051" x="4541838" y="3495675"/>
          <p14:tracePt t="41062" x="4495800" y="3495675"/>
          <p14:tracePt t="41074" x="4443413" y="3495675"/>
          <p14:tracePt t="41084" x="4421188" y="3495675"/>
          <p14:tracePt t="41096" x="4371975" y="3503613"/>
          <p14:tracePt t="41107" x="4349750" y="3503613"/>
          <p14:tracePt t="41108" x="4325938" y="3503613"/>
          <p14:tracePt t="41118" x="4303713" y="3503613"/>
          <p14:tracePt t="41129" x="4257675" y="3511550"/>
          <p14:tracePt t="41140" x="4235450" y="3511550"/>
          <p14:tracePt t="41151" x="4197350" y="3511550"/>
          <p14:tracePt t="41163" x="4183063" y="3511550"/>
          <p14:tracePt t="41165" x="4160838" y="3514725"/>
          <p14:tracePt t="41173" x="4141788" y="3514725"/>
          <p14:tracePt t="41184" x="4111625" y="3514725"/>
          <p14:tracePt t="41196" x="4092575" y="3522663"/>
          <p14:tracePt t="41207" x="4054475" y="3525838"/>
          <p14:tracePt t="41219" x="4027488" y="3525838"/>
          <p14:tracePt t="41229" x="4013200" y="3525838"/>
          <p14:tracePt t="41240" x="3994150" y="3525838"/>
          <p14:tracePt t="41252" x="3983038" y="3529013"/>
          <p14:tracePt t="41254" x="3975100" y="3529013"/>
          <p14:tracePt t="41262" x="3963988" y="3529013"/>
          <p14:tracePt t="41274" x="3948113" y="3536950"/>
          <p14:tracePt t="41285" x="3941763" y="3541713"/>
          <p14:tracePt t="41296" x="3929063" y="3541713"/>
          <p14:tracePt t="41308" x="3925888" y="3544888"/>
          <p14:tracePt t="41309" x="3922713" y="3544888"/>
          <p14:tracePt t="41318" x="3917950" y="3544888"/>
          <p14:tracePt t="41329" x="3910013" y="3544888"/>
          <p14:tracePt t="41340" x="3898900" y="3544888"/>
          <p14:tracePt t="41342" x="3895725" y="3544888"/>
          <p14:tracePt t="41351" x="3892550" y="3544888"/>
          <p14:tracePt t="41363" x="3876675" y="3548063"/>
          <p14:tracePt t="41373" x="3868738" y="3548063"/>
          <p14:tracePt t="41384" x="3849688" y="3556000"/>
          <p14:tracePt t="41396" x="3846513" y="3556000"/>
          <p14:tracePt t="41397" x="3835400" y="3556000"/>
          <p14:tracePt t="41407" x="3830638" y="3560763"/>
          <p14:tracePt t="41418" x="3816350" y="3563938"/>
          <p14:tracePt t="41429" x="3813175" y="3563938"/>
          <p14:tracePt t="41440" x="3805238" y="3567113"/>
          <p14:tracePt t="41452" x="3800475" y="3567113"/>
          <p14:tracePt t="41453" x="3797300" y="3571875"/>
          <p14:tracePt t="41462" x="3794125" y="3571875"/>
          <p14:tracePt t="41473" x="3783013" y="3578225"/>
          <p14:tracePt t="41486" x="3783013" y="3582988"/>
          <p14:tracePt t="41495" x="3778250" y="3582988"/>
          <p14:tracePt t="41507" x="3778250" y="3586163"/>
          <p14:tracePt t="41521" x="3778250" y="3590925"/>
          <p14:tracePt t="41535" x="3778250" y="3594100"/>
          <p14:tracePt t="41556" x="3778250" y="3597275"/>
          <p14:tracePt t="41562" x="3783013" y="3602038"/>
          <p14:tracePt t="41576" x="3789363" y="3605213"/>
          <p14:tracePt t="41590" x="3794125" y="3605213"/>
          <p14:tracePt t="41597" x="3794125" y="3613150"/>
          <p14:tracePt t="41603" x="3797300" y="3613150"/>
          <p14:tracePt t="41610" x="3797300" y="3616325"/>
          <p14:tracePt t="41618" x="3800475" y="3616325"/>
          <p14:tracePt t="41629" x="3808413" y="3621088"/>
          <p14:tracePt t="41631" x="3816350" y="3624263"/>
          <p14:tracePt t="41640" x="3824288" y="3627438"/>
          <p14:tracePt t="41652" x="3873500" y="3662363"/>
          <p14:tracePt t="41662" x="3892550" y="3676650"/>
          <p14:tracePt t="41673" x="3952875" y="3711575"/>
          <p14:tracePt t="41685" x="3989388" y="3741738"/>
          <p14:tracePt t="41686" x="4024313" y="3763963"/>
          <p14:tracePt t="41696" x="4068763" y="3794125"/>
          <p14:tracePt t="41707" x="4160838" y="3835400"/>
          <p14:tracePt t="41718" x="4202113" y="3851275"/>
          <p14:tracePt t="41729" x="4287838" y="3873500"/>
          <p14:tracePt t="41741" x="4322763" y="3881438"/>
          <p14:tracePt t="41743" x="4352925" y="3884613"/>
          <p14:tracePt t="41751" x="4383088" y="3884613"/>
          <p14:tracePt t="41762" x="4465638" y="3884613"/>
          <p14:tracePt t="41773" x="4519613" y="3884613"/>
          <p14:tracePt t="41785" x="4643438" y="3865563"/>
          <p14:tracePt t="41796" x="4813300" y="3843338"/>
          <p14:tracePt t="41807" x="4916488" y="3824288"/>
          <p14:tracePt t="41818" x="5124450" y="3783013"/>
          <p14:tracePt t="41829" x="5248275" y="3741738"/>
          <p14:tracePt t="41831" x="5357813" y="3706813"/>
          <p14:tracePt t="41840" x="5448300" y="3673475"/>
          <p14:tracePt t="41852" x="5634038" y="3624263"/>
          <p14:tracePt t="41862" x="5724525" y="3605213"/>
          <p14:tracePt t="41873" x="5872163" y="3567113"/>
          <p14:tracePt t="41884" x="5932488" y="3552825"/>
          <p14:tracePt t="41886" x="5995988" y="3533775"/>
          <p14:tracePt t="41895" x="6056313" y="3517900"/>
          <p14:tracePt t="41907" x="6253163" y="3484563"/>
          <p14:tracePt t="41918" x="6354763" y="3468688"/>
          <p14:tracePt t="41929" x="6570663" y="3435350"/>
          <p14:tracePt t="41941" x="6756400" y="3413125"/>
          <p14:tracePt t="42307" x="6816725" y="3413125"/>
          <p14:tracePt t="42312" x="6877050" y="3413125"/>
          <p14:tracePt t="42341" x="7096125" y="3375025"/>
          <p14:tracePt t="42352" x="7159625" y="3359150"/>
          <p14:tracePt t="42362" x="7285038" y="3328988"/>
          <p14:tracePt t="42375" x="7378700" y="3298825"/>
          <p14:tracePt t="42384" x="7424738" y="3284538"/>
          <p14:tracePt t="42396" x="7512050" y="3254375"/>
          <p14:tracePt t="42407" x="7553325" y="3249613"/>
          <p14:tracePt t="42409" x="7599363" y="3235325"/>
          <p14:tracePt t="42418" x="7640638" y="3227388"/>
          <p14:tracePt t="42429" x="7696200" y="3208338"/>
          <p14:tracePt t="42440" x="7731125" y="3200400"/>
          <p14:tracePt t="42451" x="7772400" y="3178175"/>
          <p14:tracePt t="42463" x="7788275" y="3170238"/>
          <p14:tracePt t="42465" x="7810500" y="3167063"/>
          <p14:tracePt t="42474" x="7829550" y="3159125"/>
          <p14:tracePt t="42485" x="7862888" y="3144838"/>
          <p14:tracePt t="42496" x="7878763" y="3136900"/>
          <p14:tracePt t="42506" x="7912100" y="3125788"/>
          <p14:tracePt t="42519" x="7945438" y="3109913"/>
          <p14:tracePt t="42529" x="7961313" y="3098800"/>
          <p14:tracePt t="42540" x="8021638" y="3065463"/>
          <p14:tracePt t="42551" x="8056563" y="3054350"/>
          <p14:tracePt t="42553" x="8101013" y="3030538"/>
          <p14:tracePt t="42562" x="8134350" y="3016250"/>
          <p14:tracePt t="42574" x="8202613" y="2981325"/>
          <p14:tracePt t="42585" x="8229600" y="2970213"/>
          <p14:tracePt t="42595" x="8275638" y="2955925"/>
          <p14:tracePt t="42607" x="8297863" y="2951163"/>
          <p14:tracePt t="42609" x="8324850" y="2943225"/>
          <p14:tracePt t="42618" x="8347075" y="2940050"/>
          <p14:tracePt t="42629" x="8407400" y="2940050"/>
          <p14:tracePt t="42640" x="8440738" y="2932113"/>
          <p14:tracePt t="42643" x="8470900" y="2932113"/>
          <p14:tracePt t="42651" x="8494713" y="2932113"/>
          <p14:tracePt t="42663" x="8555038" y="2932113"/>
          <p14:tracePt t="42673" x="8591550" y="2932113"/>
          <p14:tracePt t="42684" x="8675688" y="2932113"/>
          <p14:tracePt t="42696" x="8716963" y="2932113"/>
          <p14:tracePt t="42697" x="8777288" y="2925763"/>
          <p14:tracePt t="42707" x="8837613" y="2925763"/>
          <p14:tracePt t="42719" x="8943975" y="2909888"/>
          <p14:tracePt t="42729" x="8985250" y="2901950"/>
          <p14:tracePt t="42740" x="9053513" y="2882900"/>
          <p14:tracePt t="42752" x="9075738" y="2879725"/>
          <p14:tracePt t="42754" x="9097963" y="2871788"/>
          <p14:tracePt t="42762" x="9117013" y="286067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5" name="Google Shape;95;p16"/>
          <p:cNvSpPr txBox="1"/>
          <p:nvPr/>
        </p:nvSpPr>
        <p:spPr>
          <a:xfrm>
            <a:off x="1771402" y="18773"/>
            <a:ext cx="47729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6" name="Google Shape;96;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 name="Google Shape;98;p16">
            <a:extLst>
              <a:ext uri="{FF2B5EF4-FFF2-40B4-BE49-F238E27FC236}">
                <a16:creationId xmlns:a16="http://schemas.microsoft.com/office/drawing/2014/main" id="{E64820EC-11F5-4D70-BB28-7F8A35DBCFA9}"/>
              </a:ext>
            </a:extLst>
          </p:cNvPr>
          <p:cNvSpPr txBox="1"/>
          <p:nvPr/>
        </p:nvSpPr>
        <p:spPr>
          <a:xfrm>
            <a:off x="290100" y="1115843"/>
            <a:ext cx="8563800" cy="3601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t>Salah satu client dari ID/X Partners yang bergerak di bidang e-commerce memiliki kebutuhan untuk membuat sebuah Data Warehouse yang berasal dari beberapa tabel dari database sumber. Data Warehouse ini nantinya terdiri dari satu tabel Fact dan beberapa tabel Dimension. Sebagai Data Engineer, ada beberapa task yang perlu dilakukan yaitu : </a:t>
            </a:r>
            <a:endParaRPr sz="1600" dirty="0"/>
          </a:p>
          <a:p>
            <a:pPr marL="0" lvl="0" indent="0" algn="l" rtl="0">
              <a:spcBef>
                <a:spcPts val="0"/>
              </a:spcBef>
              <a:spcAft>
                <a:spcPts val="0"/>
              </a:spcAft>
              <a:buNone/>
            </a:pPr>
            <a:endParaRPr dirty="0"/>
          </a:p>
          <a:p>
            <a:pPr marL="457200" lvl="0" indent="-330200" algn="just" rtl="0">
              <a:spcBef>
                <a:spcPts val="0"/>
              </a:spcBef>
              <a:spcAft>
                <a:spcPts val="0"/>
              </a:spcAft>
              <a:buSzPts val="1600"/>
              <a:buAutoNum type="arabicPeriod"/>
            </a:pPr>
            <a:r>
              <a:rPr lang="en" sz="1600" b="1" dirty="0"/>
              <a:t>Melakukan Import/Restore Database</a:t>
            </a:r>
            <a:r>
              <a:rPr lang="en" sz="1600" dirty="0"/>
              <a:t> </a:t>
            </a:r>
            <a:r>
              <a:rPr lang="en" sz="1600" b="1" dirty="0"/>
              <a:t>Staging</a:t>
            </a:r>
            <a:endParaRPr sz="1600" dirty="0"/>
          </a:p>
          <a:p>
            <a:pPr marL="457200" lvl="0" indent="-330200" algn="just" rtl="0">
              <a:spcBef>
                <a:spcPts val="0"/>
              </a:spcBef>
              <a:spcAft>
                <a:spcPts val="0"/>
              </a:spcAft>
              <a:buSzPts val="1600"/>
              <a:buAutoNum type="arabicPeriod"/>
            </a:pPr>
            <a:r>
              <a:rPr lang="en" sz="1600" b="1" dirty="0"/>
              <a:t>Membuat sebuah Database</a:t>
            </a:r>
            <a:r>
              <a:rPr lang="en" sz="1600" dirty="0"/>
              <a:t> bernama </a:t>
            </a:r>
            <a:r>
              <a:rPr lang="en" sz="1600" b="1" dirty="0"/>
              <a:t>DWH_Project</a:t>
            </a:r>
            <a:r>
              <a:rPr lang="en" sz="1600" dirty="0"/>
              <a:t>, serta membuat Tabel Fact dan Dimension dari tabel yang ada di database Staging</a:t>
            </a:r>
            <a:endParaRPr sz="1600" dirty="0"/>
          </a:p>
          <a:p>
            <a:pPr marL="457200" lvl="0" indent="-330200" algn="just" rtl="0">
              <a:spcBef>
                <a:spcPts val="0"/>
              </a:spcBef>
              <a:spcAft>
                <a:spcPts val="0"/>
              </a:spcAft>
              <a:buSzPts val="1600"/>
              <a:buAutoNum type="arabicPeriod"/>
            </a:pPr>
            <a:r>
              <a:rPr lang="en" sz="1600" b="1" dirty="0"/>
              <a:t>Membuat Job ETL</a:t>
            </a:r>
            <a:r>
              <a:rPr lang="en" sz="1600" dirty="0"/>
              <a:t> di aplikasi talend untuk memindahkan data dari Staging ke Data Warehouse. Khusus untuk Tabel DimCustomer, lakukan transformasi data dengan merubah data dari kolom FirstName dan LastName menjadi huruf kapital semua, lalu gabungkan kedua kolom tersebut menjadi satu kolom yang bernama CustomerName</a:t>
            </a:r>
            <a:endParaRPr sz="1600" dirty="0"/>
          </a:p>
          <a:p>
            <a:pPr marL="457200" lvl="0" indent="-330200" algn="just" rtl="0">
              <a:spcBef>
                <a:spcPts val="0"/>
              </a:spcBef>
              <a:spcAft>
                <a:spcPts val="0"/>
              </a:spcAft>
              <a:buSzPts val="1600"/>
              <a:buAutoNum type="arabicPeriod"/>
            </a:pPr>
            <a:r>
              <a:rPr lang="en" sz="1600" b="1" dirty="0"/>
              <a:t>Membuat Store Procedure</a:t>
            </a:r>
            <a:r>
              <a:rPr lang="en" sz="1600" dirty="0"/>
              <a:t> (SP) untuk menampilkan summary sales order berdasarkan status pengiriman</a:t>
            </a:r>
            <a:endParaRPr sz="1600" dirty="0"/>
          </a:p>
        </p:txBody>
      </p:sp>
    </p:spTree>
  </p:cSld>
  <p:clrMapOvr>
    <a:masterClrMapping/>
  </p:clrMapOvr>
  <mc:AlternateContent xmlns:mc="http://schemas.openxmlformats.org/markup-compatibility/2006" xmlns:p14="http://schemas.microsoft.com/office/powerpoint/2010/main">
    <mc:Choice Requires="p14">
      <p:transition spd="slow" p14:dur="2000" advTm="82616"/>
    </mc:Choice>
    <mc:Fallback xmlns="">
      <p:transition spd="slow" advTm="82616"/>
    </mc:Fallback>
  </mc:AlternateContent>
  <p:extLst>
    <p:ext uri="{3A86A75C-4F4B-4683-9AE1-C65F6400EC91}">
      <p14:laserTraceLst xmlns:p14="http://schemas.microsoft.com/office/powerpoint/2010/main">
        <p14:tracePtLst>
          <p14:tracePt t="330" x="9007475" y="2389188"/>
          <p14:tracePt t="336" x="8905875" y="2362200"/>
          <p14:tracePt t="342" x="8774113" y="2335213"/>
          <p14:tracePt t="352" x="8653463" y="2305050"/>
          <p14:tracePt t="364" x="8437563" y="2263775"/>
          <p14:tracePt t="374" x="8289925" y="2222500"/>
          <p14:tracePt t="384" x="8021638" y="2143125"/>
          <p14:tracePt t="397" x="7908925" y="2093913"/>
          <p14:tracePt t="398" x="7775575" y="2033588"/>
          <p14:tracePt t="407" x="7616825" y="1954213"/>
          <p14:tracePt t="419" x="7288213" y="1806575"/>
          <p14:tracePt t="429" x="7183438" y="1773238"/>
          <p14:tracePt t="440" x="6918325" y="1704975"/>
          <p14:tracePt t="452" x="6816725" y="1685925"/>
          <p14:tracePt t="453" x="6732588" y="1670050"/>
          <p14:tracePt t="463" x="6672263" y="1662113"/>
          <p14:tracePt t="474" x="6567488" y="1625600"/>
          <p14:tracePt t="486" x="6532563" y="1609725"/>
          <p14:tracePt t="487" x="6507163" y="1590675"/>
          <p14:tracePt t="496" x="6496050" y="1582738"/>
          <p14:tracePt t="508" x="6480175" y="1568450"/>
          <p14:tracePt t="518" x="6477000" y="1568450"/>
          <p14:tracePt t="963" x="6446838" y="1546225"/>
          <p14:tracePt t="969" x="6408738" y="1516063"/>
          <p14:tracePt t="997" x="6215063" y="1352550"/>
          <p14:tracePt t="1007" x="6148388" y="1303338"/>
          <p14:tracePt t="1018" x="6030913" y="1223963"/>
          <p14:tracePt t="1029" x="5981700" y="1187450"/>
          <p14:tracePt t="1031" x="5935663" y="1155700"/>
          <p14:tracePt t="1040" x="5910263" y="1125538"/>
          <p14:tracePt t="1052" x="5845175" y="1069975"/>
          <p14:tracePt t="1063" x="5818188" y="1050925"/>
          <p14:tracePt t="1073" x="5765800" y="1004888"/>
          <p14:tracePt t="1086" x="5738813" y="993775"/>
          <p14:tracePt t="1087" x="5716588" y="971550"/>
          <p14:tracePt t="1096" x="5691188" y="952500"/>
          <p14:tracePt t="1107" x="5645150" y="922338"/>
          <p14:tracePt t="1119" x="5629275" y="911225"/>
          <p14:tracePt t="1129" x="5595938" y="892175"/>
          <p14:tracePt t="1141" x="5573713" y="884238"/>
          <p14:tracePt t="1152" x="5565775" y="876300"/>
          <p14:tracePt t="1162" x="5549900" y="869950"/>
          <p14:tracePt t="1174" x="5546725" y="865188"/>
          <p14:tracePt t="1175" x="5535613" y="865188"/>
          <p14:tracePt t="1185" x="5532438" y="865188"/>
          <p14:tracePt t="1196" x="5524500" y="862013"/>
          <p14:tracePt t="1208" x="5519738" y="857250"/>
          <p14:tracePt t="1218" x="5516563" y="857250"/>
          <p14:tracePt t="1230" x="5513388" y="850900"/>
          <p14:tracePt t="1240" x="5505450" y="846138"/>
          <p14:tracePt t="1252" x="5502275" y="846138"/>
          <p14:tracePt t="7225" x="5494338" y="854075"/>
          <p14:tracePt t="7231" x="5489575" y="857250"/>
          <p14:tracePt t="7263" x="5459413" y="876300"/>
          <p14:tracePt t="7274" x="5448300" y="881063"/>
          <p14:tracePt t="7286" x="5437188" y="881063"/>
          <p14:tracePt t="7287" x="5429250" y="881063"/>
          <p14:tracePt t="7297" x="5422900" y="881063"/>
          <p14:tracePt t="7307" x="5407025" y="881063"/>
          <p14:tracePt t="7319" x="5395913" y="884238"/>
          <p14:tracePt t="7321" x="5391150" y="884238"/>
          <p14:tracePt t="7329" x="5380038" y="884238"/>
          <p14:tracePt t="7342" x="5360988" y="892175"/>
          <p14:tracePt t="7351" x="5357813" y="895350"/>
          <p14:tracePt t="7362" x="5338763" y="895350"/>
          <p14:tracePt t="7375" x="5327650" y="900113"/>
          <p14:tracePt t="7376" x="5324475" y="900113"/>
          <p14:tracePt t="7384" x="5308600" y="903288"/>
          <p14:tracePt t="7397" x="5275263" y="914400"/>
          <p14:tracePt t="7407" x="5251450" y="922338"/>
          <p14:tracePt t="7418" x="5187950" y="933450"/>
          <p14:tracePt t="7429" x="5154613" y="949325"/>
          <p14:tracePt t="7431" x="5108575" y="955675"/>
          <p14:tracePt t="7440" x="5078413" y="963613"/>
          <p14:tracePt t="7452" x="5018088" y="982663"/>
          <p14:tracePt t="7463" x="4995863" y="985838"/>
          <p14:tracePt t="7474" x="4957763" y="996950"/>
          <p14:tracePt t="7486" x="4938713" y="996950"/>
          <p14:tracePt t="7487" x="4916488" y="1004888"/>
          <p14:tracePt t="7496" x="4892675" y="1009650"/>
          <p14:tracePt t="7507" x="4837113" y="1020763"/>
          <p14:tracePt t="7518" x="4813300" y="1035050"/>
          <p14:tracePt t="7529" x="4757738" y="1039813"/>
          <p14:tracePt t="7541" x="4711700" y="1054100"/>
          <p14:tracePt t="7551" x="4689475" y="1058863"/>
          <p14:tracePt t="7563" x="4648200" y="1069975"/>
          <p14:tracePt t="7574" x="4632325" y="1069975"/>
          <p14:tracePt t="7575" x="4621213" y="1073150"/>
          <p14:tracePt t="7584" x="4605338" y="1081088"/>
          <p14:tracePt t="7596" x="4579938" y="1084263"/>
          <p14:tracePt t="7607" x="4568825" y="1092200"/>
          <p14:tracePt t="7618" x="4545013" y="1100138"/>
          <p14:tracePt t="7630" x="4525963" y="1111250"/>
          <p14:tracePt t="7641" x="4514850" y="1114425"/>
          <p14:tracePt t="7652" x="4503738" y="1119188"/>
          <p14:tracePt t="7664" x="4500563" y="1119188"/>
          <p14:tracePt t="7665" x="4492625" y="1125538"/>
          <p14:tracePt t="7674" x="4489450" y="1125538"/>
          <p14:tracePt t="7686" x="4484688" y="1125538"/>
          <p14:tracePt t="7696" x="4481513" y="1125538"/>
          <p14:tracePt t="7707" x="4473575" y="1119188"/>
          <p14:tracePt t="14479" x="4473575" y="1125538"/>
          <p14:tracePt t="14484" x="4484688" y="1138238"/>
          <p14:tracePt t="14507" x="4522788" y="1182688"/>
          <p14:tracePt t="14519" x="4545013" y="1209675"/>
          <p14:tracePt t="14530" x="4556125" y="1223963"/>
          <p14:tracePt t="14540" x="4598988" y="1262063"/>
          <p14:tracePt t="14553" x="4621213" y="1289050"/>
          <p14:tracePt t="14554" x="4643438" y="1308100"/>
          <p14:tracePt t="14563" x="4662488" y="1327150"/>
          <p14:tracePt t="14574" x="4692650" y="1360488"/>
          <p14:tracePt t="14585" x="4708525" y="1379538"/>
          <p14:tracePt t="14596" x="4738688" y="1398588"/>
          <p14:tracePt t="14609" x="4757738" y="1420813"/>
          <p14:tracePt t="14619" x="4768850" y="1431925"/>
          <p14:tracePt t="14629" x="4783138" y="1447800"/>
          <p14:tracePt t="14641" x="4794250" y="1455738"/>
          <p14:tracePt t="14642" x="4799013" y="1458913"/>
          <p14:tracePt t="14652" x="4802188" y="1462088"/>
          <p14:tracePt t="14663" x="4818063" y="1470025"/>
          <p14:tracePt t="14674" x="4821238" y="1470025"/>
          <p14:tracePt t="14685" x="4837113" y="1481138"/>
          <p14:tracePt t="14697" x="4840288" y="1485900"/>
          <p14:tracePt t="14698" x="4843463" y="1492250"/>
          <p14:tracePt t="14707" x="4856163" y="1500188"/>
          <p14:tracePt t="14719" x="4870450" y="1508125"/>
          <p14:tracePt t="14729" x="4878388" y="1519238"/>
          <p14:tracePt t="14740" x="4892675" y="1527175"/>
          <p14:tracePt t="14753" x="4919663" y="1541463"/>
          <p14:tracePt t="14763" x="4930775" y="1552575"/>
          <p14:tracePt t="14774" x="4949825" y="1571625"/>
          <p14:tracePt t="14786" x="4968875" y="1576388"/>
          <p14:tracePt t="14787" x="4979988" y="1587500"/>
          <p14:tracePt t="14796" x="4991100" y="1598613"/>
          <p14:tracePt t="14808" x="5018088" y="1609725"/>
          <p14:tracePt t="14819" x="5029200" y="1617663"/>
          <p14:tracePt t="14829" x="5056188" y="1628775"/>
          <p14:tracePt t="14842" x="5062538" y="1636713"/>
          <p14:tracePt t="14843" x="5075238" y="1639888"/>
          <p14:tracePt t="14852" x="5086350" y="1644650"/>
          <p14:tracePt t="14863" x="5105400" y="1655763"/>
          <p14:tracePt t="14874" x="5124450" y="1655763"/>
          <p14:tracePt t="14885" x="5141913" y="1658938"/>
          <p14:tracePt t="14898" x="5160963" y="1666875"/>
          <p14:tracePt t="14907" x="5172075" y="1666875"/>
          <p14:tracePt t="14919" x="5199063" y="1666875"/>
          <p14:tracePt t="14930" x="5207000" y="1666875"/>
          <p14:tracePt t="14931" x="5218113" y="1666875"/>
          <p14:tracePt t="14941" x="5226050" y="1666875"/>
          <p14:tracePt t="14952" x="5245100" y="1666875"/>
          <p14:tracePt t="14963" x="5264150" y="1666875"/>
          <p14:tracePt t="14974" x="5281613" y="1666875"/>
          <p14:tracePt t="14985" x="5289550" y="1666875"/>
          <p14:tracePt t="14986" x="5300663" y="1666875"/>
          <p14:tracePt t="14996" x="5308600" y="1666875"/>
          <p14:tracePt t="15008" x="5324475" y="1670050"/>
          <p14:tracePt t="15019" x="5335588" y="1670050"/>
          <p14:tracePt t="15029" x="5346700" y="1674813"/>
          <p14:tracePt t="15041" x="5373688" y="1681163"/>
          <p14:tracePt t="15052" x="5380038" y="1681163"/>
          <p14:tracePt t="15063" x="5403850" y="1685925"/>
          <p14:tracePt t="15075" x="5410200" y="1689100"/>
          <p14:tracePt t="15076" x="5422900" y="1689100"/>
          <p14:tracePt t="15085" x="5434013" y="1689100"/>
          <p14:tracePt t="15097" x="5445125" y="1689100"/>
          <p14:tracePt t="15108" x="5448300" y="1689100"/>
          <p14:tracePt t="15118" x="5459413" y="1689100"/>
          <p14:tracePt t="15131" x="5464175" y="1689100"/>
          <p14:tracePt t="15132" x="5467350" y="1689100"/>
          <p14:tracePt t="15141" x="5470525" y="1689100"/>
          <p14:tracePt t="15163" x="5478463" y="1693863"/>
          <p14:tracePt t="15185" x="5494338" y="1700213"/>
          <p14:tracePt t="15196" x="5497513" y="1700213"/>
          <p14:tracePt t="16831" x="5505450" y="1704975"/>
          <p14:tracePt t="16837" x="5516563" y="1708150"/>
          <p14:tracePt t="16854" x="5538788" y="1724025"/>
          <p14:tracePt t="16874" x="5573713" y="1741488"/>
          <p14:tracePt t="16886" x="5603875" y="1749425"/>
          <p14:tracePt t="16896" x="5626100" y="1765300"/>
          <p14:tracePt t="16907" x="5659438" y="1776413"/>
          <p14:tracePt t="16919" x="5683250" y="1787525"/>
          <p14:tracePt t="16921" x="5705475" y="1790700"/>
          <p14:tracePt t="16929" x="5724525" y="1803400"/>
          <p14:tracePt t="16941" x="5765800" y="1820863"/>
          <p14:tracePt t="16952" x="5781675" y="1825625"/>
          <p14:tracePt t="16963" x="5807075" y="1836738"/>
          <p14:tracePt t="16976" x="5826125" y="1844675"/>
          <p14:tracePt t="16985" x="5837238" y="1847850"/>
          <p14:tracePt t="16996" x="5864225" y="1858963"/>
          <p14:tracePt t="17008" x="5867400" y="1863725"/>
          <p14:tracePt t="17010" x="5880100" y="1866900"/>
          <p14:tracePt t="17018" x="5886450" y="1866900"/>
          <p14:tracePt t="17031" x="5902325" y="1878013"/>
          <p14:tracePt t="17041" x="5905500" y="1882775"/>
          <p14:tracePt t="17052" x="5913438" y="1885950"/>
          <p14:tracePt t="17065" x="5921375" y="1889125"/>
          <p14:tracePt t="17074" x="5924550" y="1889125"/>
          <p14:tracePt t="18097" x="5910263" y="1889125"/>
          <p14:tracePt t="18104" x="5886450" y="1889125"/>
          <p14:tracePt t="18110" x="5864225" y="1889125"/>
          <p14:tracePt t="18118" x="5842000" y="1889125"/>
          <p14:tracePt t="18131" x="5818188" y="1889125"/>
          <p14:tracePt t="18132" x="5795963" y="1889125"/>
          <p14:tracePt t="18141" x="5773738" y="1885950"/>
          <p14:tracePt t="18152" x="5732463" y="1882775"/>
          <p14:tracePt t="18163" x="5716588" y="1882775"/>
          <p14:tracePt t="18174" x="5691188" y="1882775"/>
          <p14:tracePt t="18186" x="5683250" y="1878013"/>
          <p14:tracePt t="18188" x="5672138" y="1878013"/>
          <p14:tracePt t="18196" x="5659438" y="1878013"/>
          <p14:tracePt t="18207" x="5653088" y="1878013"/>
          <p14:tracePt t="18219" x="5645150" y="1878013"/>
          <p14:tracePt t="18221" x="5641975" y="1878013"/>
          <p14:tracePt t="18229" x="5634038" y="1878013"/>
          <p14:tracePt t="18241" x="5629275" y="1878013"/>
          <p14:tracePt t="18252" x="5626100" y="1878013"/>
          <p14:tracePt t="18262" x="5622925" y="1878013"/>
          <p14:tracePt t="18317" x="5622925" y="1870075"/>
          <p14:tracePt t="20898" x="5626100" y="1874838"/>
          <p14:tracePt t="20904" x="5629275" y="1878013"/>
          <p14:tracePt t="20919" x="5645150" y="1885950"/>
          <p14:tracePt t="20930" x="5648325" y="1889125"/>
          <p14:tracePt t="20932" x="5653088" y="1889125"/>
          <p14:tracePt t="20941" x="5656263" y="1893888"/>
          <p14:tracePt t="20952" x="5667375" y="1905000"/>
          <p14:tracePt t="20963" x="5672138" y="1905000"/>
          <p14:tracePt t="20974" x="5675313" y="1912938"/>
          <p14:tracePt t="20986" x="5678488" y="1912938"/>
          <p14:tracePt t="20988" x="5683250" y="1916113"/>
          <p14:tracePt t="20996" x="5686425" y="1916113"/>
          <p14:tracePt t="21007" x="5697538" y="1919288"/>
          <p14:tracePt t="21021" x="5702300" y="1924050"/>
          <p14:tracePt t="21035" x="5705475" y="1927225"/>
          <p14:tracePt t="21056" x="5708650" y="1927225"/>
          <p14:tracePt t="21111" x="5705475" y="1927225"/>
          <p14:tracePt t="21117" x="5705475" y="1935163"/>
          <p14:tracePt t="21752" x="5708650" y="1935163"/>
          <p14:tracePt t="21757" x="5721350" y="1935163"/>
          <p14:tracePt t="21786" x="5784850" y="1935163"/>
          <p14:tracePt t="21797" x="5815013" y="1935163"/>
          <p14:tracePt t="21799" x="5837238" y="1935163"/>
          <p14:tracePt t="21807" x="5867400" y="1930400"/>
          <p14:tracePt t="21820" x="5905500" y="1927225"/>
          <p14:tracePt t="21830" x="5927725" y="1927225"/>
          <p14:tracePt t="21840" x="5962650" y="1919288"/>
          <p14:tracePt t="21852" x="5973763" y="1919288"/>
          <p14:tracePt t="21854" x="5981700" y="1916113"/>
          <p14:tracePt t="21863" x="6000750" y="1916113"/>
          <p14:tracePt t="21875" x="6019800" y="1908175"/>
          <p14:tracePt t="21885" x="6030913" y="1908175"/>
          <p14:tracePt t="21896" x="6049963" y="1905000"/>
          <p14:tracePt t="21909" x="6056313" y="1905000"/>
          <p14:tracePt t="21910" x="6069013" y="1905000"/>
          <p14:tracePt t="21919" x="6080125" y="1905000"/>
          <p14:tracePt t="21930" x="6099175" y="1905000"/>
          <p14:tracePt t="21941" x="6105525" y="1905000"/>
          <p14:tracePt t="21952" x="6121400" y="1905000"/>
          <p14:tracePt t="21964" x="6132513" y="1905000"/>
          <p14:tracePt t="21974" x="6140450" y="1905000"/>
          <p14:tracePt t="21985" x="6143625" y="1905000"/>
          <p14:tracePt t="21997" x="6148388" y="1905000"/>
          <p14:tracePt t="21999" x="6151563" y="1905000"/>
          <p14:tracePt t="22012" x="6154738" y="1905000"/>
          <p14:tracePt t="22060" x="6151563" y="1905000"/>
          <p14:tracePt t="25007" x="6148388" y="1908175"/>
          <p14:tracePt t="25012" x="6140450" y="1919288"/>
          <p14:tracePt t="25040" x="6116638" y="1954213"/>
          <p14:tracePt t="25053" x="6105525" y="1965325"/>
          <p14:tracePt t="25054" x="6102350" y="1968500"/>
          <p14:tracePt t="25063" x="6094413" y="1979613"/>
          <p14:tracePt t="25074" x="6080125" y="1995488"/>
          <p14:tracePt t="25085" x="6075363" y="2003425"/>
          <p14:tracePt t="25096" x="6072188" y="2014538"/>
          <p14:tracePt t="25108" x="6064250" y="2025650"/>
          <p14:tracePt t="25118" x="6056313" y="2028825"/>
          <p14:tracePt t="25130" x="6049963" y="2036763"/>
          <p14:tracePt t="25141" x="6045200" y="2041525"/>
          <p14:tracePt t="25143" x="6042025" y="2044700"/>
          <p14:tracePt t="25152" x="6038850" y="2047875"/>
          <p14:tracePt t="25164" x="6026150" y="2052638"/>
          <p14:tracePt t="25174" x="6022975" y="2055813"/>
          <p14:tracePt t="25185" x="6011863" y="2066925"/>
          <p14:tracePt t="25207" x="5992813" y="2074863"/>
          <p14:tracePt t="25230" x="5981700" y="2085975"/>
          <p14:tracePt t="25240" x="5965825" y="2097088"/>
          <p14:tracePt t="25253" x="5946775" y="2101850"/>
          <p14:tracePt t="25263" x="5943600" y="2105025"/>
          <p14:tracePt t="25274" x="5924550" y="2108200"/>
          <p14:tracePt t="25286" x="5916613" y="2116138"/>
          <p14:tracePt t="25287" x="5910263" y="2120900"/>
          <p14:tracePt t="25296" x="5897563" y="2124075"/>
          <p14:tracePt t="25308" x="5880100" y="2132013"/>
          <p14:tracePt t="25319" x="5875338" y="2135188"/>
          <p14:tracePt t="25329" x="5853113" y="2143125"/>
          <p14:tracePt t="25341" x="5848350" y="2151063"/>
          <p14:tracePt t="25342" x="5845175" y="2154238"/>
          <p14:tracePt t="25352" x="5837238" y="2154238"/>
          <p14:tracePt t="25363" x="5830888" y="2157413"/>
          <p14:tracePt t="25374" x="5818188" y="2157413"/>
          <p14:tracePt t="25385" x="5811838" y="2162175"/>
          <p14:tracePt t="25397" x="5795963" y="2165350"/>
          <p14:tracePt t="25407" x="5792788" y="2165350"/>
          <p14:tracePt t="25419" x="5784850" y="2168525"/>
          <p14:tracePt t="25430" x="5781675" y="2168525"/>
          <p14:tracePt t="25432" x="5773738" y="2168525"/>
          <p14:tracePt t="25440" x="5770563" y="2173288"/>
          <p14:tracePt t="25452" x="5765800" y="2173288"/>
          <p14:tracePt t="25463" x="5762625" y="2181225"/>
          <p14:tracePt t="25474" x="5754688" y="2181225"/>
          <p14:tracePt t="25486" x="5751513" y="2184400"/>
          <p14:tracePt t="25487" x="5746750" y="2184400"/>
          <p14:tracePt t="25500" x="5738813" y="2187575"/>
          <p14:tracePt t="25508" x="5735638" y="2187575"/>
          <p14:tracePt t="25519" x="5732463" y="2192338"/>
          <p14:tracePt t="25529" x="5724525" y="2195513"/>
          <p14:tracePt t="25542" x="5721350" y="2195513"/>
          <p14:tracePt t="25543" x="5716588" y="2195513"/>
          <p14:tracePt t="25552" x="5716588" y="2200275"/>
          <p14:tracePt t="25563" x="5705475" y="2200275"/>
          <p14:tracePt t="25574" x="5702300" y="2200275"/>
          <p14:tracePt t="25585" x="5694363" y="2200275"/>
          <p14:tracePt t="25597" x="5691188" y="2200275"/>
          <p14:tracePt t="25610" x="5686425" y="2200275"/>
          <p14:tracePt t="25631" x="5678488" y="2203450"/>
          <p14:tracePt t="25645" x="5675313" y="2203450"/>
          <p14:tracePt t="25680" x="5672138" y="2203450"/>
          <p14:tracePt t="28213" x="5667375" y="2203450"/>
          <p14:tracePt t="28218" x="5659438" y="2206625"/>
          <p14:tracePt t="28252" x="5611813" y="2214563"/>
          <p14:tracePt t="28254" x="5603875" y="2222500"/>
          <p14:tracePt t="28263" x="5592763" y="2222500"/>
          <p14:tracePt t="28274" x="5565775" y="2225675"/>
          <p14:tracePt t="28285" x="5554663" y="2225675"/>
          <p14:tracePt t="28296" x="5535613" y="2230438"/>
          <p14:tracePt t="28308" x="5516563" y="2236788"/>
          <p14:tracePt t="28319" x="5505450" y="2236788"/>
          <p14:tracePt t="28329" x="5494338" y="2241550"/>
          <p14:tracePt t="28341" x="5489575" y="2244725"/>
          <p14:tracePt t="28342" x="5478463" y="2244725"/>
          <p14:tracePt t="28351" x="5475288" y="2244725"/>
          <p14:tracePt t="28363" x="5459413" y="2244725"/>
          <p14:tracePt t="28374" x="5456238" y="2244725"/>
          <p14:tracePt t="28385" x="5448300" y="2244725"/>
          <p14:tracePt t="28398" x="5445125" y="2244725"/>
          <p14:tracePt t="28399" x="5440363" y="2244725"/>
          <p14:tracePt t="28408" x="5429250" y="2244725"/>
          <p14:tracePt t="28419" x="5422900" y="2244725"/>
          <p14:tracePt t="28430" x="5410200" y="2247900"/>
          <p14:tracePt t="28432" x="5407025" y="2247900"/>
          <p14:tracePt t="28440" x="5403850" y="2252663"/>
          <p14:tracePt t="28453" x="5395913" y="2252663"/>
          <p14:tracePt t="28463" x="5391150" y="2260600"/>
          <p14:tracePt t="28474" x="5387975" y="2260600"/>
          <p14:tracePt t="28486" x="5380038" y="2263775"/>
          <p14:tracePt t="28487" x="5376863" y="2263775"/>
          <p14:tracePt t="28496" x="5373688" y="2266950"/>
          <p14:tracePt t="28507" x="5368925" y="2266950"/>
          <p14:tracePt t="28519" x="5365750" y="2271713"/>
          <p14:tracePt t="28529" x="5360988" y="2271713"/>
          <p14:tracePt t="28542" x="5357813" y="2271713"/>
          <p14:tracePt t="28653" x="5357813" y="2274888"/>
          <p14:tracePt t="28679" x="5360988" y="2274888"/>
          <p14:tracePt t="28721" x="5365750" y="2274888"/>
          <p14:tracePt t="28784" x="5368925" y="2279650"/>
          <p14:tracePt t="28797" x="5373688" y="2279650"/>
          <p14:tracePt t="28810" x="5373688" y="2282825"/>
          <p14:tracePt t="28817" x="5376863" y="2282825"/>
          <p14:tracePt t="28844" x="5384800" y="2282825"/>
          <p14:tracePt t="28887" x="5387975" y="2290763"/>
          <p14:tracePt t="28914" x="5391150" y="2290763"/>
          <p14:tracePt t="28941" x="5395913" y="2290763"/>
          <p14:tracePt t="28961" x="5399088" y="2290763"/>
          <p14:tracePt t="28976" x="5403850" y="2293938"/>
          <p14:tracePt t="28989" x="5407025" y="2297113"/>
          <p14:tracePt t="29010" x="5414963" y="2297113"/>
          <p14:tracePt t="29016" x="5414963" y="2301875"/>
          <p14:tracePt t="29024" x="5418138" y="2301875"/>
          <p14:tracePt t="29030" x="5422900" y="2301875"/>
          <p14:tracePt t="29041" x="5426075" y="2305050"/>
          <p14:tracePt t="29052" x="5429250" y="2305050"/>
          <p14:tracePt t="29063" x="5434013" y="2309813"/>
          <p14:tracePt t="29065" x="5437188" y="2309813"/>
          <p14:tracePt t="29074" x="5445125" y="2309813"/>
          <p14:tracePt t="29086" x="5453063" y="2312988"/>
          <p14:tracePt t="29097" x="5453063" y="2320925"/>
          <p14:tracePt t="29107" x="5459413" y="2320925"/>
          <p14:tracePt t="29119" x="5464175" y="2324100"/>
          <p14:tracePt t="29121" x="5467350" y="2324100"/>
          <p14:tracePt t="29130" x="5475288" y="2327275"/>
          <p14:tracePt t="29141" x="5483225" y="2327275"/>
          <p14:tracePt t="29152" x="5483225" y="2332038"/>
          <p14:tracePt t="29163" x="5489575" y="2335213"/>
          <p14:tracePt t="29175" x="5494338" y="2339975"/>
          <p14:tracePt t="29188" x="5497513" y="2343150"/>
          <p14:tracePt t="29196" x="5502275" y="2343150"/>
          <p14:tracePt t="29208" x="5502275" y="2351088"/>
          <p14:tracePt t="29209" x="5508625" y="2351088"/>
          <p14:tracePt t="29223" x="5513388" y="2354263"/>
          <p14:tracePt t="29237" x="5516563" y="2357438"/>
          <p14:tracePt t="29243" x="5516563" y="2362200"/>
          <p14:tracePt t="29252" x="5519738" y="2362200"/>
          <p14:tracePt t="29264" x="5519738" y="2365375"/>
          <p14:tracePt t="29265" x="5524500" y="2365375"/>
          <p14:tracePt t="29274" x="5524500" y="2370138"/>
          <p14:tracePt t="29285" x="5527675" y="2376488"/>
          <p14:tracePt t="29297" x="5532438" y="2376488"/>
          <p14:tracePt t="29307" x="5538788" y="2389188"/>
          <p14:tracePt t="29320" x="5546725" y="2395538"/>
          <p14:tracePt t="29329" x="5546725" y="2400300"/>
          <p14:tracePt t="29341" x="5549900" y="2403475"/>
          <p14:tracePt t="29352" x="5554663" y="2406650"/>
          <p14:tracePt t="29363" x="5557838" y="2419350"/>
          <p14:tracePt t="29375" x="5562600" y="2422525"/>
          <p14:tracePt t="29385" x="5562600" y="2425700"/>
          <p14:tracePt t="29396" x="5568950" y="2430463"/>
          <p14:tracePt t="29407" x="5573713" y="2430463"/>
          <p14:tracePt t="29409" x="5573713" y="2433638"/>
          <p14:tracePt t="29422" x="5576888" y="2436813"/>
          <p14:tracePt t="29437" x="5581650" y="2436813"/>
          <p14:tracePt t="29513" x="5581650" y="2433638"/>
          <p14:tracePt t="29519" x="5581650" y="2430463"/>
          <p14:tracePt t="29530" x="5576888" y="2425700"/>
          <p14:tracePt t="31488" x="5573713" y="2425700"/>
          <p14:tracePt t="31493" x="5562600" y="2430463"/>
          <p14:tracePt t="31508" x="5543550" y="2441575"/>
          <p14:tracePt t="31518" x="5532438" y="2441575"/>
          <p14:tracePt t="31529" x="5513388" y="2452688"/>
          <p14:tracePt t="31541" x="5502275" y="2455863"/>
          <p14:tracePt t="31543" x="5489575" y="2455863"/>
          <p14:tracePt t="31552" x="5475288" y="2463800"/>
          <p14:tracePt t="31563" x="5456238" y="2468563"/>
          <p14:tracePt t="31574" x="5448300" y="2468563"/>
          <p14:tracePt t="31585" x="5437188" y="2468563"/>
          <p14:tracePt t="31598" x="5422900" y="2471738"/>
          <p14:tracePt t="31607" x="5418138" y="2474913"/>
          <p14:tracePt t="31618" x="5410200" y="2479675"/>
          <p14:tracePt t="31631" x="5407025" y="2479675"/>
          <p14:tracePt t="31632" x="5403850" y="2479675"/>
          <p14:tracePt t="31641" x="5399088" y="2482850"/>
          <p14:tracePt t="31652" x="5391150" y="2490788"/>
          <p14:tracePt t="31663" x="5387975" y="2490788"/>
          <p14:tracePt t="31674" x="5380038" y="2490788"/>
          <p14:tracePt t="31686" x="5376863" y="2490788"/>
          <p14:tracePt t="31687" x="5373688" y="2493963"/>
          <p14:tracePt t="31700" x="5368925" y="2493963"/>
          <p14:tracePt t="31721" x="5360988" y="2493963"/>
          <p14:tracePt t="31735" x="5357813" y="2493963"/>
          <p14:tracePt t="31887" x="5357813" y="2498725"/>
          <p14:tracePt t="31914" x="5354638" y="2498725"/>
          <p14:tracePt t="31962" x="5349875" y="2498725"/>
          <p14:tracePt t="32032" x="5346700" y="2498725"/>
          <p14:tracePt t="32141" x="5346700" y="2501900"/>
          <p14:tracePt t="32327" x="5346700" y="2505075"/>
          <p14:tracePt t="32390" x="5343525" y="2505075"/>
          <p14:tracePt t="41313" x="5346700" y="2509838"/>
          <p14:tracePt t="41319" x="5349875" y="2513013"/>
          <p14:tracePt t="41341" x="5368925" y="2520950"/>
          <p14:tracePt t="41352" x="5373688" y="2524125"/>
          <p14:tracePt t="41354" x="5380038" y="2524125"/>
          <p14:tracePt t="41363" x="5387975" y="2528888"/>
          <p14:tracePt t="41375" x="5395913" y="2532063"/>
          <p14:tracePt t="41385" x="5403850" y="2535238"/>
          <p14:tracePt t="41396" x="5414963" y="2547938"/>
          <p14:tracePt t="41408" x="5422900" y="2547938"/>
          <p14:tracePt t="41410" x="5426075" y="2551113"/>
          <p14:tracePt t="41419" x="5429250" y="2554288"/>
          <p14:tracePt t="41430" x="5445125" y="2559050"/>
          <p14:tracePt t="41441" x="5445125" y="2562225"/>
          <p14:tracePt t="41452" x="5453063" y="2565400"/>
          <p14:tracePt t="41464" x="5459413" y="2565400"/>
          <p14:tracePt t="41474" x="5467350" y="2570163"/>
          <p14:tracePt t="41485" x="5470525" y="2578100"/>
          <p14:tracePt t="41497" x="5475288" y="2578100"/>
          <p14:tracePt t="41499" x="5478463" y="2581275"/>
          <p14:tracePt t="41507" x="5483225" y="2584450"/>
          <p14:tracePt t="41520" x="5489575" y="2584450"/>
          <p14:tracePt t="41530" x="5497513" y="2589213"/>
          <p14:tracePt t="41541" x="5502275" y="2592388"/>
          <p14:tracePt t="41553" x="5505450" y="2592388"/>
          <p14:tracePt t="41554" x="5508625" y="2595563"/>
          <p14:tracePt t="41563" x="5513388" y="2595563"/>
          <p14:tracePt t="41575" x="5516563" y="2600325"/>
          <p14:tracePt t="41585" x="5519738" y="2600325"/>
          <p14:tracePt t="41596" x="5527675" y="2608263"/>
          <p14:tracePt t="41609" x="5532438" y="2611438"/>
          <p14:tracePt t="41629" x="5535613" y="2611438"/>
          <p14:tracePt t="41643" x="5538788" y="2611438"/>
          <p14:tracePt t="41650" x="5538788" y="2614613"/>
          <p14:tracePt t="41657" x="5543550" y="2614613"/>
          <p14:tracePt t="41670" x="5543550" y="2619375"/>
          <p14:tracePt t="41677" x="5546725" y="2619375"/>
          <p14:tracePt t="41691" x="5549900" y="2622550"/>
          <p14:tracePt t="41698" x="5554663" y="2622550"/>
          <p14:tracePt t="41708" x="5554663" y="2627313"/>
          <p14:tracePt t="41719" x="5565775" y="2627313"/>
          <p14:tracePt t="41730" x="5565775" y="2630488"/>
          <p14:tracePt t="41741" x="5568950" y="2638425"/>
          <p14:tracePt t="41752" x="5573713" y="2638425"/>
          <p14:tracePt t="41763" x="5573713" y="2641600"/>
          <p14:tracePt t="41774" x="5581650" y="2644775"/>
          <p14:tracePt t="41787" x="5584825" y="2649538"/>
          <p14:tracePt t="41796" x="5592763" y="2649538"/>
          <p14:tracePt t="41809" x="5599113" y="2652713"/>
          <p14:tracePt t="41819" x="5603875" y="2652713"/>
          <p14:tracePt t="41830" x="5607050" y="2657475"/>
          <p14:tracePt t="41843" x="5611813" y="2660650"/>
          <p14:tracePt t="41856" x="5614988" y="2663825"/>
          <p14:tracePt t="41870" x="5614988" y="2671763"/>
          <p14:tracePt t="41876" x="5622925" y="2671763"/>
          <p14:tracePt t="41890" x="5626100" y="2671763"/>
          <p14:tracePt t="41898" x="5629275" y="2674938"/>
          <p14:tracePt t="41908" x="5634038" y="2674938"/>
          <p14:tracePt t="41919" x="5637213" y="2679700"/>
          <p14:tracePt t="41930" x="5641975" y="2679700"/>
          <p14:tracePt t="41932" x="5645150" y="2679700"/>
          <p14:tracePt t="41941" x="5653088" y="2682875"/>
          <p14:tracePt t="41953" x="5659438" y="2682875"/>
          <p14:tracePt t="41966" x="5664200" y="2687638"/>
          <p14:tracePt t="41974" x="5667375" y="2687638"/>
          <p14:tracePt t="41986" x="5672138" y="2687638"/>
          <p14:tracePt t="41988" x="5675313" y="2687638"/>
          <p14:tracePt t="41996" x="5686425" y="2690813"/>
          <p14:tracePt t="42008" x="5694363" y="2690813"/>
          <p14:tracePt t="42019" x="5697538" y="2698750"/>
          <p14:tracePt t="42030" x="5708650" y="2698750"/>
          <p14:tracePt t="42042" x="5716588" y="2698750"/>
          <p14:tracePt t="42052" x="5721350" y="2701925"/>
          <p14:tracePt t="42063" x="5727700" y="2701925"/>
          <p14:tracePt t="42076" x="5732463" y="2706688"/>
          <p14:tracePt t="42077" x="5735638" y="2706688"/>
          <p14:tracePt t="42085" x="5743575" y="2706688"/>
          <p14:tracePt t="42098" x="5754688" y="2709863"/>
          <p14:tracePt t="42107" x="5757863" y="2709863"/>
          <p14:tracePt t="42119" x="5770563" y="2713038"/>
          <p14:tracePt t="42131" x="5773738" y="2713038"/>
          <p14:tracePt t="42132" x="5776913" y="2713038"/>
          <p14:tracePt t="42141" x="5781675" y="2717800"/>
          <p14:tracePt t="42152" x="5788025" y="2717800"/>
          <p14:tracePt t="42163" x="5795963" y="2717800"/>
          <p14:tracePt t="42180" x="5800725" y="2717800"/>
          <p14:tracePt t="42193" x="5803900" y="2717800"/>
          <p14:tracePt t="42207" x="5807075" y="2724150"/>
          <p14:tracePt t="42228" x="5811838" y="2724150"/>
          <p14:tracePt t="42242" x="5815013" y="2724150"/>
          <p14:tracePt t="42255" x="5818188" y="2724150"/>
          <p14:tracePt t="42269" x="5822950" y="2724150"/>
          <p14:tracePt t="42290" x="5830888" y="2724150"/>
          <p14:tracePt t="42297" x="5830888" y="2728913"/>
          <p14:tracePt t="42303" x="5834063" y="2728913"/>
          <p14:tracePt t="42310" x="5834063" y="2732088"/>
          <p14:tracePt t="42319" x="5837238" y="2732088"/>
          <p14:tracePt t="42331" x="5842000" y="2736850"/>
          <p14:tracePt t="42344" x="5845175" y="2736850"/>
          <p14:tracePt t="42352" x="5848350" y="2740025"/>
          <p14:tracePt t="42372" x="5853113" y="2740025"/>
          <p14:tracePt t="42386" x="5861050" y="2740025"/>
          <p14:tracePt t="42399" x="5864225" y="2740025"/>
          <p14:tracePt t="42434" x="5867400" y="2740025"/>
          <p14:tracePt t="43212" x="5867400" y="2743200"/>
          <p14:tracePt t="43246" x="5867400" y="2747963"/>
          <p14:tracePt t="43260" x="5867400" y="2751138"/>
          <p14:tracePt t="43280" x="5867400" y="2759075"/>
          <p14:tracePt t="43294" x="5867400" y="2762250"/>
          <p14:tracePt t="43308" x="5867400" y="2767013"/>
          <p14:tracePt t="43321" x="5872163" y="2767013"/>
          <p14:tracePt t="43329" x="5872163" y="2770188"/>
          <p14:tracePt t="43349" x="5872163" y="2773363"/>
          <p14:tracePt t="43391" x="5872163" y="2778125"/>
          <p14:tracePt t="43405" x="5872163" y="2781300"/>
          <p14:tracePt t="43425" x="5872163" y="2789238"/>
          <p14:tracePt t="43439" x="5872163" y="2792413"/>
          <p14:tracePt t="43459" x="5872163" y="2797175"/>
          <p14:tracePt t="43466" x="5875338" y="2797175"/>
          <p14:tracePt t="43515" x="5875338" y="2800350"/>
          <p14:tracePt t="43549" x="5875338" y="2803525"/>
          <p14:tracePt t="43590" x="5880100" y="2803525"/>
          <p14:tracePt t="43700" x="5875338" y="2803525"/>
          <p14:tracePt t="43706" x="5875338" y="2800350"/>
          <p14:tracePt t="43730" x="5864225" y="2792413"/>
          <p14:tracePt t="48388" x="5856288" y="2792413"/>
          <p14:tracePt t="48393" x="5848350" y="2792413"/>
          <p14:tracePt t="48408" x="5834063" y="2797175"/>
          <p14:tracePt t="48420" x="5826125" y="2797175"/>
          <p14:tracePt t="48421" x="5822950" y="2797175"/>
          <p14:tracePt t="48430" x="5818188" y="2800350"/>
          <p14:tracePt t="48442" x="5803900" y="2803525"/>
          <p14:tracePt t="48452" x="5800725" y="2803525"/>
          <p14:tracePt t="48463" x="5784850" y="2808288"/>
          <p14:tracePt t="48475" x="5781675" y="2808288"/>
          <p14:tracePt t="48476" x="5773738" y="2816225"/>
          <p14:tracePt t="48486" x="5770563" y="2816225"/>
          <p14:tracePt t="48497" x="5754688" y="2819400"/>
          <p14:tracePt t="48508" x="5751513" y="2819400"/>
          <p14:tracePt t="48518" x="5735638" y="2819400"/>
          <p14:tracePt t="48531" x="5727700" y="2819400"/>
          <p14:tracePt t="48532" x="5716588" y="2819400"/>
          <p14:tracePt t="48541" x="5713413" y="2819400"/>
          <p14:tracePt t="48552" x="5702300" y="2819400"/>
          <p14:tracePt t="48564" x="5694363" y="2819400"/>
          <p14:tracePt t="48574" x="5683250" y="2822575"/>
          <p14:tracePt t="48586" x="5678488" y="2822575"/>
          <p14:tracePt t="48588" x="5667375" y="2822575"/>
          <p14:tracePt t="48597" x="5664200" y="2822575"/>
          <p14:tracePt t="48608" x="5659438" y="2822575"/>
          <p14:tracePt t="48619" x="5656263" y="2822575"/>
          <p14:tracePt t="48621" x="5653088" y="2822575"/>
          <p14:tracePt t="48630" x="5648325" y="2827338"/>
          <p14:tracePt t="48642" x="5637213" y="2827338"/>
          <p14:tracePt t="48652" x="5634038" y="2827338"/>
          <p14:tracePt t="48663" x="5629275" y="2830513"/>
          <p14:tracePt t="48675" x="5626100" y="2830513"/>
          <p14:tracePt t="48676" x="5622925" y="2833688"/>
          <p14:tracePt t="48686" x="5618163" y="2833688"/>
          <p14:tracePt t="48697" x="5607050" y="2841625"/>
          <p14:tracePt t="48708" x="5603875" y="2841625"/>
          <p14:tracePt t="48719" x="5599113" y="2846388"/>
          <p14:tracePt t="48731" x="5592763" y="2849563"/>
          <p14:tracePt t="48741" x="5588000" y="2849563"/>
          <p14:tracePt t="48752" x="5576888" y="2852738"/>
          <p14:tracePt t="48763" x="5576888" y="2857500"/>
          <p14:tracePt t="48774" x="5568950" y="2857500"/>
          <p14:tracePt t="48786" x="5557838" y="2857500"/>
          <p14:tracePt t="48797" x="5549900" y="2857500"/>
          <p14:tracePt t="48807" x="5532438" y="2857500"/>
          <p14:tracePt t="48820" x="5524500" y="2857500"/>
          <p14:tracePt t="48821" x="5508625" y="2857500"/>
          <p14:tracePt t="48830" x="5489575" y="2857500"/>
          <p14:tracePt t="48842" x="5464175" y="2857500"/>
          <p14:tracePt t="48852" x="5456238" y="2857500"/>
          <p14:tracePt t="48863" x="5437188" y="2857500"/>
          <p14:tracePt t="48876" x="5418138" y="2857500"/>
          <p14:tracePt t="48885" x="5410200" y="2860675"/>
          <p14:tracePt t="48897" x="5403850" y="2863850"/>
          <p14:tracePt t="48908" x="5399088" y="2863850"/>
          <p14:tracePt t="48919" x="5395913" y="2871788"/>
          <p14:tracePt t="48931" x="5395913" y="2879725"/>
          <p14:tracePt t="48951" x="5395913" y="2882900"/>
          <p14:tracePt t="48958" x="5399088" y="2882900"/>
          <p14:tracePt t="48965" x="5399088" y="2887663"/>
          <p14:tracePt t="48974" x="5403850" y="2887663"/>
          <p14:tracePt t="48986" x="5407025" y="2890838"/>
          <p14:tracePt t="49006" x="5414963" y="2890838"/>
          <p14:tracePt t="49013" x="5418138" y="2890838"/>
          <p14:tracePt t="49020" x="5422900" y="2890838"/>
          <p14:tracePt t="49033" x="5426075" y="2890838"/>
          <p14:tracePt t="49041" x="5429250" y="2890838"/>
          <p14:tracePt t="49052" x="5434013" y="2890838"/>
          <p14:tracePt t="49063" x="5448300" y="2890838"/>
          <p14:tracePt t="49076" x="5456238" y="2890838"/>
          <p14:tracePt t="49085" x="5464175" y="2890838"/>
          <p14:tracePt t="49097" x="5475288" y="2890838"/>
          <p14:tracePt t="49109" x="5478463" y="2890838"/>
          <p14:tracePt t="49110" x="5483225" y="2890838"/>
          <p14:tracePt t="49119" x="5486400" y="2890838"/>
          <p14:tracePt t="49131" x="5494338" y="2890838"/>
          <p14:tracePt t="49141" x="5502275" y="2890838"/>
          <p14:tracePt t="49152" x="5505450" y="2890838"/>
          <p14:tracePt t="49164" x="5508625" y="2890838"/>
          <p14:tracePt t="49165" x="5513388" y="2890838"/>
          <p14:tracePt t="49178" x="5516563" y="2890838"/>
          <p14:tracePt t="49186" x="5519738" y="2890838"/>
          <p14:tracePt t="49197" x="5524500" y="2890838"/>
          <p14:tracePt t="49199" x="5532438" y="2890838"/>
          <p14:tracePt t="49208" x="5535613" y="2890838"/>
          <p14:tracePt t="49220" x="5538788" y="2890838"/>
          <p14:tracePt t="49230" x="5543550" y="2887663"/>
          <p14:tracePt t="49241" x="5549900" y="2887663"/>
          <p14:tracePt t="49252" x="5554663" y="2887663"/>
          <p14:tracePt t="49254" x="5562600" y="2887663"/>
          <p14:tracePt t="49264" x="5565775" y="2887663"/>
          <p14:tracePt t="49274" x="5568950" y="2887663"/>
          <p14:tracePt t="49286" x="5573713" y="2887663"/>
          <p14:tracePt t="49297" x="5581650" y="2887663"/>
          <p14:tracePt t="49309" x="5584825" y="2887663"/>
          <p14:tracePt t="49310" x="5588000" y="2887663"/>
          <p14:tracePt t="49322" x="5595938" y="2887663"/>
          <p14:tracePt t="49337" x="5599113" y="2887663"/>
          <p14:tracePt t="49357" x="5603875" y="2887663"/>
          <p14:tracePt t="49426" x="5599113" y="2887663"/>
          <p14:tracePt t="49433" x="5592763" y="2887663"/>
          <p14:tracePt t="49441" x="5588000" y="2887663"/>
          <p14:tracePt t="49453" x="5584825" y="2887663"/>
          <p14:tracePt t="49454" x="5581650" y="2887663"/>
          <p14:tracePt t="49463" x="5576888" y="2887663"/>
          <p14:tracePt t="49475" x="5568950" y="2890838"/>
          <p14:tracePt t="49486" x="5565775" y="2890838"/>
          <p14:tracePt t="49497" x="5549900" y="2895600"/>
          <p14:tracePt t="49509" x="5535613" y="2901950"/>
          <p14:tracePt t="49519" x="5527675" y="2901950"/>
          <p14:tracePt t="49530" x="5494338" y="2906713"/>
          <p14:tracePt t="49541" x="5470525" y="2906713"/>
          <p14:tracePt t="49552" x="5434013" y="2906713"/>
          <p14:tracePt t="49564" x="5387975" y="2906713"/>
          <p14:tracePt t="49575" x="5365750" y="2906713"/>
          <p14:tracePt t="49585" x="5319713" y="2906713"/>
          <p14:tracePt t="49598" x="5297488" y="2906713"/>
          <p14:tracePt t="49599" x="5275263" y="2898775"/>
          <p14:tracePt t="49608" x="5256213" y="2898775"/>
          <p14:tracePt t="49619" x="5229225" y="2898775"/>
          <p14:tracePt t="49630" x="5221288" y="2898775"/>
          <p14:tracePt t="49640" x="5202238" y="2898775"/>
          <p14:tracePt t="49653" x="5187950" y="2898775"/>
          <p14:tracePt t="49663" x="5180013" y="2898775"/>
          <p14:tracePt t="49674" x="5160963" y="2898775"/>
          <p14:tracePt t="49687" x="5154613" y="2898775"/>
          <p14:tracePt t="49688" x="5146675" y="2898775"/>
          <p14:tracePt t="49697" x="5130800" y="2898775"/>
          <p14:tracePt t="49708" x="5111750" y="2906713"/>
          <p14:tracePt t="49719" x="5105400" y="2906713"/>
          <p14:tracePt t="49729" x="5089525" y="2906713"/>
          <p14:tracePt t="49742" x="5078413" y="2906713"/>
          <p14:tracePt t="49743" x="5075238" y="2906713"/>
          <p14:tracePt t="49752" x="5062538" y="2906713"/>
          <p14:tracePt t="49763" x="5045075" y="2906713"/>
          <p14:tracePt t="49774" x="5040313" y="2906713"/>
          <p14:tracePt t="49785" x="5021263" y="2906713"/>
          <p14:tracePt t="49798" x="5013325" y="2906713"/>
          <p14:tracePt t="49808" x="5002213" y="2906713"/>
          <p14:tracePt t="49819" x="4995863" y="2906713"/>
          <p14:tracePt t="49830" x="4987925" y="2906713"/>
          <p14:tracePt t="49832" x="4983163" y="2906713"/>
          <p14:tracePt t="49841" x="4979988" y="2906713"/>
          <p14:tracePt t="49853" x="4968875" y="2906713"/>
          <p14:tracePt t="49866" x="4965700" y="2906713"/>
          <p14:tracePt t="49874" x="4960938" y="2906713"/>
          <p14:tracePt t="49886" x="4957763" y="2906713"/>
          <p14:tracePt t="49888" x="4953000" y="2906713"/>
          <p14:tracePt t="49896" x="4949825" y="2906713"/>
          <p14:tracePt t="49909" x="4938713" y="2909888"/>
          <p14:tracePt t="49921" x="4933950" y="2909888"/>
          <p14:tracePt t="49929" x="4930775" y="2909888"/>
          <p14:tracePt t="49942" x="4922838" y="2913063"/>
          <p14:tracePt t="49952" x="4911725" y="2913063"/>
          <p14:tracePt t="49963" x="4908550" y="2917825"/>
          <p14:tracePt t="49975" x="4903788" y="2917825"/>
          <p14:tracePt t="49976" x="4900613" y="2917825"/>
          <p14:tracePt t="49986" x="4897438" y="2917825"/>
          <p14:tracePt t="49998" x="4886325" y="2917825"/>
          <p14:tracePt t="50007" x="4881563" y="2917825"/>
          <p14:tracePt t="50019" x="4878388" y="2917825"/>
          <p14:tracePt t="50031" x="4873625" y="2917825"/>
          <p14:tracePt t="50032" x="4870450" y="2917825"/>
          <p14:tracePt t="50041" x="4867275" y="2917825"/>
          <p14:tracePt t="50060" x="4862513" y="2917825"/>
          <p14:tracePt t="50073" x="4859338" y="2917825"/>
          <p14:tracePt t="50086" x="4851400" y="2917825"/>
          <p14:tracePt t="50100" x="4848225" y="2917825"/>
          <p14:tracePt t="50128" x="4843463" y="2917825"/>
          <p14:tracePt t="50142" x="4840288" y="2917825"/>
          <p14:tracePt t="50155" x="4837113" y="2917825"/>
          <p14:tracePt t="50176" x="4832350" y="2917825"/>
          <p14:tracePt t="50190" x="4829175" y="2917825"/>
          <p14:tracePt t="50210" x="4829175" y="2921000"/>
          <p14:tracePt t="50252" x="4821238" y="2921000"/>
          <p14:tracePt t="50272" x="4818063" y="2921000"/>
          <p14:tracePt t="50286" x="4813300" y="2921000"/>
          <p14:tracePt t="50300" x="4810125" y="2921000"/>
          <p14:tracePt t="50314" x="4806950" y="2921000"/>
          <p14:tracePt t="50328" x="4802188" y="2921000"/>
          <p14:tracePt t="50334" x="4799013" y="2921000"/>
          <p14:tracePt t="50341" x="4791075" y="2921000"/>
          <p14:tracePt t="50354" x="4787900" y="2921000"/>
          <p14:tracePt t="50363" x="4783138" y="2921000"/>
          <p14:tracePt t="50375" x="4776788" y="2921000"/>
          <p14:tracePt t="50385" x="4772025" y="2921000"/>
          <p14:tracePt t="50397" x="4760913" y="2921000"/>
          <p14:tracePt t="50410" x="4757738" y="2921000"/>
          <p14:tracePt t="50419" x="4752975" y="2921000"/>
          <p14:tracePt t="50431" x="4749800" y="2921000"/>
          <p14:tracePt t="50444" x="4745038" y="2921000"/>
          <p14:tracePt t="50465" x="4741863" y="2921000"/>
          <p14:tracePt t="50479" x="4738688" y="2921000"/>
          <p14:tracePt t="52014" x="4741863" y="2921000"/>
          <p14:tracePt t="52019" x="4752975" y="2921000"/>
          <p14:tracePt t="52041" x="4787900" y="2928938"/>
          <p14:tracePt t="52053" x="4799013" y="2928938"/>
          <p14:tracePt t="52063" x="4818063" y="2928938"/>
          <p14:tracePt t="52076" x="4832350" y="2932113"/>
          <p14:tracePt t="52086" x="4840288" y="2932113"/>
          <p14:tracePt t="52097" x="4859338" y="2932113"/>
          <p14:tracePt t="52108" x="4870450" y="2932113"/>
          <p14:tracePt t="52110" x="4873625" y="2932113"/>
          <p14:tracePt t="52119" x="4881563" y="2932113"/>
          <p14:tracePt t="52131" x="4897438" y="2932113"/>
          <p14:tracePt t="52141" x="4903788" y="2932113"/>
          <p14:tracePt t="52152" x="4922838" y="2932113"/>
          <p14:tracePt t="52163" x="4930775" y="2932113"/>
          <p14:tracePt t="52165" x="4938713" y="2932113"/>
          <p14:tracePt t="52175" x="4949825" y="2932113"/>
          <p14:tracePt t="52186" x="4960938" y="2932113"/>
          <p14:tracePt t="52197" x="4972050" y="2928938"/>
          <p14:tracePt t="52208" x="4991100" y="2928938"/>
          <p14:tracePt t="52220" x="4999038" y="2928938"/>
          <p14:tracePt t="52230" x="5010150" y="2925763"/>
          <p14:tracePt t="52241" x="5018088" y="2925763"/>
          <p14:tracePt t="52252" x="5026025" y="2925763"/>
          <p14:tracePt t="52263" x="5029200" y="2925763"/>
          <p14:tracePt t="52275" x="5040313" y="2925763"/>
          <p14:tracePt t="52288" x="5045075" y="2925763"/>
          <p14:tracePt t="52302" x="5048250" y="2925763"/>
          <p14:tracePt t="52316" x="5051425" y="2925763"/>
          <p14:tracePt t="52330" x="5056188" y="2925763"/>
          <p14:tracePt t="52343" x="5059363" y="2925763"/>
          <p14:tracePt t="52357" x="5067300" y="2925763"/>
          <p14:tracePt t="52371" x="5070475" y="2925763"/>
          <p14:tracePt t="52385" x="5075238" y="2925763"/>
          <p14:tracePt t="52391" x="5078413" y="2925763"/>
          <p14:tracePt t="52398" x="5081588" y="2925763"/>
          <p14:tracePt t="52407" x="5086350" y="2925763"/>
          <p14:tracePt t="52420" x="5097463" y="2925763"/>
          <p14:tracePt t="52433" x="5100638" y="2925763"/>
          <p14:tracePt t="52441" x="5105400" y="2925763"/>
          <p14:tracePt t="52454" x="5108575" y="2925763"/>
          <p14:tracePt t="52467" x="5111750" y="2925763"/>
          <p14:tracePt t="52488" x="5116513" y="2925763"/>
          <p14:tracePt t="52502" x="5119688" y="2925763"/>
          <p14:tracePt t="52544" x="5127625" y="2925763"/>
          <p14:tracePt t="52557" x="5130800" y="2925763"/>
          <p14:tracePt t="52577" x="5135563" y="2925763"/>
          <p14:tracePt t="52591" x="5138738" y="2925763"/>
          <p14:tracePt t="52598" x="5138738" y="2921000"/>
          <p14:tracePt t="52605" x="5141913" y="2921000"/>
          <p14:tracePt t="52632" x="5141913" y="2917825"/>
          <p14:tracePt t="52791" x="5146675" y="2917825"/>
          <p14:tracePt t="52804" x="5149850" y="2917825"/>
          <p14:tracePt t="52819" x="5154613" y="2917825"/>
          <p14:tracePt t="52839" x="5160963" y="2917825"/>
          <p14:tracePt t="52929" x="5165725" y="2917825"/>
          <p14:tracePt t="52943" x="5168900" y="2917825"/>
          <p14:tracePt t="53019" x="5172075" y="2917825"/>
          <p14:tracePt t="53039" x="5176838" y="2917825"/>
          <p14:tracePt t="53053" x="5180013" y="2917825"/>
          <p14:tracePt t="53059" x="5184775" y="2917825"/>
          <p14:tracePt t="53066" x="5191125" y="2917825"/>
          <p14:tracePt t="53074" x="5195888" y="2917825"/>
          <p14:tracePt t="53086" x="5199063" y="2917825"/>
          <p14:tracePt t="53088" x="5202238" y="2917825"/>
          <p14:tracePt t="53097" x="5207000" y="2917825"/>
          <p14:tracePt t="53108" x="5210175" y="2917825"/>
          <p14:tracePt t="53109" x="5214938" y="2917825"/>
          <p14:tracePt t="53121" x="5221288" y="2917825"/>
          <p14:tracePt t="53130" x="5226050" y="2917825"/>
          <p14:tracePt t="53141" x="5229225" y="2917825"/>
          <p14:tracePt t="53152" x="5233988" y="2917825"/>
          <p14:tracePt t="53163" x="5237163" y="2917825"/>
          <p14:tracePt t="53175" x="5240338" y="2917825"/>
          <p14:tracePt t="53176" x="5245100" y="2917825"/>
          <p14:tracePt t="53185" x="5251450" y="2917825"/>
          <p14:tracePt t="53197" x="5259388" y="2917825"/>
          <p14:tracePt t="53208" x="5264150" y="2917825"/>
          <p14:tracePt t="53219" x="5275263" y="2917825"/>
          <p14:tracePt t="53231" x="5281613" y="2917825"/>
          <p14:tracePt t="53232" x="5286375" y="2917825"/>
          <p14:tracePt t="53241" x="5289550" y="2917825"/>
          <p14:tracePt t="53252" x="5300663" y="2917825"/>
          <p14:tracePt t="53263" x="5313363" y="2917825"/>
          <p14:tracePt t="53274" x="5319713" y="2917825"/>
          <p14:tracePt t="53287" x="5335588" y="2917825"/>
          <p14:tracePt t="53297" x="5343525" y="2917825"/>
          <p14:tracePt t="53308" x="5349875" y="2917825"/>
          <p14:tracePt t="53320" x="5360988" y="2917825"/>
          <p14:tracePt t="53321" x="5365750" y="2917825"/>
          <p14:tracePt t="53330" x="5368925" y="2917825"/>
          <p14:tracePt t="53342" x="5384800" y="2917825"/>
          <p14:tracePt t="53352" x="5387975" y="2917825"/>
          <p14:tracePt t="53363" x="5395913" y="2917825"/>
          <p14:tracePt t="53375" x="5399088" y="2917825"/>
          <p14:tracePt t="53377" x="5403850" y="2917825"/>
          <p14:tracePt t="53386" x="5407025" y="2917825"/>
          <p14:tracePt t="53397" x="5414963" y="2917825"/>
          <p14:tracePt t="53408" x="5418138" y="2917825"/>
          <p14:tracePt t="53410" x="5422900" y="2917825"/>
          <p14:tracePt t="53424" x="5426075" y="2917825"/>
          <p14:tracePt t="53444" x="5429250" y="2917825"/>
          <p14:tracePt t="53458" x="5434013" y="2917825"/>
          <p14:tracePt t="60780" x="5418138" y="2917825"/>
          <p14:tracePt t="60786" x="5380038" y="2917825"/>
          <p14:tracePt t="60820" x="5127625" y="2928938"/>
          <p14:tracePt t="60830" x="4983163" y="2928938"/>
          <p14:tracePt t="60842" x="4776788" y="2928938"/>
          <p14:tracePt t="60852" x="4662488" y="2936875"/>
          <p14:tracePt t="60863" x="4533900" y="2936875"/>
          <p14:tracePt t="60875" x="4481513" y="2936875"/>
          <p14:tracePt t="60877" x="4421188" y="2936875"/>
          <p14:tracePt t="60886" x="4352925" y="2936875"/>
          <p14:tracePt t="60897" x="4232275" y="2936875"/>
          <p14:tracePt t="60908" x="4167188" y="2936875"/>
          <p14:tracePt t="60919" x="4095750" y="2943225"/>
          <p14:tracePt t="60931" x="4073525" y="2951163"/>
          <p14:tracePt t="60932" x="4051300" y="2955925"/>
          <p14:tracePt t="60941" x="4016375" y="2962275"/>
          <p14:tracePt t="60952" x="3952875" y="2974975"/>
          <p14:tracePt t="60963" x="3906838" y="2989263"/>
          <p14:tracePt t="60974" x="3813175" y="3011488"/>
          <p14:tracePt t="60987" x="3717925" y="3027363"/>
          <p14:tracePt t="60997" x="3684588" y="3035300"/>
          <p14:tracePt t="61008" x="3619500" y="3038475"/>
          <p14:tracePt t="61020" x="3597275" y="3046413"/>
          <p14:tracePt t="61021" x="3556000" y="3054350"/>
          <p14:tracePt t="61030" x="3521075" y="3057525"/>
          <p14:tracePt t="61042" x="3435350" y="3087688"/>
          <p14:tracePt t="61052" x="3392488" y="3101975"/>
          <p14:tracePt t="61063" x="3313113" y="3128963"/>
          <p14:tracePt t="61075" x="3287713" y="3144838"/>
          <p14:tracePt t="61077" x="3260725" y="3163888"/>
          <p14:tracePt t="61086" x="3238500" y="3175000"/>
          <p14:tracePt t="61097" x="3197225" y="3200400"/>
          <p14:tracePt t="61108" x="3173413" y="3205163"/>
          <p14:tracePt t="61110" x="3154363" y="3216275"/>
          <p14:tracePt t="61119" x="3132138" y="3227388"/>
          <p14:tracePt t="61131" x="3090863" y="3246438"/>
          <p14:tracePt t="61141" x="3063875" y="3257550"/>
          <p14:tracePt t="61152" x="2995613" y="3292475"/>
          <p14:tracePt t="61163" x="2962275" y="3306763"/>
          <p14:tracePt t="61165" x="2928938" y="3322638"/>
          <p14:tracePt t="61174" x="2901950" y="3333750"/>
          <p14:tracePt t="61186" x="2833688" y="3359150"/>
          <p14:tracePt t="61197" x="2811463" y="3375025"/>
          <p14:tracePt t="61208" x="2770188" y="3386138"/>
          <p14:tracePt t="61220" x="2754313" y="3397250"/>
          <p14:tracePt t="61221" x="2735263" y="3397250"/>
          <p14:tracePt t="61230" x="2720975" y="3402013"/>
          <p14:tracePt t="61241" x="2686050" y="3413125"/>
          <p14:tracePt t="61253" x="2671763" y="3416300"/>
          <p14:tracePt t="61263" x="2644775" y="3424238"/>
          <p14:tracePt t="61275" x="2617788" y="3435350"/>
          <p14:tracePt t="61286" x="2606675" y="3438525"/>
          <p14:tracePt t="61297" x="2587625" y="3443288"/>
          <p14:tracePt t="61308" x="2576513" y="3449638"/>
          <p14:tracePt t="61310" x="2565400" y="3449638"/>
          <p14:tracePt t="61319" x="2557463" y="3454400"/>
          <p14:tracePt t="61331" x="2535238" y="3454400"/>
          <p14:tracePt t="61341" x="2532063" y="3457575"/>
          <p14:tracePt t="61352" x="2520950" y="3462338"/>
          <p14:tracePt t="61364" x="2508250" y="3462338"/>
          <p14:tracePt t="61365" x="2505075" y="3462338"/>
          <p14:tracePt t="61375" x="2501900" y="3462338"/>
          <p14:tracePt t="61386" x="2493963" y="3462338"/>
          <p14:tracePt t="61397" x="2486025" y="3462338"/>
          <p14:tracePt t="61408" x="2478088" y="3462338"/>
          <p14:tracePt t="61420" x="2478088" y="3457575"/>
          <p14:tracePt t="61430" x="2474913" y="3457575"/>
          <p14:tracePt t="61442" x="2471738" y="3454400"/>
          <p14:tracePt t="61454" x="2466975" y="3454400"/>
          <p14:tracePt t="61468" x="2463800" y="3449638"/>
          <p14:tracePt t="61489" x="2459038" y="3449638"/>
          <p14:tracePt t="61496" x="2452688" y="3449638"/>
          <p14:tracePt t="61502" x="2447925" y="3449638"/>
          <p14:tracePt t="61509" x="2447925" y="3446463"/>
          <p14:tracePt t="61519" x="2444750" y="3446463"/>
          <p14:tracePt t="61531" x="2436813" y="3446463"/>
          <p14:tracePt t="61543" x="2433638" y="3446463"/>
          <p14:tracePt t="61564" x="2428875" y="3446463"/>
          <p14:tracePt t="61578" x="2422525" y="3446463"/>
          <p14:tracePt t="61592" x="2417763" y="3446463"/>
          <p14:tracePt t="61612" x="2414588" y="3446463"/>
          <p14:tracePt t="61620" x="2411413" y="3446463"/>
          <p14:tracePt t="61633" x="2406650" y="3446463"/>
          <p14:tracePt t="61647" x="2403475" y="3446463"/>
          <p14:tracePt t="61668" x="2398713" y="3446463"/>
          <p14:tracePt t="61681" x="2392363" y="3446463"/>
          <p14:tracePt t="61695" x="2387600" y="3446463"/>
          <p14:tracePt t="61717" x="2384425" y="3446463"/>
          <p14:tracePt t="61731" x="2381250" y="3446463"/>
          <p14:tracePt t="61743" x="2376488" y="3446463"/>
          <p14:tracePt t="61764" x="2373313" y="3446463"/>
          <p14:tracePt t="63231" x="2381250" y="3446463"/>
          <p14:tracePt t="63236" x="2392363" y="3446463"/>
          <p14:tracePt t="63264" x="2447925" y="3446463"/>
          <p14:tracePt t="63275" x="2459038" y="3438525"/>
          <p14:tracePt t="63285" x="2493963" y="3435350"/>
          <p14:tracePt t="63298" x="2501900" y="3435350"/>
          <p14:tracePt t="63299" x="2516188" y="3435350"/>
          <p14:tracePt t="63308" x="2527300" y="3427413"/>
          <p14:tracePt t="63319" x="2562225" y="3424238"/>
          <p14:tracePt t="63330" x="2570163" y="3424238"/>
          <p14:tracePt t="63341" x="2595563" y="3419475"/>
          <p14:tracePt t="63353" x="2603500" y="3419475"/>
          <p14:tracePt t="63354" x="2611438" y="3413125"/>
          <p14:tracePt t="63363" x="2622550" y="3413125"/>
          <p14:tracePt t="63375" x="2630488" y="3408363"/>
          <p14:tracePt t="63386" x="2633663" y="3408363"/>
          <p14:tracePt t="63396" x="2636838" y="3408363"/>
          <p14:tracePt t="63409" x="2641600" y="3408363"/>
          <p14:tracePt t="63519" x="2636838" y="3408363"/>
          <p14:tracePt t="63539" x="2633663" y="3413125"/>
          <p14:tracePt t="63564" x="2630488" y="3413125"/>
          <p14:tracePt t="68308" x="2630488" y="3419475"/>
          <p14:tracePt t="68314" x="2622550" y="3427413"/>
          <p14:tracePt t="68342" x="2600325" y="3462338"/>
          <p14:tracePt t="68352" x="2595563" y="3473450"/>
          <p14:tracePt t="68364" x="2576513" y="3495675"/>
          <p14:tracePt t="68374" x="2573338" y="3503613"/>
          <p14:tracePt t="68385" x="2557463" y="3533775"/>
          <p14:tracePt t="68397" x="2551113" y="3541713"/>
          <p14:tracePt t="68408" x="2535238" y="3571875"/>
          <p14:tracePt t="68419" x="2524125" y="3590925"/>
          <p14:tracePt t="68431" x="2513013" y="3602038"/>
          <p14:tracePt t="68433" x="2508250" y="3613150"/>
          <p14:tracePt t="68441" x="2505075" y="3621088"/>
          <p14:tracePt t="68452" x="2493963" y="3635375"/>
          <p14:tracePt t="68463" x="2490788" y="3646488"/>
          <p14:tracePt t="68475" x="2478088" y="3662363"/>
          <p14:tracePt t="68486" x="2474913" y="3670300"/>
          <p14:tracePt t="68488" x="2474913" y="3673475"/>
          <p14:tracePt t="68497" x="2474913" y="3676650"/>
          <p14:tracePt t="68507" x="2471738" y="3687763"/>
          <p14:tracePt t="68509" x="2471738" y="3692525"/>
          <p14:tracePt t="68519" x="2466975" y="3695700"/>
          <p14:tracePt t="68521" x="2466975" y="3700463"/>
          <p14:tracePt t="68530" x="2466975" y="3703638"/>
          <p14:tracePt t="68542" x="2466975" y="3719513"/>
          <p14:tracePt t="68552" x="2466975" y="3725863"/>
          <p14:tracePt t="68563" x="2466975" y="3741738"/>
          <p14:tracePt t="68575" x="2466975" y="3749675"/>
          <p14:tracePt t="68576" x="2466975" y="3756025"/>
          <p14:tracePt t="68585" x="2466975" y="3760788"/>
          <p14:tracePt t="68597" x="2471738" y="3771900"/>
          <p14:tracePt t="68609" x="2471738" y="3779838"/>
          <p14:tracePt t="68618" x="2474913" y="3786188"/>
          <p14:tracePt t="68631" x="2478088" y="3794125"/>
          <p14:tracePt t="68641" x="2486025" y="3794125"/>
          <p14:tracePt t="68652" x="2490788" y="3802063"/>
          <p14:tracePt t="68664" x="2493963" y="3805238"/>
          <p14:tracePt t="68674" x="2505075" y="3813175"/>
          <p14:tracePt t="68687" x="2516188" y="3821113"/>
          <p14:tracePt t="68697" x="2524125" y="3824288"/>
          <p14:tracePt t="68708" x="2532063" y="3835400"/>
          <p14:tracePt t="68721" x="2546350" y="3843338"/>
          <p14:tracePt t="68730" x="2551113" y="3846513"/>
          <p14:tracePt t="68741" x="2565400" y="3854450"/>
          <p14:tracePt t="68752" x="2570163" y="3862388"/>
          <p14:tracePt t="68763" x="2584450" y="3870325"/>
          <p14:tracePt t="68775" x="2592388" y="3873500"/>
          <p14:tracePt t="68777" x="2603500" y="3884613"/>
          <p14:tracePt t="68786" x="2606675" y="3889375"/>
          <p14:tracePt t="68797" x="2622550" y="3900488"/>
          <p14:tracePt t="68808" x="2633663" y="3908425"/>
          <p14:tracePt t="68810" x="2641600" y="3914775"/>
          <p14:tracePt t="68819" x="2647950" y="3919538"/>
          <p14:tracePt t="68831" x="2660650" y="3922713"/>
          <p14:tracePt t="68841" x="2671763" y="3925888"/>
          <p14:tracePt t="68852" x="2679700" y="3938588"/>
          <p14:tracePt t="68864" x="2686050" y="3941763"/>
          <p14:tracePt t="68866" x="2693988" y="3944938"/>
          <p14:tracePt t="68874" x="2697163" y="3944938"/>
          <p14:tracePt t="68886" x="2705100" y="3952875"/>
          <p14:tracePt t="68897" x="2709863" y="3952875"/>
          <p14:tracePt t="68908" x="2716213" y="3963988"/>
          <p14:tracePt t="68920" x="2724150" y="3971925"/>
          <p14:tracePt t="68930" x="2727325" y="3975100"/>
          <p14:tracePt t="68941" x="2735263" y="3983038"/>
          <p14:tracePt t="68952" x="2740025" y="3990975"/>
          <p14:tracePt t="68963" x="2743200" y="3998913"/>
          <p14:tracePt t="68975" x="2746375" y="4005263"/>
          <p14:tracePt t="68986" x="2746375" y="4017963"/>
          <p14:tracePt t="68996" x="2746375" y="4021138"/>
          <p14:tracePt t="69008" x="2743200" y="4024313"/>
          <p14:tracePt t="69010" x="2740025" y="4029075"/>
          <p14:tracePt t="69019" x="2735263" y="4032250"/>
          <p14:tracePt t="69031" x="2720975" y="4035425"/>
          <p14:tracePt t="69042" x="2713038" y="4043363"/>
          <p14:tracePt t="69052" x="2697163" y="4051300"/>
          <p14:tracePt t="69065" x="2674938" y="4067175"/>
          <p14:tracePt t="69075" x="2671763" y="4070350"/>
          <p14:tracePt t="69086" x="2647950" y="4084638"/>
          <p14:tracePt t="69097" x="2636838" y="4092575"/>
          <p14:tracePt t="69099" x="2625725" y="4103688"/>
          <p14:tracePt t="69108" x="2614613" y="4108450"/>
          <p14:tracePt t="69120" x="2587625" y="4130675"/>
          <p14:tracePt t="69130" x="2576513" y="4133850"/>
          <p14:tracePt t="69141" x="2543175" y="4157663"/>
          <p14:tracePt t="69153" x="2527300" y="4164013"/>
          <p14:tracePt t="69155" x="2508250" y="4168775"/>
          <p14:tracePt t="69163" x="2501900" y="4171950"/>
          <p14:tracePt t="69175" x="2471738" y="4191000"/>
          <p14:tracePt t="69186" x="2455863" y="4194175"/>
          <p14:tracePt t="69196" x="2436813" y="4202113"/>
          <p14:tracePt t="69209" x="2433638" y="4206875"/>
          <p14:tracePt t="69210" x="2422525" y="4210050"/>
          <p14:tracePt t="69219" x="2411413" y="4213225"/>
          <p14:tracePt t="69230" x="2395538" y="4225925"/>
          <p14:tracePt t="69241" x="2387600" y="4225925"/>
          <p14:tracePt t="69252" x="2376488" y="4229100"/>
          <p14:tracePt t="69265" x="2365375" y="4232275"/>
          <p14:tracePt t="69275" x="2362200" y="4232275"/>
          <p14:tracePt t="69286" x="2357438" y="4237038"/>
          <p14:tracePt t="69298" x="2354263" y="4240213"/>
          <p14:tracePt t="69299" x="2349500" y="4240213"/>
          <p14:tracePt t="69308" x="2346325" y="4248150"/>
          <p14:tracePt t="69320" x="2335213" y="4251325"/>
          <p14:tracePt t="69330" x="2332038" y="4256088"/>
          <p14:tracePt t="69341" x="2327275" y="4259263"/>
          <p14:tracePt t="69353" x="2324100" y="4259263"/>
          <p14:tracePt t="69354" x="2319338" y="4262438"/>
          <p14:tracePt t="69364" x="2316163" y="4262438"/>
          <p14:tracePt t="69374" x="2305050" y="4267200"/>
          <p14:tracePt t="69386" x="2301875" y="4267200"/>
          <p14:tracePt t="69397" x="2297113" y="4270375"/>
          <p14:tracePt t="69409" x="2293938" y="4278313"/>
          <p14:tracePt t="69422" x="2289175" y="4281488"/>
          <p14:tracePt t="69436" x="2286000" y="4286250"/>
          <p14:tracePt t="69443" x="2278063" y="4286250"/>
          <p14:tracePt t="69453" x="2274888" y="4286250"/>
          <p14:tracePt t="69464" x="2270125" y="4289425"/>
          <p14:tracePt t="69475" x="2270125" y="4292600"/>
          <p14:tracePt t="69486" x="2266950" y="4292600"/>
          <p14:tracePt t="69498" x="2263775" y="4292600"/>
          <p14:tracePt t="69511" x="2259013" y="4292600"/>
          <p14:tracePt t="69519" x="2259013" y="4297363"/>
          <p14:tracePt t="69531" x="2255838" y="4297363"/>
          <p14:tracePt t="70971" x="2263775" y="4297363"/>
          <p14:tracePt t="70977" x="2274888" y="4297363"/>
          <p14:tracePt t="71008" x="2308225" y="4305300"/>
          <p14:tracePt t="71019" x="2319338" y="4308475"/>
          <p14:tracePt t="71031" x="2332038" y="4311650"/>
          <p14:tracePt t="71032" x="2343150" y="4311650"/>
          <p14:tracePt t="71041" x="2346325" y="4311650"/>
          <p14:tracePt t="71053" x="2365375" y="4316413"/>
          <p14:tracePt t="71064" x="2373313" y="4316413"/>
          <p14:tracePt t="71074" x="2387600" y="4322763"/>
          <p14:tracePt t="71086" x="2395538" y="4322763"/>
          <p14:tracePt t="71087" x="2406650" y="4322763"/>
          <p14:tracePt t="71097" x="2411413" y="4322763"/>
          <p14:tracePt t="71108" x="2422525" y="4322763"/>
          <p14:tracePt t="71120" x="2428875" y="4322763"/>
          <p14:tracePt t="71130" x="2441575" y="4322763"/>
          <p14:tracePt t="71143" x="2455863" y="4322763"/>
          <p14:tracePt t="71153" x="2459038" y="4322763"/>
          <p14:tracePt t="71164" x="2466975" y="4322763"/>
          <p14:tracePt t="71175" x="2471738" y="4322763"/>
          <p14:tracePt t="71177" x="2478088" y="4322763"/>
          <p14:tracePt t="71185" x="2482850" y="4322763"/>
          <p14:tracePt t="71197" x="2493963" y="4322763"/>
          <p14:tracePt t="71208" x="2497138" y="4322763"/>
          <p14:tracePt t="71219" x="2508250" y="4322763"/>
          <p14:tracePt t="71230" x="2513013" y="4322763"/>
          <p14:tracePt t="71232" x="2516188" y="4322763"/>
          <p14:tracePt t="71241" x="2520950" y="4322763"/>
          <p14:tracePt t="71252" x="2524125" y="4322763"/>
          <p14:tracePt t="71264" x="2532063" y="4322763"/>
          <p14:tracePt t="71275" x="2538413" y="4322763"/>
          <p14:tracePt t="71286" x="2543175" y="4322763"/>
          <p14:tracePt t="71288" x="2546350" y="4322763"/>
          <p14:tracePt t="71300" x="2551113" y="4322763"/>
          <p14:tracePt t="71314" x="2554288" y="4322763"/>
          <p14:tracePt t="71328" x="2562225" y="4322763"/>
          <p14:tracePt t="71355" x="2562225" y="4319588"/>
          <p14:tracePt t="71377" x="2562225" y="4316413"/>
          <p14:tracePt t="75134" x="2565400" y="4316413"/>
          <p14:tracePt t="75140" x="2573338" y="4316413"/>
          <p14:tracePt t="75147" x="2584450" y="4319588"/>
          <p14:tracePt t="75154" x="2592388" y="4319588"/>
          <p14:tracePt t="75163" x="2600325" y="4322763"/>
          <p14:tracePt t="75175" x="2614613" y="4322763"/>
          <p14:tracePt t="75186" x="2625725" y="4327525"/>
          <p14:tracePt t="75197" x="2652713" y="4335463"/>
          <p14:tracePt t="75209" x="2679700" y="4335463"/>
          <p14:tracePt t="75219" x="2693988" y="4335463"/>
          <p14:tracePt t="75230" x="2720975" y="4338638"/>
          <p14:tracePt t="75242" x="2732088" y="4341813"/>
          <p14:tracePt t="75243" x="2743200" y="4341813"/>
          <p14:tracePt t="75252" x="2751138" y="4341813"/>
          <p14:tracePt t="75264" x="2765425" y="4349750"/>
          <p14:tracePt t="75275" x="2773363" y="4349750"/>
          <p14:tracePt t="75286" x="2789238" y="4349750"/>
          <p14:tracePt t="75298" x="2792413" y="4349750"/>
          <p14:tracePt t="75299" x="2795588" y="4349750"/>
          <p14:tracePt t="75308" x="2806700" y="4349750"/>
          <p14:tracePt t="75319" x="2814638" y="4349750"/>
          <p14:tracePt t="75331" x="2822575" y="4349750"/>
          <p14:tracePt t="75332" x="2825750" y="4349750"/>
          <p14:tracePt t="75341" x="2833688" y="4349750"/>
          <p14:tracePt t="75353" x="2844800" y="4349750"/>
          <p14:tracePt t="75364" x="2849563" y="4349750"/>
          <p14:tracePt t="75374" x="2863850" y="4349750"/>
          <p14:tracePt t="75386" x="2871788" y="4349750"/>
          <p14:tracePt t="75387" x="2882900" y="4349750"/>
          <p14:tracePt t="75397" x="2886075" y="4349750"/>
          <p14:tracePt t="75408" x="2905125" y="4352925"/>
          <p14:tracePt t="75430" x="2935288" y="4352925"/>
          <p14:tracePt t="75443" x="2943225" y="4352925"/>
          <p14:tracePt t="75444" x="2954338" y="4352925"/>
          <p14:tracePt t="75452" x="2962275" y="4352925"/>
          <p14:tracePt t="75463" x="2981325" y="4352925"/>
          <p14:tracePt t="75475" x="3000375" y="4352925"/>
          <p14:tracePt t="75477" x="3008313" y="4352925"/>
          <p14:tracePt t="75486" x="3019425" y="4352925"/>
          <p14:tracePt t="75498" x="3038475" y="4352925"/>
          <p14:tracePt t="75508" x="3049588" y="4357688"/>
          <p14:tracePt t="75519" x="3068638" y="4357688"/>
          <p14:tracePt t="75530" x="3071813" y="4357688"/>
          <p14:tracePt t="75532" x="3079750" y="4357688"/>
          <p14:tracePt t="75541" x="3090863" y="4365625"/>
          <p14:tracePt t="75553" x="3109913" y="4365625"/>
          <p14:tracePt t="75564" x="3121025" y="4365625"/>
          <p14:tracePt t="75574" x="3151188" y="4365625"/>
          <p14:tracePt t="75586" x="3173413" y="4365625"/>
          <p14:tracePt t="75588" x="3197225" y="4365625"/>
          <p14:tracePt t="75597" x="3219450" y="4365625"/>
          <p14:tracePt t="75608" x="3271838" y="4365625"/>
          <p14:tracePt t="75620" x="3302000" y="4365625"/>
          <p14:tracePt t="75621" x="3325813" y="4365625"/>
          <p14:tracePt t="75630" x="3340100" y="4365625"/>
          <p14:tracePt t="75642" x="3367088" y="4365625"/>
          <p14:tracePt t="75653" x="3378200" y="4365625"/>
          <p14:tracePt t="75663" x="3389313" y="4365625"/>
          <p14:tracePt t="75675" x="3400425" y="4365625"/>
          <p14:tracePt t="75677" x="3405188" y="4365625"/>
          <p14:tracePt t="75686" x="3408363" y="4365625"/>
          <p14:tracePt t="75697" x="3411538" y="4365625"/>
          <p14:tracePt t="75708" x="3416300" y="4365625"/>
          <p14:tracePt t="75719" x="3422650" y="4365625"/>
          <p14:tracePt t="76165" x="3502025" y="4365625"/>
          <p14:tracePt t="76171" x="3616325" y="4357688"/>
          <p14:tracePt t="76179" x="3725863" y="4349750"/>
          <p14:tracePt t="76186" x="3838575" y="4335463"/>
          <p14:tracePt t="76197" x="3941763" y="4322763"/>
          <p14:tracePt t="76200" x="4038600" y="4316413"/>
          <p14:tracePt t="76207" x="4148138" y="4308475"/>
          <p14:tracePt t="76220" x="4356100" y="4267200"/>
          <p14:tracePt t="76231" x="4459288" y="4248150"/>
          <p14:tracePt t="76241" x="4692650" y="4183063"/>
          <p14:tracePt t="76253" x="4870450" y="4149725"/>
          <p14:tracePt t="76254" x="5040313" y="4097338"/>
          <p14:tracePt t="76264" x="5184775" y="4054475"/>
          <p14:tracePt t="76275" x="5508625" y="3979863"/>
          <p14:tracePt t="76286" x="5664200" y="3956050"/>
          <p14:tracePt t="76297" x="5856288" y="3914775"/>
          <p14:tracePt t="76309" x="5946775" y="3900488"/>
          <p14:tracePt t="76310" x="6049963" y="3873500"/>
          <p14:tracePt t="76319" x="6151563" y="3859213"/>
          <p14:tracePt t="76331" x="6283325" y="3840163"/>
          <p14:tracePt t="76342" x="6337300" y="3840163"/>
          <p14:tracePt t="76352" x="6397625" y="3835400"/>
          <p14:tracePt t="76364" x="6438900" y="3835400"/>
          <p14:tracePt t="76375" x="6453188" y="3835400"/>
          <p14:tracePt t="76385" x="6472238" y="3835400"/>
          <p14:tracePt t="76398" x="6477000" y="3835400"/>
          <p14:tracePt t="76408" x="6483350" y="3840163"/>
          <p14:tracePt t="76420" x="6491288" y="3843338"/>
          <p14:tracePt t="76431" x="6496050" y="3843338"/>
          <p14:tracePt t="76441" x="6499225" y="3851275"/>
          <p14:tracePt t="76454" x="6502400" y="3854450"/>
          <p14:tracePt t="76468" x="6502400" y="3859213"/>
          <p14:tracePt t="76475" x="6502400" y="3862388"/>
          <p14:tracePt t="76486" x="6502400" y="3865563"/>
          <p14:tracePt t="76497" x="6496050" y="3876675"/>
          <p14:tracePt t="76508" x="6483350" y="3892550"/>
          <p14:tracePt t="76509" x="6464300" y="3919538"/>
          <p14:tracePt t="76519" x="6427788" y="3956050"/>
          <p14:tracePt t="76530" x="6340475" y="4048125"/>
          <p14:tracePt t="76542" x="6302375" y="4084638"/>
          <p14:tracePt t="76543" x="6288088" y="4103688"/>
          <p14:tracePt t="76552" x="6269038" y="4119563"/>
          <p14:tracePt t="76564" x="6245225" y="4141788"/>
          <p14:tracePt t="76575" x="6234113" y="4152900"/>
          <p14:tracePt t="76586" x="6227763" y="4160838"/>
          <p14:tracePt t="76598" x="6223000" y="4164013"/>
          <p14:tracePt t="76599" x="6223000" y="4171950"/>
          <p14:tracePt t="76612" x="6219825" y="4176713"/>
          <p14:tracePt t="76620" x="6219825" y="4179888"/>
          <p14:tracePt t="76630" x="6215063" y="4179888"/>
          <p14:tracePt t="76641" x="6211888" y="4187825"/>
          <p14:tracePt t="76653" x="6203950" y="4191000"/>
          <p14:tracePt t="76667" x="6203950" y="4194175"/>
          <p14:tracePt t="76681" x="6203950" y="4198938"/>
          <p14:tracePt t="76702" x="6203950" y="4206875"/>
          <p14:tracePt t="76757" x="6208713" y="4206875"/>
          <p14:tracePt t="76771" x="6211888" y="4206875"/>
          <p14:tracePt t="76784" x="6215063" y="4206875"/>
          <p14:tracePt t="76799" x="6219825" y="4210050"/>
          <p14:tracePt t="76811" x="6223000" y="4210050"/>
          <p14:tracePt t="76819" x="6227763" y="4213225"/>
          <p14:tracePt t="76825" x="6230938" y="4217988"/>
          <p14:tracePt t="76832" x="6234113" y="4221163"/>
          <p14:tracePt t="76841" x="6245225" y="4221163"/>
          <p14:tracePt t="76853" x="6249988" y="4225925"/>
          <p14:tracePt t="76854" x="6253163" y="4229100"/>
          <p14:tracePt t="76864" x="6264275" y="4237038"/>
          <p14:tracePt t="76875" x="6280150" y="4240213"/>
          <p14:tracePt t="76887" x="6288088" y="4243388"/>
          <p14:tracePt t="76888" x="6299200" y="4251325"/>
          <p14:tracePt t="76896" x="6310313" y="4256088"/>
          <p14:tracePt t="76909" x="6337300" y="4270375"/>
          <p14:tracePt t="76919" x="6351588" y="4278313"/>
          <p14:tracePt t="76930" x="6384925" y="4292600"/>
          <p14:tracePt t="76942" x="6400800" y="4292600"/>
          <p14:tracePt t="76943" x="6423025" y="4300538"/>
          <p14:tracePt t="76952" x="6450013" y="4305300"/>
          <p14:tracePt t="76963" x="6513513" y="4311650"/>
          <p14:tracePt t="76975" x="6556375" y="4319588"/>
          <p14:tracePt t="76986" x="6646863" y="4316413"/>
          <p14:tracePt t="76998" x="6759575" y="4316413"/>
          <p14:tracePt t="77008" x="6838950" y="4316413"/>
          <p14:tracePt t="77019" x="7000875" y="4319588"/>
          <p14:tracePt t="77031" x="7062788" y="4335463"/>
          <p14:tracePt t="77032" x="7115175" y="4341813"/>
          <p14:tracePt t="77041" x="7156450" y="4349750"/>
          <p14:tracePt t="77053" x="7208838" y="4368800"/>
          <p14:tracePt t="77064" x="7224713" y="4368800"/>
          <p14:tracePt t="77075" x="7235825" y="4371975"/>
          <p14:tracePt t="77727" x="7273925" y="4371975"/>
          <p14:tracePt t="77733" x="7315200" y="4371975"/>
          <p14:tracePt t="77764" x="7481888" y="4360863"/>
          <p14:tracePt t="77775" x="7602538" y="4346575"/>
          <p14:tracePt t="77786" x="7685088" y="4338638"/>
          <p14:tracePt t="77797" x="7835900" y="4330700"/>
          <p14:tracePt t="77809" x="7897813" y="4322763"/>
          <p14:tracePt t="77810" x="7939088" y="4322763"/>
          <p14:tracePt t="77819" x="7991475" y="4316413"/>
          <p14:tracePt t="77831" x="8074025" y="4300538"/>
          <p14:tracePt t="77842" x="8131175" y="4286250"/>
          <p14:tracePt t="77852" x="8245475" y="4256088"/>
          <p14:tracePt t="77864" x="8308975" y="4232275"/>
          <p14:tracePt t="77866" x="8361363" y="4202113"/>
          <p14:tracePt t="77875" x="8418513" y="4168775"/>
          <p14:tracePt t="77886" x="8535988" y="4114800"/>
          <p14:tracePt t="77897" x="8591550" y="4092575"/>
          <p14:tracePt t="77908" x="8689975" y="4048125"/>
          <p14:tracePt t="77920" x="8758238" y="4017963"/>
          <p14:tracePt t="77930" x="8774113" y="4013200"/>
          <p14:tracePt t="77941" x="8799513" y="4002088"/>
          <p14:tracePt t="77953" x="8804275" y="4002088"/>
          <p14:tracePt t="77954" x="8807450" y="3998913"/>
          <p14:tracePt t="77963" x="8807450" y="3994150"/>
          <p14:tracePt t="77974" x="8815388" y="3994150"/>
          <p14:tracePt t="78656" x="8823325" y="3979863"/>
          <p14:tracePt t="78662" x="8834438" y="3960813"/>
          <p14:tracePt t="78686" x="8867775" y="3903663"/>
          <p14:tracePt t="78697" x="8905875" y="3873500"/>
          <p14:tracePt t="78708" x="8921750" y="3859213"/>
          <p14:tracePt t="78719" x="8958263" y="3813175"/>
          <p14:tracePt t="78730" x="8996363" y="3786188"/>
          <p14:tracePt t="78732" x="9023350" y="3749675"/>
          <p14:tracePt t="78741" x="9061450" y="3711575"/>
          <p14:tracePt t="78752" x="9097963" y="3673475"/>
          <p14:tracePt t="78754" x="9136063" y="3646488"/>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650480" y="25201"/>
            <a:ext cx="1399902" cy="541300"/>
          </a:xfrm>
          <a:prstGeom prst="rect">
            <a:avLst/>
          </a:prstGeom>
          <a:noFill/>
          <a:ln>
            <a:noFill/>
          </a:ln>
        </p:spPr>
      </p:pic>
      <p:sp>
        <p:nvSpPr>
          <p:cNvPr id="113" name="Google Shape;113;p18"/>
          <p:cNvSpPr txBox="1"/>
          <p:nvPr/>
        </p:nvSpPr>
        <p:spPr>
          <a:xfrm>
            <a:off x="996364" y="372925"/>
            <a:ext cx="6249545" cy="492412"/>
          </a:xfrm>
          <a:prstGeom prst="rect">
            <a:avLst/>
          </a:prstGeom>
          <a:noFill/>
          <a:ln>
            <a:noFill/>
          </a:ln>
        </p:spPr>
        <p:txBody>
          <a:bodyPr spcFirstLastPara="1" wrap="square" lIns="91425" tIns="91425" rIns="91425" bIns="91425" anchor="t" anchorCtr="0">
            <a:spAutoFit/>
          </a:bodyPr>
          <a:lstStyle/>
          <a:p>
            <a:pPr lvl="0" algn="ctr">
              <a:defRPr/>
            </a:pPr>
            <a:r>
              <a:rPr lang="en-ID" sz="2000" b="1" dirty="0">
                <a:solidFill>
                  <a:schemeClr val="tx1"/>
                </a:solidFill>
                <a:latin typeface="Rubik"/>
                <a:ea typeface="Rubik"/>
                <a:cs typeface="Rubik"/>
                <a:sym typeface="Rubik"/>
              </a:rPr>
              <a:t>Task – 4 Execute Stored Procedure</a:t>
            </a:r>
          </a:p>
        </p:txBody>
      </p:sp>
      <p:pic>
        <p:nvPicPr>
          <p:cNvPr id="3" name="Picture 2">
            <a:extLst>
              <a:ext uri="{FF2B5EF4-FFF2-40B4-BE49-F238E27FC236}">
                <a16:creationId xmlns:a16="http://schemas.microsoft.com/office/drawing/2014/main" id="{D4F67C3E-88B1-43A4-EF4B-65DD8B36E8F6}"/>
              </a:ext>
            </a:extLst>
          </p:cNvPr>
          <p:cNvPicPr>
            <a:picLocks noChangeAspect="1"/>
          </p:cNvPicPr>
          <p:nvPr/>
        </p:nvPicPr>
        <p:blipFill>
          <a:blip r:embed="rId5"/>
          <a:stretch>
            <a:fillRect/>
          </a:stretch>
        </p:blipFill>
        <p:spPr>
          <a:xfrm>
            <a:off x="1735763" y="865337"/>
            <a:ext cx="4867658" cy="4008866"/>
          </a:xfrm>
          <a:prstGeom prst="rect">
            <a:avLst/>
          </a:prstGeom>
        </p:spPr>
      </p:pic>
    </p:spTree>
    <p:extLst>
      <p:ext uri="{BB962C8B-B14F-4D97-AF65-F5344CB8AC3E}">
        <p14:creationId xmlns:p14="http://schemas.microsoft.com/office/powerpoint/2010/main" val="1144620928"/>
      </p:ext>
    </p:extLst>
  </p:cSld>
  <p:clrMapOvr>
    <a:masterClrMapping/>
  </p:clrMapOvr>
  <mc:AlternateContent xmlns:mc="http://schemas.openxmlformats.org/markup-compatibility/2006" xmlns:p14="http://schemas.microsoft.com/office/powerpoint/2010/main">
    <mc:Choice Requires="p14">
      <p:transition spd="slow" p14:dur="2000" advTm="34977"/>
    </mc:Choice>
    <mc:Fallback xmlns="">
      <p:transition spd="slow" advTm="34977"/>
    </mc:Fallback>
  </mc:AlternateContent>
  <p:extLst>
    <p:ext uri="{3A86A75C-4F4B-4683-9AE1-C65F6400EC91}">
      <p14:laserTraceLst xmlns:p14="http://schemas.microsoft.com/office/powerpoint/2010/main">
        <p14:tracePtLst>
          <p14:tracePt t="418" x="8829675" y="2146300"/>
          <p14:tracePt t="425" x="8664575" y="2089150"/>
          <p14:tracePt t="437" x="8478838" y="2044700"/>
          <p14:tracePt t="439" x="8256588" y="1979613"/>
          <p14:tracePt t="448" x="8067675" y="1924050"/>
          <p14:tracePt t="460" x="7685088" y="1844675"/>
          <p14:tracePt t="471" x="7504113" y="1795463"/>
          <p14:tracePt t="481" x="7178675" y="1719263"/>
          <p14:tracePt t="493" x="7038975" y="1689100"/>
          <p14:tracePt t="495" x="6926263" y="1674813"/>
          <p14:tracePt t="503" x="6831013" y="1655763"/>
          <p14:tracePt t="515" x="6669088" y="1631950"/>
          <p14:tracePt t="526" x="6608763" y="1617663"/>
          <p14:tracePt t="537" x="6513513" y="1609725"/>
          <p14:tracePt t="548" x="6480175" y="1601788"/>
          <p14:tracePt t="550" x="6457950" y="1601788"/>
          <p14:tracePt t="559" x="6434138" y="1598613"/>
          <p14:tracePt t="570" x="6416675" y="1590675"/>
          <p14:tracePt t="582" x="6400800" y="1590675"/>
          <p14:tracePt t="583" x="6392863" y="1587500"/>
          <p14:tracePt t="1079" x="6373813" y="1582738"/>
          <p14:tracePt t="1085" x="6340475" y="1568450"/>
          <p14:tracePt t="1114" x="6203950" y="1516063"/>
          <p14:tracePt t="1127" x="6056313" y="1473200"/>
          <p14:tracePt t="1137" x="5976938" y="1447800"/>
          <p14:tracePt t="1148" x="5800725" y="1398588"/>
          <p14:tracePt t="1159" x="5716588" y="1376363"/>
          <p14:tracePt t="1170" x="5519738" y="1314450"/>
          <p14:tracePt t="1182" x="5327650" y="1262063"/>
          <p14:tracePt t="1193" x="5256213" y="1239838"/>
          <p14:tracePt t="1203" x="5130800" y="1223963"/>
          <p14:tracePt t="1216" x="5078413" y="1223963"/>
          <p14:tracePt t="1218" x="5018088" y="1223963"/>
          <p14:tracePt t="1226" x="4968875" y="1217613"/>
          <p14:tracePt t="1237" x="4892675" y="1209675"/>
          <p14:tracePt t="1248" x="4862513" y="1209675"/>
          <p14:tracePt t="1259" x="4818063" y="1198563"/>
          <p14:tracePt t="1801" x="4772025" y="1190625"/>
          <p14:tracePt t="1807" x="4719638" y="1174750"/>
          <p14:tracePt t="1837" x="4459288" y="1089025"/>
          <p14:tracePt t="1849" x="4341813" y="1050925"/>
          <p14:tracePt t="1859" x="4276725" y="1031875"/>
          <p14:tracePt t="1871" x="4114800" y="982663"/>
          <p14:tracePt t="1882" x="4032250" y="960438"/>
          <p14:tracePt t="1884" x="3959225" y="944563"/>
          <p14:tracePt t="1892" x="3895725" y="925513"/>
          <p14:tracePt t="1905" x="3789363" y="895350"/>
          <p14:tracePt t="1915" x="3736975" y="881063"/>
          <p14:tracePt t="1926" x="3649663" y="869950"/>
          <p14:tracePt t="1938" x="3616325" y="854075"/>
          <p14:tracePt t="1940" x="3575050" y="846138"/>
          <p14:tracePt t="1948" x="3551238" y="846138"/>
          <p14:tracePt t="1960" x="3517900" y="835025"/>
          <p14:tracePt t="1971" x="3509963" y="835025"/>
          <p14:tracePt t="1981" x="3490913" y="835025"/>
          <p14:tracePt t="1994" x="3471863" y="835025"/>
          <p14:tracePt t="2004" x="3465513" y="835025"/>
          <p14:tracePt t="2015" x="3452813" y="835025"/>
          <p14:tracePt t="2026" x="3452813" y="842963"/>
          <p14:tracePt t="2028" x="3449638" y="842963"/>
          <p14:tracePt t="2036" x="3446463" y="842963"/>
          <p14:tracePt t="2049" x="3435350" y="846138"/>
          <p14:tracePt t="2059" x="3435350" y="850900"/>
          <p14:tracePt t="2070" x="3430588" y="850900"/>
          <p14:tracePt t="2082" x="3427413" y="850900"/>
          <p14:tracePt t="2717" x="3386138" y="850900"/>
          <p14:tracePt t="2723" x="3332163" y="857250"/>
          <p14:tracePt t="2748" x="3200400" y="873125"/>
          <p14:tracePt t="2759" x="3136900" y="873125"/>
          <p14:tracePt t="2772" x="3074988" y="873125"/>
          <p14:tracePt t="2782" x="3041650" y="873125"/>
          <p14:tracePt t="2792" x="2981325" y="873125"/>
          <p14:tracePt t="2804" x="2959100" y="873125"/>
          <p14:tracePt t="2806" x="2924175" y="873125"/>
          <p14:tracePt t="2815" x="2901950" y="873125"/>
          <p14:tracePt t="2826" x="2863850" y="865188"/>
          <p14:tracePt t="2837" x="2849563" y="865188"/>
          <p14:tracePt t="2848" x="2803525" y="862013"/>
          <p14:tracePt t="2860" x="2781300" y="854075"/>
          <p14:tracePt t="2862" x="2746375" y="854075"/>
          <p14:tracePt t="2871" x="2705100" y="854075"/>
          <p14:tracePt t="2881" x="2614613" y="838200"/>
          <p14:tracePt t="2892" x="2573338" y="838200"/>
          <p14:tracePt t="2904" x="2493963" y="820738"/>
          <p14:tracePt t="2916" x="2428875" y="812800"/>
          <p14:tracePt t="2925" x="2414588" y="804863"/>
          <p14:tracePt t="2937" x="2376488" y="793750"/>
          <p14:tracePt t="2948" x="2354263" y="793750"/>
          <p14:tracePt t="2950" x="2335213" y="790575"/>
          <p14:tracePt t="2959" x="2312988" y="790575"/>
          <p14:tracePt t="2971" x="2252663" y="790575"/>
          <p14:tracePt t="2981" x="2222500" y="790575"/>
          <p14:tracePt t="2993" x="2146300" y="793750"/>
          <p14:tracePt t="3004" x="2124075" y="796925"/>
          <p14:tracePt t="3006" x="2093913" y="796925"/>
          <p14:tracePt t="3015" x="2074863" y="796925"/>
          <p14:tracePt t="3026" x="2051050" y="796925"/>
          <p14:tracePt t="3037" x="2039938" y="796925"/>
          <p14:tracePt t="3048" x="2025650" y="796925"/>
          <p14:tracePt t="3060" x="2017713" y="801688"/>
          <p14:tracePt t="3074" x="2014538" y="801688"/>
          <p14:tracePt t="3081" x="2014538" y="808038"/>
          <p14:tracePt t="3093" x="2009775" y="808038"/>
          <p14:tracePt t="3094" x="2009775" y="812800"/>
          <p14:tracePt t="3115" x="2009775" y="815975"/>
          <p14:tracePt t="3122" x="2009775" y="820738"/>
          <p14:tracePt t="3136" x="2009775" y="823913"/>
          <p14:tracePt t="3142" x="2014538" y="823913"/>
          <p14:tracePt t="3156" x="2014538" y="827088"/>
          <p14:tracePt t="3170" x="2014538" y="831850"/>
          <p14:tracePt t="3177" x="2017713" y="831850"/>
          <p14:tracePt t="3226" x="2020888" y="831850"/>
          <p14:tracePt t="3246" x="2020888" y="838200"/>
          <p14:tracePt t="3260" x="2028825" y="838200"/>
          <p14:tracePt t="3280" x="2028825" y="842963"/>
          <p14:tracePt t="3301" x="2033588" y="842963"/>
          <p14:tracePt t="3315" x="2036763" y="846138"/>
          <p14:tracePt t="3328" x="2039938" y="850900"/>
          <p14:tracePt t="3342" x="2044700" y="854075"/>
          <p14:tracePt t="3349" x="2044700" y="857250"/>
          <p14:tracePt t="3356" x="2044700" y="869950"/>
          <p14:tracePt t="3363" x="2047875" y="873125"/>
          <p14:tracePt t="3370" x="2047875" y="876300"/>
          <p14:tracePt t="3382" x="2047875" y="881063"/>
          <p14:tracePt t="3383" x="2051050" y="892175"/>
          <p14:tracePt t="3392" x="2051050" y="895350"/>
          <p14:tracePt t="3404" x="2058988" y="903288"/>
          <p14:tracePt t="3415" x="2063750" y="911225"/>
          <p14:tracePt t="3425" x="2063750" y="922338"/>
          <p14:tracePt t="3438" x="2066925" y="925513"/>
          <p14:tracePt t="3439" x="2070100" y="933450"/>
          <p14:tracePt t="3448" x="2070100" y="944563"/>
          <p14:tracePt t="3460" x="2081213" y="960438"/>
          <p14:tracePt t="3470" x="2085975" y="966788"/>
          <p14:tracePt t="3482" x="2097088" y="982663"/>
          <p14:tracePt t="3494" x="2108200" y="1004888"/>
          <p14:tracePt t="3504" x="2116138" y="1009650"/>
          <p14:tracePt t="3515" x="2124075" y="1020763"/>
          <p14:tracePt t="3526" x="2124075" y="1023938"/>
          <p14:tracePt t="3528" x="2127250" y="1031875"/>
          <p14:tracePt t="3537" x="2130425" y="1035050"/>
          <p14:tracePt t="3549" x="2143125" y="1042988"/>
          <p14:tracePt t="3559" x="2146300" y="1046163"/>
          <p14:tracePt t="3570" x="2154238" y="1054100"/>
          <p14:tracePt t="3583" x="2157413" y="1062038"/>
          <p14:tracePt t="3593" x="2160588" y="1065213"/>
          <p14:tracePt t="3604" x="2168525" y="1073150"/>
          <p14:tracePt t="3615" x="2179638" y="1076325"/>
          <p14:tracePt t="3626" x="2187575" y="1081088"/>
          <p14:tracePt t="3638" x="2203450" y="1089025"/>
          <p14:tracePt t="3648" x="2206625" y="1092200"/>
          <p14:tracePt t="3659" x="2222500" y="1100138"/>
          <p14:tracePt t="3671" x="2228850" y="1103313"/>
          <p14:tracePt t="3672" x="2247900" y="1111250"/>
          <p14:tracePt t="3681" x="2255838" y="1114425"/>
          <p14:tracePt t="3694" x="2297113" y="1133475"/>
          <p14:tracePt t="3704" x="2324100" y="1144588"/>
          <p14:tracePt t="3714" x="2381250" y="1171575"/>
          <p14:tracePt t="3726" x="2414588" y="1187450"/>
          <p14:tracePt t="3728" x="2447925" y="1198563"/>
          <p14:tracePt t="3737" x="2493963" y="1212850"/>
          <p14:tracePt t="3748" x="2581275" y="1243013"/>
          <p14:tracePt t="3759" x="2614613" y="1250950"/>
          <p14:tracePt t="3770" x="2690813" y="1270000"/>
          <p14:tracePt t="3783" x="2765425" y="1284288"/>
          <p14:tracePt t="3793" x="2806700" y="1292225"/>
          <p14:tracePt t="3804" x="2882900" y="1303338"/>
          <p14:tracePt t="3815" x="2913063" y="1303338"/>
          <p14:tracePt t="3817" x="2954338" y="1311275"/>
          <p14:tracePt t="3826" x="2978150" y="1311275"/>
          <p14:tracePt t="3838" x="3022600" y="1311275"/>
          <p14:tracePt t="3848" x="3041650" y="1303338"/>
          <p14:tracePt t="3859" x="3074988" y="1292225"/>
          <p14:tracePt t="3871" x="3082925" y="1289050"/>
          <p14:tracePt t="3872" x="3094038" y="1281113"/>
          <p14:tracePt t="3881" x="3109913" y="1277938"/>
          <p14:tracePt t="3893" x="3132138" y="1262063"/>
          <p14:tracePt t="3904" x="3143250" y="1254125"/>
          <p14:tracePt t="3915" x="3178175" y="1228725"/>
          <p14:tracePt t="3927" x="3192463" y="1217613"/>
          <p14:tracePt t="3928" x="3211513" y="1198563"/>
          <p14:tracePt t="3937" x="3238500" y="1179513"/>
          <p14:tracePt t="3948" x="3271838" y="1155700"/>
          <p14:tracePt t="3959" x="3282950" y="1144588"/>
          <p14:tracePt t="3970" x="3302000" y="1130300"/>
          <p14:tracePt t="3983" x="3313113" y="1114425"/>
          <p14:tracePt t="3993" x="3317875" y="1111250"/>
          <p14:tracePt t="4004" x="3321050" y="1108075"/>
          <p14:tracePt t="4015" x="3321050" y="1103313"/>
          <p14:tracePt t="4016" x="3325813" y="1095375"/>
          <p14:tracePt t="4026" x="3325813" y="1092200"/>
          <p14:tracePt t="4037" x="3325813" y="1089025"/>
          <p14:tracePt t="4048" x="3325813" y="1084263"/>
          <p14:tracePt t="4059" x="3321050" y="1076325"/>
          <p14:tracePt t="4072" x="3313113" y="1073150"/>
          <p14:tracePt t="4082" x="3302000" y="1065213"/>
          <p14:tracePt t="4093" x="3282950" y="1058863"/>
          <p14:tracePt t="4104" x="3263900" y="1046163"/>
          <p14:tracePt t="4115" x="3222625" y="1020763"/>
          <p14:tracePt t="4127" x="3181350" y="996950"/>
          <p14:tracePt t="4137" x="3167063" y="985838"/>
          <p14:tracePt t="4148" x="3124200" y="963613"/>
          <p14:tracePt t="4159" x="3101975" y="944563"/>
          <p14:tracePt t="4161" x="3082925" y="933450"/>
          <p14:tracePt t="4171" x="3060700" y="922338"/>
          <p14:tracePt t="4182" x="3019425" y="906463"/>
          <p14:tracePt t="4193" x="3003550" y="895350"/>
          <p14:tracePt t="4204" x="2962275" y="876300"/>
          <p14:tracePt t="4216" x="2921000" y="857250"/>
          <p14:tracePt t="4226" x="2905125" y="846138"/>
          <p14:tracePt t="4237" x="2871788" y="835025"/>
          <p14:tracePt t="4248" x="2860675" y="835025"/>
          <p14:tracePt t="4259" x="2841625" y="827088"/>
          <p14:tracePt t="4272" x="2819400" y="827088"/>
          <p14:tracePt t="4282" x="2811463" y="827088"/>
          <p14:tracePt t="4293" x="2795588" y="827088"/>
          <p14:tracePt t="4304" x="2792413" y="827088"/>
          <p14:tracePt t="4305" x="2789238" y="827088"/>
          <p14:tracePt t="4315" x="2781300" y="827088"/>
          <p14:tracePt t="4327" x="2770188" y="827088"/>
          <p14:tracePt t="4337" x="2765425" y="827088"/>
          <p14:tracePt t="4348" x="2762250" y="827088"/>
          <p14:tracePt t="4361" x="2754313" y="827088"/>
          <p14:tracePt t="4370" x="2751138" y="827088"/>
          <p14:tracePt t="4382" x="2751138" y="831850"/>
          <p14:tracePt t="4393" x="2746375" y="831850"/>
          <p14:tracePt t="4404" x="2740025" y="831850"/>
          <p14:tracePt t="6122" x="2765425" y="842963"/>
          <p14:tracePt t="6128" x="2800350" y="865188"/>
          <p14:tracePt t="6159" x="2913063" y="930275"/>
          <p14:tracePt t="6170" x="2962275" y="955675"/>
          <p14:tracePt t="6182" x="2989263" y="966788"/>
          <p14:tracePt t="6184" x="3011488" y="979488"/>
          <p14:tracePt t="6192" x="3044825" y="993775"/>
          <p14:tracePt t="6205" x="3121025" y="1016000"/>
          <p14:tracePt t="6215" x="3159125" y="1028700"/>
          <p14:tracePt t="6226" x="3246438" y="1058863"/>
          <p14:tracePt t="6237" x="3279775" y="1069975"/>
          <p14:tracePt t="6239" x="3321050" y="1084263"/>
          <p14:tracePt t="6248" x="3367088" y="1100138"/>
          <p14:tracePt t="6260" x="3471863" y="1130300"/>
          <p14:tracePt t="6271" x="3525838" y="1144588"/>
          <p14:tracePt t="6282" x="3649663" y="1187450"/>
          <p14:tracePt t="6294" x="3744913" y="1204913"/>
          <p14:tracePt t="6304" x="3789363" y="1212850"/>
          <p14:tracePt t="6315" x="3846513" y="1231900"/>
          <p14:tracePt t="6326" x="3876675" y="1231900"/>
          <p14:tracePt t="6337" x="3933825" y="1239838"/>
          <p14:tracePt t="6349" x="3978275" y="1243013"/>
          <p14:tracePt t="6359" x="4002088" y="1250950"/>
          <p14:tracePt t="6371" x="4032250" y="1250950"/>
          <p14:tracePt t="6383" x="4051300" y="1250950"/>
          <p14:tracePt t="6384" x="4057650" y="1250950"/>
          <p14:tracePt t="6392" x="4068763" y="1250950"/>
          <p14:tracePt t="6404" x="4076700" y="1250950"/>
          <p14:tracePt t="6415" x="4081463" y="1250950"/>
          <p14:tracePt t="6426" x="4092575" y="1250950"/>
          <p14:tracePt t="6437" x="4095750" y="1247775"/>
          <p14:tracePt t="6439" x="4098925" y="1247775"/>
          <p14:tracePt t="6448" x="4098925" y="1243013"/>
          <p14:tracePt t="6459" x="4103688" y="1243013"/>
          <p14:tracePt t="6470" x="4103688" y="1235075"/>
          <p14:tracePt t="6481" x="4103688" y="1231900"/>
          <p14:tracePt t="6493" x="4103688" y="1228725"/>
          <p14:tracePt t="6542" x="4103688" y="1223963"/>
          <p14:tracePt t="6555" x="4098925" y="1223963"/>
          <p14:tracePt t="6562" x="4095750" y="1220788"/>
          <p14:tracePt t="6569" x="4087813" y="1220788"/>
          <p14:tracePt t="6576" x="4084638" y="1220788"/>
          <p14:tracePt t="6583" x="4081463" y="1217613"/>
          <p14:tracePt t="6592" x="4073525" y="1217613"/>
          <p14:tracePt t="6604" x="4057650" y="1209675"/>
          <p14:tracePt t="6615" x="4046538" y="1209675"/>
          <p14:tracePt t="6626" x="4027488" y="1204913"/>
          <p14:tracePt t="6638" x="4008438" y="1201738"/>
          <p14:tracePt t="6648" x="3997325" y="1201738"/>
          <p14:tracePt t="6659" x="3971925" y="1190625"/>
          <p14:tracePt t="6671" x="3956050" y="1182688"/>
          <p14:tracePt t="6672" x="3933825" y="1179513"/>
          <p14:tracePt t="6682" x="3906838" y="1171575"/>
          <p14:tracePt t="6694" x="3862388" y="1152525"/>
          <p14:tracePt t="6704" x="3835400" y="1141413"/>
          <p14:tracePt t="6715" x="3756025" y="1114425"/>
          <p14:tracePt t="6727" x="3703638" y="1092200"/>
          <p14:tracePt t="6728" x="3657600" y="1069975"/>
          <p14:tracePt t="6737" x="3616325" y="1046163"/>
          <p14:tracePt t="6748" x="3532188" y="1001713"/>
          <p14:tracePt t="6760" x="3509963" y="990600"/>
          <p14:tracePt t="6762" x="3484563" y="979488"/>
          <p14:tracePt t="6770" x="3471863" y="971550"/>
          <p14:tracePt t="6783" x="3452813" y="960438"/>
          <p14:tracePt t="6793" x="3449638" y="955675"/>
          <p14:tracePt t="6804" x="3441700" y="952500"/>
          <p14:tracePt t="6815" x="3435350" y="952500"/>
          <p14:tracePt t="6817" x="3430588" y="949325"/>
          <p14:tracePt t="6830" x="3427413" y="944563"/>
          <p14:tracePt t="6844" x="3422650" y="944563"/>
          <p14:tracePt t="6865" x="3419475" y="944563"/>
          <p14:tracePt t="6996" x="3422650" y="944563"/>
          <p14:tracePt t="7003" x="3422650" y="949325"/>
          <p14:tracePt t="7009" x="3427413" y="949325"/>
          <p14:tracePt t="7023" x="3430588" y="952500"/>
          <p14:tracePt t="7037" x="3438525" y="955675"/>
          <p14:tracePt t="7050" x="3441700" y="955675"/>
          <p14:tracePt t="7064" x="3446463" y="955675"/>
          <p14:tracePt t="7085" x="3449638" y="955675"/>
          <p14:tracePt t="7099" x="3452813" y="955675"/>
          <p14:tracePt t="7112" x="3457575" y="955675"/>
          <p14:tracePt t="7126" x="3460750" y="955675"/>
          <p14:tracePt t="7140" x="3468688" y="955675"/>
          <p14:tracePt t="7147" x="3471863" y="955675"/>
          <p14:tracePt t="7154" x="3476625" y="955675"/>
          <p14:tracePt t="7161" x="3479800" y="955675"/>
          <p14:tracePt t="7170" x="3484563" y="955675"/>
          <p14:tracePt t="7182" x="3490913" y="955675"/>
          <p14:tracePt t="7193" x="3502025" y="955675"/>
          <p14:tracePt t="7204" x="3514725" y="963613"/>
          <p14:tracePt t="7216" x="3536950" y="966788"/>
          <p14:tracePt t="7226" x="3544888" y="966788"/>
          <p14:tracePt t="7237" x="3570288" y="974725"/>
          <p14:tracePt t="7248" x="3581400" y="974725"/>
          <p14:tracePt t="7259" x="3608388" y="979488"/>
          <p14:tracePt t="7271" x="3627438" y="982663"/>
          <p14:tracePt t="7281" x="3641725" y="982663"/>
          <p14:tracePt t="7293" x="3665538" y="990600"/>
          <p14:tracePt t="7305" x="3673475" y="993775"/>
          <p14:tracePt t="7306" x="3679825" y="993775"/>
          <p14:tracePt t="7315" x="3687763" y="993775"/>
          <p14:tracePt t="7327" x="3695700" y="993775"/>
          <p14:tracePt t="7338" x="3698875" y="993775"/>
          <p14:tracePt t="7348" x="3709988" y="993775"/>
          <p14:tracePt t="7360" x="3714750" y="993775"/>
          <p14:tracePt t="7395" x="3714750" y="990600"/>
          <p14:tracePt t="7408" x="3709988" y="985838"/>
          <p14:tracePt t="9019" x="3717925" y="985838"/>
          <p14:tracePt t="9026" x="3721100" y="985838"/>
          <p14:tracePt t="9032" x="3725863" y="990600"/>
          <p14:tracePt t="9039" x="3733800" y="990600"/>
          <p14:tracePt t="9048" x="3740150" y="990600"/>
          <p14:tracePt t="9060" x="3756025" y="993775"/>
          <p14:tracePt t="9071" x="3763963" y="996950"/>
          <p14:tracePt t="9081" x="3778250" y="1004888"/>
          <p14:tracePt t="9094" x="3783013" y="1004888"/>
          <p14:tracePt t="9095" x="3786188" y="1004888"/>
          <p14:tracePt t="9104" x="3797300" y="1009650"/>
          <p14:tracePt t="9115" x="3805238" y="1012825"/>
          <p14:tracePt t="9126" x="3813175" y="1012825"/>
          <p14:tracePt t="9137" x="3824288" y="1012825"/>
          <p14:tracePt t="9149" x="3827463" y="1012825"/>
          <p14:tracePt t="9159" x="3830638" y="1012825"/>
          <p14:tracePt t="9171" x="3838575" y="1012825"/>
          <p14:tracePt t="9190" x="3843338" y="1012825"/>
          <p14:tracePt t="9205" x="3849688" y="1012825"/>
          <p14:tracePt t="9384" x="3846513" y="1012825"/>
          <p14:tracePt t="9397" x="3843338" y="1012825"/>
          <p14:tracePt t="9417" x="3838575" y="1012825"/>
          <p14:tracePt t="9432" x="3835400" y="1012825"/>
          <p14:tracePt t="9445" x="3830638" y="1012825"/>
          <p14:tracePt t="9466" x="3827463" y="1012825"/>
          <p14:tracePt t="9479" x="3824288" y="1012825"/>
          <p14:tracePt t="9500" x="3816350" y="1012825"/>
          <p14:tracePt t="9570" x="3816350" y="1009650"/>
          <p14:tracePt t="9590" x="3813175" y="1009650"/>
          <p14:tracePt t="9617" x="3808413" y="1009650"/>
          <p14:tracePt t="9638" x="3805238" y="1009650"/>
          <p14:tracePt t="9658" x="3800475" y="1004888"/>
          <p14:tracePt t="9679" x="3797300" y="1004888"/>
          <p14:tracePt t="9700" x="3797300" y="1001713"/>
          <p14:tracePt t="9706" x="3794125" y="1001713"/>
          <p14:tracePt t="9735" x="3786188" y="1001713"/>
          <p14:tracePt t="9762" x="3783013" y="1001713"/>
          <p14:tracePt t="9969" x="3789363" y="1001713"/>
          <p14:tracePt t="9982" x="3794125" y="1001713"/>
          <p14:tracePt t="9996" x="3797300" y="1001713"/>
          <p14:tracePt t="10016" x="3800475" y="1001713"/>
          <p14:tracePt t="10030" x="3805238" y="1001713"/>
          <p14:tracePt t="10044" x="3808413" y="1001713"/>
          <p14:tracePt t="10057" x="3813175" y="1001713"/>
          <p14:tracePt t="10078" x="3819525" y="1001713"/>
          <p14:tracePt t="10092" x="3824288" y="1001713"/>
          <p14:tracePt t="10105" x="3827463" y="1001713"/>
          <p14:tracePt t="10126" x="3830638" y="1001713"/>
          <p14:tracePt t="10140" x="3835400" y="1001713"/>
          <p14:tracePt t="10223" x="3838575" y="1001713"/>
          <p14:tracePt t="10244" x="3843338" y="1001713"/>
          <p14:tracePt t="10257" x="3849688" y="1001713"/>
          <p14:tracePt t="10271" x="3854450" y="1001713"/>
          <p14:tracePt t="10284" x="3857625" y="1001713"/>
          <p14:tracePt t="10312" x="3862388" y="1001713"/>
          <p14:tracePt t="10339" x="3865563" y="1001713"/>
          <p14:tracePt t="10354" x="3865563" y="993775"/>
          <p14:tracePt t="10374" x="3865563" y="990600"/>
          <p14:tracePt t="10388" x="3865563" y="985838"/>
          <p14:tracePt t="10422" x="3865563" y="982663"/>
          <p14:tracePt t="10436" x="3865563" y="979488"/>
          <p14:tracePt t="10457" x="3865563" y="974725"/>
          <p14:tracePt t="10471" x="3865563" y="971550"/>
          <p14:tracePt t="10491" x="3865563" y="963613"/>
          <p14:tracePt t="10511" x="3865563" y="960438"/>
          <p14:tracePt t="10532" x="3865563" y="955675"/>
          <p14:tracePt t="10546" x="3865563" y="952500"/>
          <p14:tracePt t="10560" x="3865563" y="949325"/>
          <p14:tracePt t="10580" x="3865563" y="944563"/>
          <p14:tracePt t="10594" x="3865563" y="941388"/>
          <p14:tracePt t="10629" x="3865563" y="936625"/>
          <p14:tracePt t="10649" x="3865563" y="930275"/>
          <p14:tracePt t="10663" x="3865563" y="925513"/>
          <p14:tracePt t="10677" x="3865563" y="922338"/>
          <p14:tracePt t="10683" x="3865563" y="917575"/>
          <p14:tracePt t="10697" x="3865563" y="914400"/>
          <p14:tracePt t="10711" x="3865563" y="911225"/>
          <p14:tracePt t="10725" x="3865563" y="906463"/>
          <p14:tracePt t="10732" x="3865563" y="900113"/>
          <p14:tracePt t="10753" x="3865563" y="895350"/>
          <p14:tracePt t="10766" x="3865563" y="892175"/>
          <p14:tracePt t="10780" x="3865563" y="887413"/>
          <p14:tracePt t="10800" x="3865563" y="884238"/>
          <p14:tracePt t="10807" x="3862388" y="884238"/>
          <p14:tracePt t="10815" x="3862388" y="881063"/>
          <p14:tracePt t="10828" x="3857625" y="876300"/>
          <p14:tracePt t="10842" x="3854450" y="876300"/>
          <p14:tracePt t="10849" x="3854450" y="869950"/>
          <p14:tracePt t="10859" x="3846513" y="869950"/>
          <p14:tracePt t="10871" x="3843338" y="865188"/>
          <p14:tracePt t="10883" x="3838575" y="865188"/>
          <p14:tracePt t="10884" x="3835400" y="862013"/>
          <p14:tracePt t="10893" x="3830638" y="862013"/>
          <p14:tracePt t="10904" x="3824288" y="857250"/>
          <p14:tracePt t="10915" x="3816350" y="857250"/>
          <p14:tracePt t="10926" x="3813175" y="857250"/>
          <p14:tracePt t="10938" x="3805238" y="854075"/>
          <p14:tracePt t="10948" x="3800475" y="854075"/>
          <p14:tracePt t="10959" x="3794125" y="850900"/>
          <p14:tracePt t="10971" x="3786188" y="850900"/>
          <p14:tracePt t="10973" x="3783013" y="846138"/>
          <p14:tracePt t="10986" x="3778250" y="838200"/>
          <p14:tracePt t="10994" x="3775075" y="838200"/>
          <p14:tracePt t="11004" x="3770313" y="838200"/>
          <p14:tracePt t="11015" x="3763963" y="838200"/>
          <p14:tracePt t="11026" x="3756025" y="838200"/>
          <p14:tracePt t="11037" x="3752850" y="838200"/>
          <p14:tracePt t="11049" x="3744913" y="838200"/>
          <p14:tracePt t="11059" x="3740150" y="838200"/>
          <p14:tracePt t="11070" x="3733800" y="838200"/>
          <p14:tracePt t="11082" x="3729038" y="838200"/>
          <p14:tracePt t="11084" x="3717925" y="838200"/>
          <p14:tracePt t="11093" x="3714750" y="842963"/>
          <p14:tracePt t="11104" x="3703638" y="846138"/>
          <p14:tracePt t="11116" x="3698875" y="846138"/>
          <p14:tracePt t="11117" x="3695700" y="850900"/>
          <p14:tracePt t="11126" x="3687763" y="854075"/>
          <p14:tracePt t="11138" x="3684588" y="857250"/>
          <p14:tracePt t="11148" x="3676650" y="865188"/>
          <p14:tracePt t="11159" x="3668713" y="869950"/>
          <p14:tracePt t="11171" x="3665538" y="873125"/>
          <p14:tracePt t="11172" x="3660775" y="873125"/>
          <p14:tracePt t="11182" x="3657600" y="876300"/>
          <p14:tracePt t="11193" x="3646488" y="884238"/>
          <p14:tracePt t="11204" x="3641725" y="884238"/>
          <p14:tracePt t="11215" x="3638550" y="887413"/>
          <p14:tracePt t="11227" x="3630613" y="900113"/>
          <p14:tracePt t="11237" x="3627438" y="900113"/>
          <p14:tracePt t="11248" x="3627438" y="906463"/>
          <p14:tracePt t="11259" x="3624263" y="906463"/>
          <p14:tracePt t="11270" x="3616325" y="914400"/>
          <p14:tracePt t="11282" x="3611563" y="917575"/>
          <p14:tracePt t="11293" x="3611563" y="922338"/>
          <p14:tracePt t="11304" x="3608388" y="933450"/>
          <p14:tracePt t="11316" x="3608388" y="936625"/>
          <p14:tracePt t="11338" x="3608388" y="941388"/>
          <p14:tracePt t="11351" x="3608388" y="944563"/>
          <p14:tracePt t="11372" x="3608388" y="949325"/>
          <p14:tracePt t="11385" x="3608388" y="952500"/>
          <p14:tracePt t="11393" x="3608388" y="960438"/>
          <p14:tracePt t="11406" x="3608388" y="963613"/>
          <p14:tracePt t="11413" x="3611563" y="966788"/>
          <p14:tracePt t="11427" x="3619500" y="971550"/>
          <p14:tracePt t="11440" x="3624263" y="974725"/>
          <p14:tracePt t="11461" x="3627438" y="979488"/>
          <p14:tracePt t="11475" x="3630613" y="982663"/>
          <p14:tracePt t="11489" x="3635375" y="982663"/>
          <p14:tracePt t="11510" x="3635375" y="990600"/>
          <p14:tracePt t="11516" x="3638550" y="990600"/>
          <p14:tracePt t="11523" x="3638550" y="993775"/>
          <p14:tracePt t="11544" x="3641725" y="996950"/>
          <p14:tracePt t="11557" x="3641725" y="1001713"/>
          <p14:tracePt t="11571" x="3649663" y="1001713"/>
          <p14:tracePt t="11592" x="3654425" y="1001713"/>
          <p14:tracePt t="11606" x="3657600" y="1001713"/>
          <p14:tracePt t="11619" x="3660775" y="1001713"/>
          <p14:tracePt t="11627" x="3660775" y="996950"/>
          <p14:tracePt t="11633" x="3665538" y="996950"/>
          <p14:tracePt t="11647" x="3665538" y="993775"/>
          <p14:tracePt t="11654" x="3668713" y="993775"/>
          <p14:tracePt t="11661" x="3668713" y="985838"/>
          <p14:tracePt t="11671" x="3673475" y="985838"/>
          <p14:tracePt t="11681" x="3679825" y="985838"/>
          <p14:tracePt t="11695" x="3684588" y="985838"/>
          <p14:tracePt t="11716" x="3687763" y="985838"/>
          <p14:tracePt t="11722" x="3690938" y="985838"/>
          <p14:tracePt t="11737" x="3695700" y="985838"/>
          <p14:tracePt t="11743" x="3698875" y="985838"/>
          <p14:tracePt t="11750" x="3703638" y="985838"/>
          <p14:tracePt t="11759" x="3709988" y="985838"/>
          <p14:tracePt t="11771" x="3714750" y="990600"/>
          <p14:tracePt t="11782" x="3717925" y="993775"/>
          <p14:tracePt t="11793" x="3725863" y="993775"/>
          <p14:tracePt t="11805" x="3740150" y="996950"/>
          <p14:tracePt t="11815" x="3744913" y="1001713"/>
          <p14:tracePt t="11826" x="3756025" y="1004888"/>
          <p14:tracePt t="11837" x="3763963" y="1004888"/>
          <p14:tracePt t="11848" x="3775075" y="1009650"/>
          <p14:tracePt t="11860" x="3783013" y="1016000"/>
          <p14:tracePt t="11871" x="3794125" y="1016000"/>
          <p14:tracePt t="11881" x="3800475" y="1020763"/>
          <p14:tracePt t="11893" x="3813175" y="1020763"/>
          <p14:tracePt t="11895" x="3816350" y="1023938"/>
          <p14:tracePt t="11903" x="3819525" y="1023938"/>
          <p14:tracePt t="11916" x="3830638" y="1028700"/>
          <p14:tracePt t="11926" x="3838575" y="1028700"/>
          <p14:tracePt t="11937" x="3846513" y="1031875"/>
          <p14:tracePt t="11948" x="3849688" y="1035050"/>
          <p14:tracePt t="11949" x="3854450" y="1035050"/>
          <p14:tracePt t="11959" x="3857625" y="1035050"/>
          <p14:tracePt t="11971" x="3862388" y="1042988"/>
          <p14:tracePt t="11982" x="3868738" y="1042988"/>
          <p14:tracePt t="11993" x="3873500" y="1042988"/>
          <p14:tracePt t="12005" x="3876675" y="1042988"/>
          <p14:tracePt t="12018" x="3879850" y="1042988"/>
          <p14:tracePt t="12032" x="3884613" y="1042988"/>
          <p14:tracePt t="12053" x="3887788" y="1042988"/>
          <p14:tracePt t="12067" x="3892550" y="1042988"/>
          <p14:tracePt t="12080" x="3898900" y="1042988"/>
          <p14:tracePt t="12094" x="3903663" y="1042988"/>
          <p14:tracePt t="12115" x="3906838" y="1042988"/>
          <p14:tracePt t="12128" x="3910013" y="1042988"/>
          <p14:tracePt t="12142" x="3914775" y="1042988"/>
          <p14:tracePt t="12149" x="3917950" y="1042988"/>
          <p14:tracePt t="12163" x="3922713" y="1046163"/>
          <p14:tracePt t="12171" x="3929063" y="1046163"/>
          <p14:tracePt t="12177" x="3933825" y="1046163"/>
          <p14:tracePt t="12183" x="3941763" y="1046163"/>
          <p14:tracePt t="12192" x="3944938" y="1050925"/>
          <p14:tracePt t="12205" x="3952875" y="1050925"/>
          <p14:tracePt t="12215" x="3959225" y="1050925"/>
          <p14:tracePt t="12226" x="3967163" y="1054100"/>
          <p14:tracePt t="12238" x="3971925" y="1054100"/>
          <p14:tracePt t="12239" x="3975100" y="1054100"/>
          <p14:tracePt t="12259" x="3978275" y="1054100"/>
          <p14:tracePt t="12273" x="3983038" y="1054100"/>
          <p14:tracePt t="12286" x="3989388" y="1054100"/>
          <p14:tracePt t="12307" x="3994150" y="1054100"/>
          <p14:tracePt t="12335" x="3994150" y="1058863"/>
          <p14:tracePt t="12474" x="3986213" y="1058863"/>
          <p14:tracePt t="12493" x="3983038" y="1058863"/>
          <p14:tracePt t="12507" x="3978275" y="1058863"/>
          <p14:tracePt t="12520" x="3978275" y="1054100"/>
          <p14:tracePt t="12527" x="3975100" y="1054100"/>
          <p14:tracePt t="12541" x="3971925" y="1050925"/>
          <p14:tracePt t="12555" x="3967163" y="1050925"/>
          <p14:tracePt t="12562" x="3963988" y="1046163"/>
          <p14:tracePt t="12576" x="3956050" y="1039813"/>
          <p14:tracePt t="12583" x="3952875" y="1039813"/>
          <p14:tracePt t="12593" x="3948113" y="1039813"/>
          <p14:tracePt t="12603" x="3941763" y="1035050"/>
          <p14:tracePt t="12615" x="3937000" y="1031875"/>
          <p14:tracePt t="12626" x="3933825" y="1031875"/>
          <p14:tracePt t="12638" x="3922713" y="1028700"/>
          <p14:tracePt t="12648" x="3917950" y="1023938"/>
          <p14:tracePt t="12659" x="3910013" y="1020763"/>
          <p14:tracePt t="12671" x="3906838" y="1020763"/>
          <p14:tracePt t="12682" x="3903663" y="1016000"/>
          <p14:tracePt t="12693" x="3898900" y="1009650"/>
          <p14:tracePt t="12704" x="3892550" y="1009650"/>
          <p14:tracePt t="12715" x="3887788" y="1004888"/>
          <p14:tracePt t="12734" x="3884613" y="1001713"/>
          <p14:tracePt t="12748" x="3879850" y="1001713"/>
          <p14:tracePt t="12830" x="3884613" y="1001713"/>
          <p14:tracePt t="12851" x="3887788" y="1001713"/>
          <p14:tracePt t="12865" x="3895725" y="1001713"/>
          <p14:tracePt t="12906" x="3898900" y="1001713"/>
          <p14:tracePt t="12934" x="3898900" y="1004888"/>
          <p14:tracePt t="12940" x="3903663" y="1004888"/>
          <p14:tracePt t="13086" x="3903663" y="1012825"/>
          <p14:tracePt t="13098" x="3906838" y="1012825"/>
          <p14:tracePt t="13512" x="3910013" y="1012825"/>
          <p14:tracePt t="13532" x="3914775" y="1012825"/>
          <p14:tracePt t="13548" x="3917950" y="1012825"/>
          <p14:tracePt t="13567" x="3925888" y="1012825"/>
          <p14:tracePt t="13580" x="3929063" y="1012825"/>
          <p14:tracePt t="13601" x="3933825" y="1012825"/>
          <p14:tracePt t="13607" x="3937000" y="1012825"/>
          <p14:tracePt t="13615" x="3941763" y="1016000"/>
          <p14:tracePt t="13626" x="3944938" y="1016000"/>
          <p14:tracePt t="13637" x="3952875" y="1016000"/>
          <p14:tracePt t="13649" x="3963988" y="1016000"/>
          <p14:tracePt t="13662" x="3967163" y="1016000"/>
          <p14:tracePt t="13671" x="3971925" y="1016000"/>
          <p14:tracePt t="13681" x="3975100" y="1016000"/>
          <p14:tracePt t="13692" x="3983038" y="1016000"/>
          <p14:tracePt t="13704" x="3989388" y="1016000"/>
          <p14:tracePt t="13715" x="3994150" y="1016000"/>
          <p14:tracePt t="13726" x="4002088" y="1016000"/>
          <p14:tracePt t="13738" x="4005263" y="1016000"/>
          <p14:tracePt t="13739" x="4008438" y="1016000"/>
          <p14:tracePt t="13752" x="4013200" y="1016000"/>
          <p14:tracePt t="13766" x="4019550" y="1016000"/>
          <p14:tracePt t="13780" x="4024313" y="1016000"/>
          <p14:tracePt t="13794" x="4027488" y="1016000"/>
          <p14:tracePt t="13800" x="4032250" y="1016000"/>
          <p14:tracePt t="13815" x="4035425" y="1016000"/>
          <p14:tracePt t="13821" x="4038600" y="1016000"/>
          <p14:tracePt t="13828" x="4043363" y="1016000"/>
          <p14:tracePt t="13837" x="4051300" y="1016000"/>
          <p14:tracePt t="13848" x="4057650" y="1016000"/>
          <p14:tracePt t="13860" x="4065588" y="1016000"/>
          <p14:tracePt t="13870" x="4073525" y="1016000"/>
          <p14:tracePt t="13882" x="4084638" y="1016000"/>
          <p14:tracePt t="13884" x="4092575" y="1016000"/>
          <p14:tracePt t="13893" x="4103688" y="1016000"/>
          <p14:tracePt t="13904" x="4130675" y="1016000"/>
          <p14:tracePt t="13915" x="4137025" y="1016000"/>
          <p14:tracePt t="13925" x="4160838" y="1016000"/>
          <p14:tracePt t="13938" x="4183063" y="1016000"/>
          <p14:tracePt t="13948" x="4194175" y="1016000"/>
          <p14:tracePt t="13959" x="4224338" y="1016000"/>
          <p14:tracePt t="13971" x="4243388" y="1016000"/>
          <p14:tracePt t="13973" x="4257675" y="1016000"/>
          <p14:tracePt t="13982" x="4270375" y="1016000"/>
          <p14:tracePt t="13994" x="4300538" y="1016000"/>
          <p14:tracePt t="14004" x="4311650" y="1016000"/>
          <p14:tracePt t="14015" x="4341813" y="1016000"/>
          <p14:tracePt t="14027" x="4352925" y="1016000"/>
          <p14:tracePt t="14028" x="4360863" y="1016000"/>
          <p14:tracePt t="14037" x="4371975" y="1016000"/>
          <p14:tracePt t="14048" x="4391025" y="1016000"/>
          <p14:tracePt t="14060" x="4405313" y="1016000"/>
          <p14:tracePt t="14062" x="4416425" y="1016000"/>
          <p14:tracePt t="14070" x="4424363" y="1016000"/>
          <p14:tracePt t="14083" x="4451350" y="1016000"/>
          <p14:tracePt t="14093" x="4462463" y="1016000"/>
          <p14:tracePt t="14104" x="4492625" y="1016000"/>
          <p14:tracePt t="14116" x="4503738" y="1016000"/>
          <p14:tracePt t="14117" x="4511675" y="1016000"/>
          <p14:tracePt t="14126" x="4530725" y="1016000"/>
          <p14:tracePt t="14138" x="4556125" y="1016000"/>
          <p14:tracePt t="14148" x="4564063" y="1020763"/>
          <p14:tracePt t="14159" x="4591050" y="1020763"/>
          <p14:tracePt t="14172" x="4618038" y="1020763"/>
          <p14:tracePt t="14182" x="4629150" y="1020763"/>
          <p14:tracePt t="14193" x="4648200" y="1020763"/>
          <p14:tracePt t="14205" x="4651375" y="1020763"/>
          <p14:tracePt t="14206" x="4659313" y="1020763"/>
          <p14:tracePt t="14215" x="4670425" y="1023938"/>
          <p14:tracePt t="14227" x="4684713" y="1023938"/>
          <p14:tracePt t="14237" x="4692650" y="1023938"/>
          <p14:tracePt t="14248" x="4708525" y="1023938"/>
          <p14:tracePt t="14260" x="4711700" y="1023938"/>
          <p14:tracePt t="14261" x="4714875" y="1023938"/>
          <p14:tracePt t="14270" x="4722813" y="1023938"/>
          <p14:tracePt t="14282" x="4733925" y="1023938"/>
          <p14:tracePt t="14293" x="4741863" y="1023938"/>
          <p14:tracePt t="14304" x="4749800" y="1023938"/>
          <p14:tracePt t="14316" x="4760913" y="1023938"/>
          <p14:tracePt t="14317" x="4764088" y="1023938"/>
          <p14:tracePt t="14326" x="4768850" y="1023938"/>
          <p14:tracePt t="14337" x="4783138" y="1023938"/>
          <p14:tracePt t="14348" x="4787900" y="1023938"/>
          <p14:tracePt t="14359" x="4791075" y="1023938"/>
          <p14:tracePt t="14372" x="4799013" y="1023938"/>
          <p14:tracePt t="14385" x="4802188" y="1023938"/>
          <p14:tracePt t="14405" x="4806950" y="1023938"/>
          <p14:tracePt t="14419" x="4813300" y="1023938"/>
          <p14:tracePt t="14447" x="4818063" y="1023938"/>
          <p14:tracePt t="14598" x="4810125" y="1023938"/>
          <p14:tracePt t="14605" x="4806950" y="1023938"/>
          <p14:tracePt t="14626" x="4794250" y="1020763"/>
          <p14:tracePt t="14637" x="4791075" y="1020763"/>
          <p14:tracePt t="14648" x="4776788" y="1016000"/>
          <p14:tracePt t="14660" x="4764088" y="1016000"/>
          <p14:tracePt t="14661" x="4760913" y="1012825"/>
          <p14:tracePt t="14670" x="4752975" y="1012825"/>
          <p14:tracePt t="14682" x="4745038" y="1009650"/>
          <p14:tracePt t="14692" x="4733925" y="1009650"/>
          <p14:tracePt t="14704" x="4727575" y="1001713"/>
          <p14:tracePt t="14716" x="4711700" y="1001713"/>
          <p14:tracePt t="14726" x="4708525" y="1001713"/>
          <p14:tracePt t="14737" x="4700588" y="1001713"/>
          <p14:tracePt t="14749" x="4689475" y="1001713"/>
          <p14:tracePt t="14750" x="4684713" y="1001713"/>
          <p14:tracePt t="14759" x="4681538" y="1001713"/>
          <p14:tracePt t="14770" x="4670425" y="1004888"/>
          <p14:tracePt t="14781" x="4659313" y="1009650"/>
          <p14:tracePt t="14793" x="4640263" y="1009650"/>
          <p14:tracePt t="14805" x="4621213" y="1012825"/>
          <p14:tracePt t="14815" x="4610100" y="1012825"/>
          <p14:tracePt t="14826" x="4591050" y="1012825"/>
          <p14:tracePt t="14837" x="4575175" y="1012825"/>
          <p14:tracePt t="14839" x="4560888" y="1012825"/>
          <p14:tracePt t="14848" x="4549775" y="1012825"/>
          <p14:tracePt t="14860" x="4514850" y="1012825"/>
          <p14:tracePt t="14870" x="4492625" y="1012825"/>
          <p14:tracePt t="14881" x="4462463" y="1012825"/>
          <p14:tracePt t="14892" x="4446588" y="1012825"/>
          <p14:tracePt t="14894" x="4429125" y="1004888"/>
          <p14:tracePt t="14904" x="4413250" y="1004888"/>
          <p14:tracePt t="14915" x="4379913" y="1001713"/>
          <p14:tracePt t="14926" x="4364038" y="1001713"/>
          <p14:tracePt t="14937" x="4330700" y="1001713"/>
          <p14:tracePt t="14949" x="4300538" y="1001713"/>
          <p14:tracePt t="14959" x="4284663" y="1001713"/>
          <p14:tracePt t="14970" x="4257675" y="1001713"/>
          <p14:tracePt t="14982" x="4240213" y="1001713"/>
          <p14:tracePt t="14984" x="4224338" y="1001713"/>
          <p14:tracePt t="14992" x="4216400" y="1001713"/>
          <p14:tracePt t="15005" x="4183063" y="993775"/>
          <p14:tracePt t="15015" x="4171950" y="993775"/>
          <p14:tracePt t="15026" x="4148138" y="993775"/>
          <p14:tracePt t="15038" x="4114800" y="990600"/>
          <p14:tracePt t="15048" x="4103688" y="990600"/>
          <p14:tracePt t="15060" x="4076700" y="982663"/>
          <p14:tracePt t="15071" x="4062413" y="982663"/>
          <p14:tracePt t="15081" x="4043363" y="982663"/>
          <p14:tracePt t="15094" x="4019550" y="979488"/>
          <p14:tracePt t="15104" x="4013200" y="979488"/>
          <p14:tracePt t="15115" x="3997325" y="979488"/>
          <p14:tracePt t="15126" x="3994150" y="979488"/>
          <p14:tracePt t="15128" x="3989388" y="979488"/>
          <p14:tracePt t="15137" x="3983038" y="979488"/>
          <p14:tracePt t="15149" x="3975100" y="979488"/>
          <p14:tracePt t="15159" x="3967163" y="979488"/>
          <p14:tracePt t="15170" x="3959225" y="979488"/>
          <p14:tracePt t="15182" x="3956050" y="979488"/>
          <p14:tracePt t="15184" x="3952875" y="979488"/>
          <p14:tracePt t="15192" x="3941763" y="979488"/>
          <p14:tracePt t="15204" x="3933825" y="979488"/>
          <p14:tracePt t="15216" x="3925888" y="979488"/>
          <p14:tracePt t="15218" x="3922713" y="979488"/>
          <p14:tracePt t="15226" x="3914775" y="979488"/>
          <p14:tracePt t="15238" x="3910013" y="979488"/>
          <p14:tracePt t="15239" x="3906838" y="979488"/>
          <p14:tracePt t="15248" x="3903663" y="979488"/>
          <p14:tracePt t="15260" x="3898900" y="979488"/>
          <p14:tracePt t="15272" x="3895725" y="979488"/>
          <p14:tracePt t="15376" x="3898900" y="979488"/>
          <p14:tracePt t="15396" x="3903663" y="979488"/>
          <p14:tracePt t="15415" x="3906838" y="979488"/>
          <p14:tracePt t="15425" x="3910013" y="979488"/>
          <p14:tracePt t="15438" x="3917950" y="979488"/>
          <p14:tracePt t="15458" x="3922713" y="979488"/>
          <p14:tracePt t="15472" x="3925888" y="979488"/>
          <p14:tracePt t="15486" x="3929063" y="979488"/>
          <p14:tracePt t="15493" x="3933825" y="979488"/>
          <p14:tracePt t="15506" x="3937000" y="979488"/>
          <p14:tracePt t="15513" x="3941763" y="979488"/>
          <p14:tracePt t="15528" x="3948113" y="979488"/>
          <p14:tracePt t="15534" x="3952875" y="979488"/>
          <p14:tracePt t="15541" x="3956050" y="979488"/>
          <p14:tracePt t="15548" x="3959225" y="979488"/>
          <p14:tracePt t="15561" x="3963988" y="979488"/>
          <p14:tracePt t="15570" x="3967163" y="979488"/>
          <p14:tracePt t="15583" x="3975100" y="979488"/>
          <p14:tracePt t="15592" x="3986213" y="979488"/>
          <p14:tracePt t="15604" x="3994150" y="979488"/>
          <p14:tracePt t="15616" x="4005263" y="979488"/>
          <p14:tracePt t="15617" x="4008438" y="979488"/>
          <p14:tracePt t="15626" x="4016375" y="982663"/>
          <p14:tracePt t="15637" x="4032250" y="982663"/>
          <p14:tracePt t="15648" x="4038600" y="982663"/>
          <p14:tracePt t="15659" x="4054475" y="990600"/>
          <p14:tracePt t="15672" x="4081463" y="990600"/>
          <p14:tracePt t="15681" x="4087813" y="990600"/>
          <p14:tracePt t="15693" x="4103688" y="990600"/>
          <p14:tracePt t="15704" x="4111625" y="990600"/>
          <p14:tracePt t="15715" x="4130675" y="990600"/>
          <p14:tracePt t="15727" x="4152900" y="990600"/>
          <p14:tracePt t="15737" x="4156075" y="990600"/>
          <p14:tracePt t="15748" x="4175125" y="990600"/>
          <p14:tracePt t="15759" x="4183063" y="990600"/>
          <p14:tracePt t="15761" x="4186238" y="990600"/>
          <p14:tracePt t="15770" x="4197350" y="990600"/>
          <p14:tracePt t="15782" x="4216400" y="990600"/>
          <p14:tracePt t="15793" x="4221163" y="990600"/>
          <p14:tracePt t="15803" x="4235450" y="990600"/>
          <p14:tracePt t="15816" x="4243388" y="990600"/>
          <p14:tracePt t="15817" x="4246563" y="990600"/>
          <p14:tracePt t="15826" x="4251325" y="990600"/>
          <p14:tracePt t="15837" x="4265613" y="990600"/>
          <p14:tracePt t="15848" x="4270375" y="990600"/>
          <p14:tracePt t="15859" x="4287838" y="990600"/>
          <p14:tracePt t="15871" x="4306888" y="993775"/>
          <p14:tracePt t="15881" x="4319588" y="996950"/>
          <p14:tracePt t="15893" x="4344988" y="996950"/>
          <p14:tracePt t="15904" x="4360863" y="1004888"/>
          <p14:tracePt t="15906" x="4383088" y="1004888"/>
          <p14:tracePt t="15915" x="4405313" y="1004888"/>
          <p14:tracePt t="15927" x="4459288" y="1009650"/>
          <p14:tracePt t="15937" x="4489450" y="1009650"/>
          <p14:tracePt t="15948" x="4545013" y="1016000"/>
          <p14:tracePt t="15960" x="4568825" y="1016000"/>
          <p14:tracePt t="15961" x="4591050" y="1016000"/>
          <p14:tracePt t="15970" x="4613275" y="1016000"/>
          <p14:tracePt t="15982" x="4635500" y="1016000"/>
          <p14:tracePt t="15993" x="4648200" y="1016000"/>
          <p14:tracePt t="15995" x="4651375" y="1016000"/>
          <p14:tracePt t="16003" x="4662488" y="1016000"/>
          <p14:tracePt t="16016" x="4673600" y="1016000"/>
          <p14:tracePt t="16026" x="4678363" y="1016000"/>
          <p14:tracePt t="16037" x="4689475" y="1020763"/>
          <p14:tracePt t="16048" x="4692650" y="1020763"/>
          <p14:tracePt t="16059" x="4697413" y="1020763"/>
          <p14:tracePt t="16070" x="4700588" y="1023938"/>
          <p14:tracePt t="16209" x="4697413" y="1023938"/>
          <p14:tracePt t="16222" x="4692650" y="1023938"/>
          <p14:tracePt t="16237" x="4689475" y="1023938"/>
          <p14:tracePt t="16249" x="4681538" y="1020763"/>
          <p14:tracePt t="16250" x="4678363" y="1020763"/>
          <p14:tracePt t="16259" x="4673600" y="1020763"/>
          <p14:tracePt t="16270" x="4667250" y="1020763"/>
          <p14:tracePt t="16281" x="4662488" y="1020763"/>
          <p14:tracePt t="16292" x="4651375" y="1016000"/>
          <p14:tracePt t="16305" x="4643438" y="1016000"/>
          <p14:tracePt t="16315" x="4640263" y="1012825"/>
          <p14:tracePt t="16326" x="4632325" y="1012825"/>
          <p14:tracePt t="16337" x="4629150" y="1012825"/>
          <p14:tracePt t="16348" x="4618038" y="1012825"/>
          <p14:tracePt t="16359" x="4613275" y="1012825"/>
          <p14:tracePt t="16370" x="4610100" y="1012825"/>
          <p14:tracePt t="16381" x="4602163" y="1012825"/>
          <p14:tracePt t="16393" x="4598988" y="1012825"/>
          <p14:tracePt t="16395" x="4594225" y="1012825"/>
          <p14:tracePt t="16403" x="4587875" y="1012825"/>
          <p14:tracePt t="16415" x="4583113" y="1012825"/>
          <p14:tracePt t="16425" x="4579938" y="1012825"/>
          <p14:tracePt t="16437" x="4572000" y="1012825"/>
          <p14:tracePt t="16450" x="4568825" y="1012825"/>
          <p14:tracePt t="16459" x="4564063" y="1012825"/>
          <p14:tracePt t="16471" x="4556125" y="1012825"/>
          <p14:tracePt t="16483" x="4552950" y="1012825"/>
          <p14:tracePt t="16504" x="4549775" y="1012825"/>
          <p14:tracePt t="16518" x="4545013" y="1012825"/>
          <p14:tracePt t="16552" x="4545013" y="1009650"/>
          <p14:tracePt t="16566" x="4545013" y="1004888"/>
          <p14:tracePt t="17069" x="4556125" y="1004888"/>
          <p14:tracePt t="17075" x="4564063" y="1004888"/>
          <p14:tracePt t="17104" x="4635500" y="1004888"/>
          <p14:tracePt t="17116" x="4667250" y="1004888"/>
          <p14:tracePt t="17117" x="4697413" y="1004888"/>
          <p14:tracePt t="17126" x="4727575" y="1004888"/>
          <p14:tracePt t="17138" x="4802188" y="1004888"/>
          <p14:tracePt t="17148" x="4832350" y="1004888"/>
          <p14:tracePt t="17159" x="4892675" y="1004888"/>
          <p14:tracePt t="17172" x="4949825" y="1004888"/>
          <p14:tracePt t="17181" x="4979988" y="1012825"/>
          <p14:tracePt t="17192" x="5037138" y="1012825"/>
          <p14:tracePt t="17204" x="5059363" y="1016000"/>
          <p14:tracePt t="17214" x="5111750" y="1016000"/>
          <p14:tracePt t="17227" x="5146675" y="1016000"/>
          <p14:tracePt t="17237" x="5154613" y="1016000"/>
          <p14:tracePt t="17248" x="5172075" y="1016000"/>
          <p14:tracePt t="17259" x="5184775" y="1016000"/>
          <p14:tracePt t="17261" x="5187950" y="1016000"/>
          <p14:tracePt t="17270" x="5191125" y="1016000"/>
          <p14:tracePt t="17282" x="5202238" y="1016000"/>
          <p14:tracePt t="17293" x="5207000" y="1016000"/>
          <p14:tracePt t="17304" x="5214938" y="1016000"/>
          <p14:tracePt t="17316" x="5218113" y="1016000"/>
          <p14:tracePt t="17337" x="5221288" y="1016000"/>
          <p14:tracePt t="17350" x="5226050" y="1016000"/>
          <p14:tracePt t="17455" x="5233988" y="1016000"/>
          <p14:tracePt t="17467" x="5237163" y="1016000"/>
          <p14:tracePt t="17493" x="5240338" y="1016000"/>
          <p14:tracePt t="17504" x="5245100" y="1016000"/>
          <p14:tracePt t="17516" x="5248275" y="1016000"/>
          <p14:tracePt t="17529" x="5251450" y="1016000"/>
          <p14:tracePt t="17543" x="5256213" y="1016000"/>
          <p14:tracePt t="17550" x="5264150" y="1016000"/>
          <p14:tracePt t="17564" x="5267325" y="1016000"/>
          <p14:tracePt t="17571" x="5270500" y="1016000"/>
          <p14:tracePt t="17581" x="5275263" y="1016000"/>
          <p14:tracePt t="17593" x="5278438" y="1016000"/>
          <p14:tracePt t="17606" x="5281613" y="1023938"/>
          <p14:tracePt t="17619" x="5286375" y="1023938"/>
          <p14:tracePt t="17626" x="5286375" y="1028700"/>
          <p14:tracePt t="17639" x="5289550" y="1028700"/>
          <p14:tracePt t="17653" x="5297488" y="1031875"/>
          <p14:tracePt t="17702" x="5297488" y="1035050"/>
          <p14:tracePt t="17723" x="5297488" y="1039813"/>
          <p14:tracePt t="17736" x="5297488" y="1042988"/>
          <p14:tracePt t="17756" x="5297488" y="1046163"/>
          <p14:tracePt t="17770" x="5297488" y="1050925"/>
          <p14:tracePt t="17784" x="5294313" y="1058863"/>
          <p14:tracePt t="17798" x="5294313" y="1062038"/>
          <p14:tracePt t="17804" x="5289550" y="1065213"/>
          <p14:tracePt t="17811" x="5289550" y="1069975"/>
          <p14:tracePt t="17818" x="5289550" y="1073150"/>
          <p14:tracePt t="17832" x="5289550" y="1076325"/>
          <p14:tracePt t="17839" x="5289550" y="1081088"/>
          <p14:tracePt t="17848" x="5289550" y="1089025"/>
          <p14:tracePt t="17860" x="5281613" y="1119188"/>
          <p14:tracePt t="17871" x="5275263" y="1171575"/>
          <p14:tracePt t="17881" x="5233988" y="1431925"/>
          <p14:tracePt t="17894" x="5199063" y="1651000"/>
          <p14:tracePt t="17895" x="5160963" y="1908175"/>
          <p14:tracePt t="17903" x="5124450" y="2146300"/>
          <p14:tracePt t="17915" x="5081588" y="2436813"/>
          <p14:tracePt t="17926" x="5062538" y="2551113"/>
          <p14:tracePt t="17937" x="5048250" y="2754313"/>
          <p14:tracePt t="17949" x="5032375" y="2887663"/>
          <p14:tracePt t="17959" x="5032375" y="2928938"/>
          <p14:tracePt t="17970" x="5026025" y="2992438"/>
          <p14:tracePt t="17982" x="5026025" y="3030538"/>
          <p14:tracePt t="17984" x="5018088" y="3076575"/>
          <p14:tracePt t="17992" x="5018088" y="3117850"/>
          <p14:tracePt t="18004" x="5010150" y="3181350"/>
          <p14:tracePt t="18015" x="5006975" y="3197225"/>
          <p14:tracePt t="18026" x="5006975" y="3213100"/>
          <p14:tracePt t="18038" x="5002213" y="3219450"/>
          <p14:tracePt t="18048" x="4999038" y="3219450"/>
          <p14:tracePt t="18060" x="4991100" y="3219450"/>
          <p14:tracePt t="18073" x="4987925" y="3219450"/>
          <p14:tracePt t="18081" x="4987925" y="3216275"/>
          <p14:tracePt t="18094" x="4987925" y="3208338"/>
          <p14:tracePt t="18104" x="4987925" y="3200400"/>
          <p14:tracePt t="18115" x="4987925" y="3189288"/>
          <p14:tracePt t="18126" x="4987925" y="3175000"/>
          <p14:tracePt t="18128" x="4991100" y="3148013"/>
          <p14:tracePt t="18137" x="5002213" y="3114675"/>
          <p14:tracePt t="18149" x="5037138" y="2970213"/>
          <p14:tracePt t="18159" x="5056188" y="2868613"/>
          <p14:tracePt t="18170" x="5086350" y="2706688"/>
          <p14:tracePt t="18183" x="5119688" y="2570163"/>
          <p14:tracePt t="18192" x="5135563" y="2516188"/>
          <p14:tracePt t="18204" x="5157788" y="2373313"/>
          <p14:tracePt t="18215" x="5172075" y="2282825"/>
          <p14:tracePt t="18226" x="5218113" y="2089150"/>
          <p14:tracePt t="18238" x="5233988" y="2006600"/>
          <p14:tracePt t="18239" x="5248275" y="1916113"/>
          <p14:tracePt t="18248" x="5267325" y="1814513"/>
          <p14:tracePt t="18259" x="5308600" y="1651000"/>
          <p14:tracePt t="18270" x="5316538" y="1598613"/>
          <p14:tracePt t="18281" x="5335588" y="1538288"/>
          <p14:tracePt t="18294" x="5346700" y="1508125"/>
          <p14:tracePt t="18304" x="5357813" y="1489075"/>
          <p14:tracePt t="18315" x="5384800" y="1431925"/>
          <p14:tracePt t="18327" x="5395913" y="1398588"/>
          <p14:tracePt t="18328" x="5410200" y="1352550"/>
          <p14:tracePt t="18337" x="5426075" y="1319213"/>
          <p14:tracePt t="18348" x="5437188" y="1284288"/>
          <p14:tracePt t="18359" x="5437188" y="1270000"/>
          <p14:tracePt t="18370" x="5440363" y="1254125"/>
          <p14:tracePt t="18383" x="5440363" y="1243013"/>
          <p14:tracePt t="18392" x="5440363" y="1231900"/>
          <p14:tracePt t="18404" x="5440363" y="1223963"/>
          <p14:tracePt t="18415" x="5440363" y="1220788"/>
          <p14:tracePt t="18417" x="5440363" y="1209675"/>
          <p14:tracePt t="18426" x="5440363" y="1204913"/>
          <p14:tracePt t="18438" x="5440363" y="1198563"/>
          <p14:tracePt t="18448" x="5440363" y="1193800"/>
          <p14:tracePt t="18459" x="5437188" y="1187450"/>
          <p14:tracePt t="18471" x="5437188" y="1179513"/>
          <p14:tracePt t="18473" x="5434013" y="1174750"/>
          <p14:tracePt t="18481" x="5434013" y="1171575"/>
          <p14:tracePt t="18493" x="5429250" y="1168400"/>
          <p14:tracePt t="18503" x="5429250" y="1163638"/>
          <p14:tracePt t="18515" x="5418138" y="1155700"/>
          <p14:tracePt t="18527" x="5410200" y="1149350"/>
          <p14:tracePt t="18537" x="5407025" y="1144588"/>
          <p14:tracePt t="18548" x="5403850" y="1138238"/>
          <p14:tracePt t="18559" x="5399088" y="1133475"/>
          <p14:tracePt t="18570" x="5391150" y="1130300"/>
          <p14:tracePt t="18583" x="5387975" y="1125538"/>
          <p14:tracePt t="18596" x="5384800" y="1119188"/>
          <p14:tracePt t="18610" x="5380038" y="1119188"/>
          <p14:tracePt t="18616" x="5380038" y="1114425"/>
          <p14:tracePt t="18626" x="5376863" y="1114425"/>
          <p14:tracePt t="18638" x="5373688" y="1111250"/>
          <p14:tracePt t="18650" x="5373688" y="1108075"/>
          <p14:tracePt t="18659" x="5368925" y="1103313"/>
          <p14:tracePt t="18672" x="5360988" y="1095375"/>
          <p14:tracePt t="18681" x="5360988" y="1092200"/>
          <p14:tracePt t="18693" x="5357813" y="1076325"/>
          <p14:tracePt t="18704" x="5357813" y="1073150"/>
          <p14:tracePt t="18715" x="5354638" y="1065213"/>
          <p14:tracePt t="18727" x="5349875" y="1050925"/>
          <p14:tracePt t="18737" x="5346700" y="1050925"/>
          <p14:tracePt t="18748" x="5346700" y="1042988"/>
          <p14:tracePt t="18759" x="5343525" y="1039813"/>
          <p14:tracePt t="18761" x="5343525" y="1031875"/>
          <p14:tracePt t="18770" x="5338763" y="1028700"/>
          <p14:tracePt t="18782" x="5330825" y="1023938"/>
          <p14:tracePt t="18793" x="5330825" y="1020763"/>
          <p14:tracePt t="18804" x="5327650" y="1016000"/>
          <p14:tracePt t="18816" x="5324475" y="1016000"/>
          <p14:tracePt t="18826" x="5324475" y="1012825"/>
          <p14:tracePt t="18837" x="5324475" y="1009650"/>
          <p14:tracePt t="18933" x="5324475" y="1001713"/>
          <p14:tracePt t="18954" x="5324475" y="996950"/>
          <p14:tracePt t="19002" x="5327650" y="996950"/>
          <p14:tracePt t="19016" x="5335588" y="996950"/>
          <p14:tracePt t="19029" x="5338763" y="996950"/>
          <p14:tracePt t="19043" x="5343525" y="996950"/>
          <p14:tracePt t="19064" x="5346700" y="996950"/>
          <p14:tracePt t="19077" x="5349875" y="996950"/>
          <p14:tracePt t="19084" x="5354638" y="1004888"/>
          <p14:tracePt t="19091" x="5357813" y="1004888"/>
          <p14:tracePt t="19098" x="5365750" y="1004888"/>
          <p14:tracePt t="19105" x="5368925" y="1009650"/>
          <p14:tracePt t="19114" x="5373688" y="1009650"/>
          <p14:tracePt t="19126" x="5387975" y="1012825"/>
          <p14:tracePt t="19137" x="5391150" y="1012825"/>
          <p14:tracePt t="19148" x="5403850" y="1016000"/>
          <p14:tracePt t="19161" x="5418138" y="1020763"/>
          <p14:tracePt t="19170" x="5422900" y="1020763"/>
          <p14:tracePt t="19181" x="5429250" y="1020763"/>
          <p14:tracePt t="19194" x="5434013" y="1028700"/>
          <p14:tracePt t="19195" x="5440363" y="1028700"/>
          <p14:tracePt t="19204" x="5445125" y="1028700"/>
          <p14:tracePt t="19215" x="5448300" y="1028700"/>
          <p14:tracePt t="19228" x="5453063" y="1028700"/>
          <p14:tracePt t="19242" x="5456238" y="1028700"/>
          <p14:tracePt t="19277" x="5459413" y="1028700"/>
          <p14:tracePt t="19326" x="5464175" y="1028700"/>
          <p14:tracePt t="19339" x="5470525" y="1028700"/>
          <p14:tracePt t="19353" x="5475288" y="1028700"/>
          <p14:tracePt t="19366" x="5478463" y="1028700"/>
          <p14:tracePt t="19373" x="5483225" y="1028700"/>
          <p14:tracePt t="19380" x="5486400" y="1028700"/>
          <p14:tracePt t="19387" x="5489575" y="1028700"/>
          <p14:tracePt t="19394" x="5502275" y="1028700"/>
          <p14:tracePt t="19404" x="5508625" y="1028700"/>
          <p14:tracePt t="19415" x="5524500" y="1023938"/>
          <p14:tracePt t="19426" x="5532438" y="1023938"/>
          <p14:tracePt t="19437" x="5554663" y="1020763"/>
          <p14:tracePt t="19449" x="5573713" y="1012825"/>
          <p14:tracePt t="19459" x="5576888" y="1012825"/>
          <p14:tracePt t="19470" x="5595938" y="1009650"/>
          <p14:tracePt t="19481" x="5607050" y="1009650"/>
          <p14:tracePt t="19483" x="5611813" y="1009650"/>
          <p14:tracePt t="19492" x="5614988" y="1004888"/>
          <p14:tracePt t="19505" x="5629275" y="1004888"/>
          <p14:tracePt t="19515" x="5634038" y="1004888"/>
          <p14:tracePt t="19526" x="5641975" y="1004888"/>
          <p14:tracePt t="19538" x="5648325" y="1001713"/>
          <p14:tracePt t="19548" x="5656263" y="1001713"/>
          <p14:tracePt t="19559" x="5659438" y="1001713"/>
          <p14:tracePt t="19573" x="5664200" y="1001713"/>
          <p14:tracePt t="19586" x="5667375" y="1001713"/>
          <p14:tracePt t="19600" x="5667375" y="996950"/>
          <p14:tracePt t="19628" x="5667375" y="993775"/>
          <p14:tracePt t="19648" x="5667375" y="985838"/>
          <p14:tracePt t="19662" x="5667375" y="982663"/>
          <p14:tracePt t="19669" x="5664200" y="982663"/>
          <p14:tracePt t="19683" x="5659438" y="982663"/>
          <p14:tracePt t="19696" x="5653088" y="982663"/>
          <p14:tracePt t="19717" x="5648325" y="982663"/>
          <p14:tracePt t="19731" x="5645150" y="982663"/>
          <p14:tracePt t="19744" x="5641975" y="982663"/>
          <p14:tracePt t="19751" x="5637213" y="982663"/>
          <p14:tracePt t="19766" x="5634038" y="982663"/>
          <p14:tracePt t="19772" x="5629275" y="982663"/>
          <p14:tracePt t="19779" x="5622925" y="982663"/>
          <p14:tracePt t="19786" x="5618163" y="982663"/>
          <p14:tracePt t="19793" x="5614988" y="982663"/>
          <p14:tracePt t="19804" x="5611813" y="982663"/>
          <p14:tracePt t="19815" x="5607050" y="982663"/>
          <p14:tracePt t="19827" x="5599113" y="982663"/>
          <p14:tracePt t="19837" x="5592763" y="982663"/>
          <p14:tracePt t="19848" x="5584825" y="990600"/>
          <p14:tracePt t="19860" x="5581650" y="990600"/>
          <p14:tracePt t="19862" x="5581650" y="993775"/>
          <p14:tracePt t="19870" x="5576888" y="993775"/>
          <p14:tracePt t="19882" x="5568950" y="996950"/>
          <p14:tracePt t="19892" x="5565775" y="996950"/>
          <p14:tracePt t="19904" x="5549900" y="1001713"/>
          <p14:tracePt t="19916" x="5546725" y="1001713"/>
          <p14:tracePt t="19917" x="5543550" y="1004888"/>
          <p14:tracePt t="19926" x="5532438" y="1004888"/>
          <p14:tracePt t="19938" x="5524500" y="1012825"/>
          <p14:tracePt t="19948" x="5513388" y="1020763"/>
          <p14:tracePt t="19959" x="5486400" y="1035050"/>
          <p14:tracePt t="19971" x="5470525" y="1046163"/>
          <p14:tracePt t="19973" x="5445125" y="1073150"/>
          <p14:tracePt t="19981" x="5407025" y="1100138"/>
          <p14:tracePt t="19993" x="5305425" y="1204913"/>
          <p14:tracePt t="20004" x="5245100" y="1281113"/>
          <p14:tracePt t="20015" x="5116513" y="1455738"/>
          <p14:tracePt t="20027" x="5018088" y="1576388"/>
          <p14:tracePt t="20037" x="4968875" y="1639888"/>
          <p14:tracePt t="20048" x="4889500" y="1779588"/>
          <p14:tracePt t="20059" x="4843463" y="1874838"/>
          <p14:tracePt t="20061" x="4794250" y="2036763"/>
          <p14:tracePt t="20070" x="4741863" y="2187575"/>
          <p14:tracePt t="20082" x="4667250" y="2419350"/>
          <p14:tracePt t="20092" x="4624388" y="2562225"/>
          <p14:tracePt t="20104" x="4591050" y="2781300"/>
          <p14:tracePt t="20115" x="4572000" y="2852738"/>
          <p14:tracePt t="20116" x="4564063" y="2913063"/>
          <p14:tracePt t="20126" x="4560888" y="2959100"/>
          <p14:tracePt t="20138" x="4552950" y="3011488"/>
          <p14:tracePt t="20148" x="4545013" y="3030538"/>
          <p14:tracePt t="20159" x="4541838" y="3041650"/>
          <p14:tracePt t="20171" x="4541838" y="3054350"/>
          <p14:tracePt t="20181" x="4538663" y="3065463"/>
          <p14:tracePt t="20193" x="4533900" y="3071813"/>
          <p14:tracePt t="20205" x="4533900" y="3076575"/>
          <p14:tracePt t="20722" x="4591050" y="3011488"/>
          <p14:tracePt t="20728" x="4681538" y="2901950"/>
          <p14:tracePt t="20760" x="5051425" y="2343150"/>
          <p14:tracePt t="20770" x="5149850" y="2214563"/>
          <p14:tracePt t="20782" x="5199063" y="2157413"/>
          <p14:tracePt t="20792" x="5313363" y="2025650"/>
          <p14:tracePt t="20805" x="5410200" y="1912938"/>
          <p14:tracePt t="20814" x="5459413" y="1855788"/>
          <p14:tracePt t="20826" x="5535613" y="1754188"/>
          <p14:tracePt t="20838" x="5565775" y="1708150"/>
          <p14:tracePt t="20839" x="5599113" y="1655763"/>
          <p14:tracePt t="20848" x="5629275" y="1598613"/>
          <p14:tracePt t="20860" x="5683250" y="1500188"/>
          <p14:tracePt t="20870" x="5694363" y="1473200"/>
          <p14:tracePt t="20881" x="5721350" y="1428750"/>
          <p14:tracePt t="20893" x="5727700" y="1412875"/>
          <p14:tracePt t="20895" x="5732463" y="1393825"/>
          <p14:tracePt t="20904" x="5743575" y="1387475"/>
          <p14:tracePt t="20915" x="5757863" y="1357313"/>
          <p14:tracePt t="20926" x="5770563" y="1341438"/>
          <p14:tracePt t="20929" x="5781675" y="1322388"/>
          <p14:tracePt t="20937" x="5792788" y="1308100"/>
          <p14:tracePt t="20949" x="5803900" y="1266825"/>
          <p14:tracePt t="20959" x="5811838" y="1258888"/>
          <p14:tracePt t="20970" x="5815013" y="1231900"/>
          <p14:tracePt t="20982" x="5818188" y="1228725"/>
          <p14:tracePt t="20983" x="5818188" y="1217613"/>
          <p14:tracePt t="20993" x="5826125" y="1204913"/>
          <p14:tracePt t="21004" x="5826125" y="1187450"/>
          <p14:tracePt t="21015" x="5826125" y="1179513"/>
          <p14:tracePt t="21026" x="5822950" y="1155700"/>
          <p14:tracePt t="21038" x="5822950" y="1149350"/>
          <p14:tracePt t="21039" x="5818188" y="1138238"/>
          <p14:tracePt t="21048" x="5818188" y="1130300"/>
          <p14:tracePt t="21059" x="5807075" y="1108075"/>
          <p14:tracePt t="21071" x="5807075" y="1103313"/>
          <p14:tracePt t="21081" x="5800725" y="1095375"/>
          <p14:tracePt t="21094" x="5795963" y="1084263"/>
          <p14:tracePt t="21104" x="5795963" y="1081088"/>
          <p14:tracePt t="21115" x="5784850" y="1076325"/>
          <p14:tracePt t="21127" x="5784850" y="1073150"/>
          <p14:tracePt t="21128" x="5781675" y="1069975"/>
          <p14:tracePt t="21137" x="5781675" y="1065213"/>
          <p14:tracePt t="21149" x="5773738" y="1065213"/>
          <p14:tracePt t="21159" x="5770563" y="1062038"/>
          <p14:tracePt t="21170" x="5765800" y="1054100"/>
          <p14:tracePt t="21182" x="5762625" y="1054100"/>
          <p14:tracePt t="21193" x="5757863" y="1050925"/>
          <p14:tracePt t="21204" x="5751513" y="1046163"/>
          <p14:tracePt t="21217" x="5746750" y="1042988"/>
          <p14:tracePt t="21226" x="5743575" y="1042988"/>
          <p14:tracePt t="21238" x="5738813" y="1039813"/>
          <p14:tracePt t="21248" x="5735638" y="1039813"/>
          <p14:tracePt t="21259" x="5732463" y="1035050"/>
          <p14:tracePt t="21271" x="5727700" y="1031875"/>
          <p14:tracePt t="21272" x="5721350" y="1031875"/>
          <p14:tracePt t="21286" x="5716588" y="1023938"/>
          <p14:tracePt t="21293" x="5713413" y="1023938"/>
          <p14:tracePt t="21304" x="5708650" y="1020763"/>
          <p14:tracePt t="21315" x="5705475" y="1020763"/>
          <p14:tracePt t="21327" x="5697538" y="1016000"/>
          <p14:tracePt t="21337" x="5691188" y="1012825"/>
          <p14:tracePt t="21348" x="5683250" y="1012825"/>
          <p14:tracePt t="21359" x="5683250" y="1009650"/>
          <p14:tracePt t="21370" x="5678488" y="1004888"/>
          <p14:tracePt t="21383" x="5672138" y="1004888"/>
          <p14:tracePt t="21393" x="5672138" y="1001713"/>
          <p14:tracePt t="21404" x="5664200" y="993775"/>
          <p14:tracePt t="21424" x="5656263" y="990600"/>
          <p14:tracePt t="21437" x="5653088" y="990600"/>
          <p14:tracePt t="21444" x="5648325" y="990600"/>
          <p14:tracePt t="21458" x="5645150" y="990600"/>
          <p14:tracePt t="21465" x="5641975" y="990600"/>
          <p14:tracePt t="21472" x="5637213" y="990600"/>
          <p14:tracePt t="21485" x="5634038" y="990600"/>
          <p14:tracePt t="21493" x="5626100" y="990600"/>
          <p14:tracePt t="21504" x="5622925" y="990600"/>
          <p14:tracePt t="21515" x="5618163" y="990600"/>
          <p14:tracePt t="21527" x="5611813" y="990600"/>
          <p14:tracePt t="21537" x="5607050" y="990600"/>
          <p14:tracePt t="21548" x="5603875" y="990600"/>
          <p14:tracePt t="21559" x="5595938" y="990600"/>
          <p14:tracePt t="21561" x="5592763" y="990600"/>
          <p14:tracePt t="21570" x="5588000" y="985838"/>
          <p14:tracePt t="21582" x="5584825" y="985838"/>
          <p14:tracePt t="21593" x="5581650" y="985838"/>
          <p14:tracePt t="21604" x="5576888" y="982663"/>
          <p14:tracePt t="21616" x="5573713" y="982663"/>
          <p14:tracePt t="21617" x="5565775" y="982663"/>
          <p14:tracePt t="21626" x="5562600" y="982663"/>
          <p14:tracePt t="21637" x="5554663" y="982663"/>
          <p14:tracePt t="21648" x="5549900" y="982663"/>
          <p14:tracePt t="21659" x="5546725" y="982663"/>
          <p14:tracePt t="21672" x="5538788" y="982663"/>
          <p14:tracePt t="21681" x="5532438" y="982663"/>
          <p14:tracePt t="21692" x="5524500" y="982663"/>
          <p14:tracePt t="21704" x="5519738" y="982663"/>
          <p14:tracePt t="21706" x="5516563" y="982663"/>
          <p14:tracePt t="21719" x="5513388" y="982663"/>
          <p14:tracePt t="21726" x="5508625" y="982663"/>
          <p14:tracePt t="21737" x="5502275" y="982663"/>
          <p14:tracePt t="21748" x="5494338" y="982663"/>
          <p14:tracePt t="21760" x="5489575" y="982663"/>
          <p14:tracePt t="21770" x="5486400" y="982663"/>
          <p14:tracePt t="21782" x="5478463" y="982663"/>
          <p14:tracePt t="21793" x="5470525" y="982663"/>
          <p14:tracePt t="21804" x="5464175" y="982663"/>
          <p14:tracePt t="21816" x="5459413" y="982663"/>
          <p14:tracePt t="21837" x="5456238" y="982663"/>
          <p14:tracePt t="21850" x="5453063" y="982663"/>
          <p14:tracePt t="21864" x="5448300" y="982663"/>
          <p14:tracePt t="21885" x="5440363" y="982663"/>
          <p14:tracePt t="21982" x="5440363" y="985838"/>
          <p14:tracePt t="22036" x="5445125" y="985838"/>
          <p14:tracePt t="22063" x="5448300" y="985838"/>
          <p14:tracePt t="22071" x="5448300" y="990600"/>
          <p14:tracePt t="22077" x="5453063" y="990600"/>
          <p14:tracePt t="22091" x="5456238" y="996950"/>
          <p14:tracePt t="22111" x="5459413" y="996950"/>
          <p14:tracePt t="22118" x="5459413" y="1001713"/>
          <p14:tracePt t="22126" x="5464175" y="1001713"/>
          <p14:tracePt t="22139" x="5467350" y="1001713"/>
          <p14:tracePt t="22160" x="5475288" y="1001713"/>
          <p14:tracePt t="22173" x="5478463" y="1001713"/>
          <p14:tracePt t="22187" x="5483225" y="1001713"/>
          <p14:tracePt t="22194" x="5486400" y="1001713"/>
          <p14:tracePt t="22208" x="5489575" y="1001713"/>
          <p14:tracePt t="22215" x="5494338" y="1004888"/>
          <p14:tracePt t="22221" x="5497513" y="1004888"/>
          <p14:tracePt t="22228" x="5505450" y="1004888"/>
          <p14:tracePt t="22237" x="5513388" y="1009650"/>
          <p14:tracePt t="22249" x="5519738" y="1009650"/>
          <p14:tracePt t="22259" x="5532438" y="1012825"/>
          <p14:tracePt t="22270" x="5549900" y="1012825"/>
          <p14:tracePt t="22282" x="5554663" y="1020763"/>
          <p14:tracePt t="22293" x="5573713" y="1020763"/>
          <p14:tracePt t="22305" x="5588000" y="1023938"/>
          <p14:tracePt t="22315" x="5595938" y="1028700"/>
          <p14:tracePt t="22326" x="5611813" y="1028700"/>
          <p14:tracePt t="22338" x="5618163" y="1035050"/>
          <p14:tracePt t="22348" x="5622925" y="1039813"/>
          <p14:tracePt t="22359" x="5626100" y="1046163"/>
          <p14:tracePt t="22371" x="5626100" y="1050925"/>
          <p14:tracePt t="22381" x="5634038" y="1062038"/>
          <p14:tracePt t="22394" x="5634038" y="1065213"/>
          <p14:tracePt t="22395" x="5634038" y="1073150"/>
          <p14:tracePt t="22404" x="5634038" y="1076325"/>
          <p14:tracePt t="22415" x="5634038" y="1089025"/>
          <p14:tracePt t="22426" x="5629275" y="1100138"/>
          <p14:tracePt t="22437" x="5584825" y="1155700"/>
          <p14:tracePt t="22449" x="5407025" y="1387475"/>
          <p14:tracePt t="22459" x="5297488" y="1519238"/>
          <p14:tracePt t="22470" x="5062538" y="1836738"/>
          <p14:tracePt t="22483" x="4960938" y="1979613"/>
          <p14:tracePt t="22484" x="4878388" y="2105025"/>
          <p14:tracePt t="22493" x="4806950" y="2192338"/>
          <p14:tracePt t="22504" x="4700588" y="2354263"/>
          <p14:tracePt t="22515" x="4648200" y="2430463"/>
          <p14:tracePt t="22526" x="4564063" y="2584450"/>
          <p14:tracePt t="22538" x="4511675" y="2682875"/>
          <p14:tracePt t="22539" x="4443413" y="2803525"/>
          <p14:tracePt t="22548" x="4360863" y="2925763"/>
          <p14:tracePt t="22559" x="4213225" y="3144838"/>
          <p14:tracePt t="22570" x="4156075" y="3200400"/>
          <p14:tracePt t="22581" x="4092575" y="3268663"/>
          <p14:tracePt t="22594" x="4068763" y="3295650"/>
          <p14:tracePt t="22604" x="4062413" y="3295650"/>
          <p14:tracePt t="22615" x="4057650" y="3303588"/>
          <p14:tracePt t="22627" x="4046538" y="3303588"/>
          <p14:tracePt t="22637" x="4043363" y="3303588"/>
          <p14:tracePt t="23042" x="4035425" y="3303588"/>
          <p14:tracePt t="23047" x="4024313" y="3303588"/>
          <p14:tracePt t="23070" x="3975100" y="3303588"/>
          <p14:tracePt t="23082" x="3944938" y="3303588"/>
          <p14:tracePt t="23092" x="3929063" y="3303588"/>
          <p14:tracePt t="23104" x="3895725" y="3303588"/>
          <p14:tracePt t="23116" x="3849688" y="3303588"/>
          <p14:tracePt t="23126" x="3827463" y="3303588"/>
          <p14:tracePt t="23137" x="3783013" y="3303588"/>
          <p14:tracePt t="23149" x="3759200" y="3306763"/>
          <p14:tracePt t="23151" x="3736975" y="3306763"/>
          <p14:tracePt t="23159" x="3725863" y="3306763"/>
          <p14:tracePt t="23171" x="3698875" y="3306763"/>
          <p14:tracePt t="23181" x="3690938" y="3306763"/>
          <p14:tracePt t="23193" x="3657600" y="3309938"/>
          <p14:tracePt t="23204" x="3641725" y="3309938"/>
          <p14:tracePt t="23206" x="3627438" y="3309938"/>
          <p14:tracePt t="23215" x="3608388" y="3314700"/>
          <p14:tracePt t="23227" x="3562350" y="3322638"/>
          <p14:tracePt t="23237" x="3540125" y="3328988"/>
          <p14:tracePt t="23248" x="3502025" y="3333750"/>
          <p14:tracePt t="23260" x="3452813" y="3344863"/>
          <p14:tracePt t="23270" x="3438525" y="3344863"/>
          <p14:tracePt t="23282" x="3405188" y="3352800"/>
          <p14:tracePt t="23293" x="3397250" y="3355975"/>
          <p14:tracePt t="23303" x="3381375" y="3363913"/>
          <p14:tracePt t="23316" x="3359150" y="3375025"/>
          <p14:tracePt t="23326" x="3355975" y="3378200"/>
          <p14:tracePt t="23337" x="3336925" y="3389313"/>
          <p14:tracePt t="23348" x="3332163" y="3394075"/>
          <p14:tracePt t="23350" x="3328988" y="3397250"/>
          <p14:tracePt t="23359" x="3328988" y="3402013"/>
          <p14:tracePt t="23371" x="3321050" y="3405188"/>
          <p14:tracePt t="23382" x="3313113" y="3413125"/>
          <p14:tracePt t="23393" x="3309938" y="3419475"/>
          <p14:tracePt t="23405" x="3306763" y="3427413"/>
          <p14:tracePt t="23406" x="3302000" y="3432175"/>
          <p14:tracePt t="23415" x="3298825" y="3438525"/>
          <p14:tracePt t="23426" x="3295650" y="3446463"/>
          <p14:tracePt t="23437" x="3287713" y="3454400"/>
          <p14:tracePt t="23448" x="3279775" y="3468688"/>
          <p14:tracePt t="23460" x="3279775" y="3484563"/>
          <p14:tracePt t="23470" x="3276600" y="3487738"/>
          <p14:tracePt t="23481" x="3263900" y="3514725"/>
          <p14:tracePt t="23493" x="3260725" y="3529013"/>
          <p14:tracePt t="23495" x="3249613" y="3548063"/>
          <p14:tracePt t="23504" x="3241675" y="3578225"/>
          <p14:tracePt t="23516" x="3222625" y="3635375"/>
          <p14:tracePt t="23526" x="3216275" y="3657600"/>
          <p14:tracePt t="23537" x="3203575" y="3700463"/>
          <p14:tracePt t="23549" x="3200400" y="3719513"/>
          <p14:tracePt t="23559" x="3200400" y="3730625"/>
          <p14:tracePt t="23571" x="3197225" y="3741738"/>
          <p14:tracePt t="23581" x="3197225" y="3744913"/>
          <p14:tracePt t="23593" x="3197225" y="3760788"/>
          <p14:tracePt t="23605" x="3200400" y="3779838"/>
          <p14:tracePt t="23615" x="3200400" y="3790950"/>
          <p14:tracePt t="23626" x="3219450" y="3829050"/>
          <p14:tracePt t="23638" x="3227388" y="3846513"/>
          <p14:tracePt t="23639" x="3230563" y="3870325"/>
          <p14:tracePt t="23648" x="3238500" y="3884613"/>
          <p14:tracePt t="23660" x="3252788" y="3919538"/>
          <p14:tracePt t="23670" x="3257550" y="3938588"/>
          <p14:tracePt t="23682" x="3276600" y="3956050"/>
          <p14:tracePt t="23694" x="3290888" y="3987800"/>
          <p14:tracePt t="23704" x="3302000" y="4002088"/>
          <p14:tracePt t="23715" x="3325813" y="4043363"/>
          <p14:tracePt t="23726" x="3336925" y="4067175"/>
          <p14:tracePt t="23737" x="3362325" y="4119563"/>
          <p14:tracePt t="23749" x="3386138" y="4160838"/>
          <p14:tracePt t="23759" x="3400425" y="4183063"/>
          <p14:tracePt t="23770" x="3416300" y="4210050"/>
          <p14:tracePt t="23782" x="3416300" y="4221163"/>
          <p14:tracePt t="23784" x="3419475" y="4232275"/>
          <p14:tracePt t="23792" x="3430588" y="4237038"/>
          <p14:tracePt t="23805" x="3435350" y="4256088"/>
          <p14:tracePt t="23815" x="3446463" y="4262438"/>
          <p14:tracePt t="23826" x="3457575" y="4281488"/>
          <p14:tracePt t="23838" x="3471863" y="4297363"/>
          <p14:tracePt t="23848" x="3476625" y="4308475"/>
          <p14:tracePt t="23860" x="3498850" y="4322763"/>
          <p14:tracePt t="23871" x="3502025" y="4335463"/>
          <p14:tracePt t="23881" x="3525838" y="4349750"/>
          <p14:tracePt t="23894" x="3536950" y="4360863"/>
          <p14:tracePt t="23895" x="3540125" y="4371975"/>
          <p14:tracePt t="23904" x="3551238" y="4376738"/>
          <p14:tracePt t="23915" x="3570288" y="4398963"/>
          <p14:tracePt t="23926" x="3578225" y="4402138"/>
          <p14:tracePt t="23937" x="3597275" y="4418013"/>
          <p14:tracePt t="23949" x="3605213" y="4429125"/>
          <p14:tracePt t="23959" x="3616325" y="4437063"/>
          <p14:tracePt t="23970" x="3624263" y="4445000"/>
          <p14:tracePt t="23982" x="3635375" y="4448175"/>
          <p14:tracePt t="23983" x="3638550" y="4456113"/>
          <p14:tracePt t="23993" x="3641725" y="4459288"/>
          <p14:tracePt t="24004" x="3657600" y="4462463"/>
          <p14:tracePt t="24015" x="3665538" y="4467225"/>
          <p14:tracePt t="24026" x="3687763" y="4478338"/>
          <p14:tracePt t="24038" x="3706813" y="4486275"/>
          <p14:tracePt t="24048" x="3714750" y="4486275"/>
          <p14:tracePt t="24059" x="3740150" y="4497388"/>
          <p14:tracePt t="24071" x="3775075" y="4505325"/>
          <p14:tracePt t="24073" x="3808413" y="4516438"/>
          <p14:tracePt t="24081" x="3849688" y="4524375"/>
          <p14:tracePt t="24094" x="3922713" y="4530725"/>
          <p14:tracePt t="24104" x="3956050" y="4538663"/>
          <p14:tracePt t="24115" x="4019550" y="4549775"/>
          <p14:tracePt t="24127" x="4038600" y="4557713"/>
          <p14:tracePt t="24129" x="4062413" y="4557713"/>
          <p14:tracePt t="24137" x="4076700" y="4560888"/>
          <p14:tracePt t="24149" x="4111625" y="4568825"/>
          <p14:tracePt t="24159" x="4133850" y="4568825"/>
          <p14:tracePt t="24170" x="4171950" y="4568825"/>
          <p14:tracePt t="24182" x="4194175" y="4568825"/>
          <p14:tracePt t="24184" x="4216400" y="4568825"/>
          <p14:tracePt t="24193" x="4240213" y="4568825"/>
          <p14:tracePt t="24204" x="4276725" y="4565650"/>
          <p14:tracePt t="24215" x="4295775" y="4565650"/>
          <p14:tracePt t="24226" x="4333875" y="4560888"/>
          <p14:tracePt t="24238" x="4367213" y="4554538"/>
          <p14:tracePt t="24248" x="4383088" y="4554538"/>
          <p14:tracePt t="24259" x="4416425" y="4554538"/>
          <p14:tracePt t="24271" x="4440238" y="4549775"/>
          <p14:tracePt t="24273" x="4462463" y="4549775"/>
          <p14:tracePt t="24281" x="4484688" y="4541838"/>
          <p14:tracePt t="24293" x="4538663" y="4541838"/>
          <p14:tracePt t="24304" x="4568825" y="4535488"/>
          <p14:tracePt t="24315" x="4621213" y="4535488"/>
          <p14:tracePt t="24327" x="4684713" y="4530725"/>
          <p14:tracePt t="24337" x="4711700" y="4524375"/>
          <p14:tracePt t="24348" x="4752975" y="4524375"/>
          <p14:tracePt t="24360" x="4779963" y="4519613"/>
          <p14:tracePt t="24362" x="4802188" y="4511675"/>
          <p14:tracePt t="24370" x="4824413" y="4508500"/>
          <p14:tracePt t="24383" x="4881563" y="4494213"/>
          <p14:tracePt t="24392" x="4922838" y="4486275"/>
          <p14:tracePt t="24403" x="5018088" y="4475163"/>
          <p14:tracePt t="24415" x="5062538" y="4459288"/>
          <p14:tracePt t="24426" x="5124450" y="4451350"/>
          <p14:tracePt t="24438" x="5172075" y="4445000"/>
          <p14:tracePt t="24448" x="5195888" y="4445000"/>
          <p14:tracePt t="24459" x="5229225" y="4440238"/>
          <p14:tracePt t="24472" x="5251450" y="4432300"/>
          <p14:tracePt t="24473" x="5275263" y="4432300"/>
          <p14:tracePt t="24481" x="5294313" y="4429125"/>
          <p14:tracePt t="24493" x="5330825" y="4429125"/>
          <p14:tracePt t="24504" x="5346700" y="4421188"/>
          <p14:tracePt t="24515" x="5387975" y="4418013"/>
          <p14:tracePt t="24527" x="5426075" y="4418013"/>
          <p14:tracePt t="24537" x="5440363" y="4410075"/>
          <p14:tracePt t="24548" x="5475288" y="4406900"/>
          <p14:tracePt t="24560" x="5489575" y="4406900"/>
          <p14:tracePt t="24561" x="5502275" y="4406900"/>
          <p14:tracePt t="24571" x="5513388" y="4402138"/>
          <p14:tracePt t="24582" x="5524500" y="4402138"/>
          <p14:tracePt t="24592" x="5527675" y="4402138"/>
          <p14:tracePt t="24604" x="5543550" y="4402138"/>
          <p14:tracePt t="24616" x="5554663" y="4402138"/>
          <p14:tracePt t="24626" x="5557838" y="4402138"/>
          <p14:tracePt t="24637" x="5573713" y="4402138"/>
          <p14:tracePt t="24649" x="5576888" y="4402138"/>
          <p14:tracePt t="24659" x="5584825" y="4402138"/>
          <p14:tracePt t="24672" x="5599113" y="4402138"/>
          <p14:tracePt t="24681" x="5607050" y="4402138"/>
          <p14:tracePt t="24693" x="5622925" y="4402138"/>
          <p14:tracePt t="24704" x="5634038" y="4402138"/>
          <p14:tracePt t="24706" x="5641975" y="4402138"/>
          <p14:tracePt t="24715" x="5653088" y="4402138"/>
          <p14:tracePt t="24727" x="5672138" y="4402138"/>
          <p14:tracePt t="24737" x="5678488" y="4402138"/>
          <p14:tracePt t="24748" x="5697538" y="4402138"/>
          <p14:tracePt t="24760" x="5716588" y="4402138"/>
          <p14:tracePt t="24762" x="5732463" y="4402138"/>
          <p14:tracePt t="24770" x="5743575" y="4402138"/>
          <p14:tracePt t="24781" x="5773738" y="4402138"/>
          <p14:tracePt t="24793" x="5784850" y="4402138"/>
          <p14:tracePt t="24803" x="5811838" y="4395788"/>
          <p14:tracePt t="24816" x="5842000" y="4391025"/>
          <p14:tracePt t="24826" x="5861050" y="4391025"/>
          <p14:tracePt t="24837" x="5913438" y="4383088"/>
          <p14:tracePt t="24848" x="5935663" y="4379913"/>
          <p14:tracePt t="24859" x="5984875" y="4368800"/>
          <p14:tracePt t="24871" x="6022975" y="4360863"/>
          <p14:tracePt t="24882" x="6034088" y="4357688"/>
          <p14:tracePt t="24892" x="6053138" y="4349750"/>
          <p14:tracePt t="24905" x="6069013" y="4349750"/>
          <p14:tracePt t="24915" x="6072188" y="4346575"/>
          <p14:tracePt t="24926" x="6083300" y="4341813"/>
          <p14:tracePt t="24937" x="6086475" y="4341813"/>
          <p14:tracePt t="24939" x="6094413" y="4341813"/>
          <p14:tracePt t="24948" x="6099175" y="4341813"/>
          <p14:tracePt t="24960" x="6105525" y="4338638"/>
          <p14:tracePt t="24974" x="6110288" y="4338638"/>
          <p14:tracePt t="24982" x="6113463" y="4338638"/>
          <p14:tracePt t="24993" x="6116638" y="4338638"/>
          <p14:tracePt t="25004" x="6129338" y="4335463"/>
          <p14:tracePt t="25015" x="6132513" y="4335463"/>
          <p14:tracePt t="25029" x="6135688" y="4335463"/>
          <p14:tracePt t="25043" x="6140450" y="4330700"/>
          <p14:tracePt t="25056" x="6143625" y="4327525"/>
          <p14:tracePt t="25070" x="6148388" y="4319588"/>
          <p14:tracePt t="25084" x="6154738" y="4319588"/>
          <p14:tracePt t="25091" x="6159500" y="4316413"/>
          <p14:tracePt t="25098" x="6162675" y="4311650"/>
          <p14:tracePt t="25105" x="6165850" y="4308475"/>
          <p14:tracePt t="25115" x="6170613" y="4305300"/>
          <p14:tracePt t="25126" x="6173788" y="4289425"/>
          <p14:tracePt t="25137" x="6178550" y="4286250"/>
          <p14:tracePt t="25139" x="6181725" y="4281488"/>
          <p14:tracePt t="25148" x="6181725" y="4278313"/>
          <p14:tracePt t="25160" x="6215063" y="4267200"/>
          <p14:tracePt t="25170" x="6215063" y="4259263"/>
          <p14:tracePt t="25181" x="6215063" y="4248150"/>
          <p14:tracePt t="25194" x="6215063" y="4237038"/>
          <p14:tracePt t="25204" x="6215063" y="4232275"/>
          <p14:tracePt t="25215" x="6215063" y="4217988"/>
          <p14:tracePt t="25226" x="6215063" y="4210050"/>
          <p14:tracePt t="25237" x="6215063" y="4183063"/>
          <p14:tracePt t="25249" x="6215063" y="4157663"/>
          <p14:tracePt t="25259" x="6215063" y="4146550"/>
          <p14:tracePt t="25270" x="6215063" y="4122738"/>
          <p14:tracePt t="25282" x="6215063" y="4114800"/>
          <p14:tracePt t="25284" x="6215063" y="4108450"/>
          <p14:tracePt t="25292" x="6215063" y="4097338"/>
          <p14:tracePt t="25305" x="6215063" y="4089400"/>
          <p14:tracePt t="25315" x="6215063" y="4084638"/>
          <p14:tracePt t="25326" x="6215063" y="4070350"/>
          <p14:tracePt t="25338" x="6215063" y="4067175"/>
          <p14:tracePt t="25339" x="6215063" y="4062413"/>
          <p14:tracePt t="25348" x="6215063" y="4059238"/>
          <p14:tracePt t="25360" x="6215063" y="4048125"/>
          <p14:tracePt t="25371" x="6215063" y="4040188"/>
          <p14:tracePt t="25381" x="6215063" y="4035425"/>
          <p14:tracePt t="25394" x="6215063" y="4032250"/>
          <p14:tracePt t="25395" x="6215063" y="4029075"/>
          <p14:tracePt t="25404" x="6215063" y="4024313"/>
          <p14:tracePt t="25415" x="6215063" y="4017963"/>
          <p14:tracePt t="25428" x="6215063" y="4010025"/>
          <p14:tracePt t="25442" x="6215063" y="4005263"/>
          <p14:tracePt t="25456" x="6215063" y="4002088"/>
          <p14:tracePt t="25519" x="6215063" y="3998913"/>
          <p14:tracePt t="25538" x="6215063" y="3994150"/>
          <p14:tracePt t="25938" x="6219825" y="3990975"/>
          <p14:tracePt t="25945" x="6227763" y="3983038"/>
          <p14:tracePt t="25951" x="6238875" y="3975100"/>
          <p14:tracePt t="25959" x="6253163" y="3968750"/>
          <p14:tracePt t="25972" x="6264275" y="3956050"/>
          <p14:tracePt t="25973" x="6291263" y="3938588"/>
          <p14:tracePt t="25982" x="6305550" y="3925888"/>
          <p14:tracePt t="25993" x="6351588" y="3884613"/>
          <p14:tracePt t="26004" x="6370638" y="3865563"/>
          <p14:tracePt t="26015" x="6392863" y="3832225"/>
          <p14:tracePt t="26027" x="6408738" y="3805238"/>
          <p14:tracePt t="26037" x="6411913" y="3802063"/>
          <p14:tracePt t="26048" x="6423025" y="3779838"/>
          <p14:tracePt t="26060" x="6423025" y="3775075"/>
          <p14:tracePt t="26061" x="6427788" y="3767138"/>
          <p14:tracePt t="26070" x="6427788" y="3763963"/>
          <p14:tracePt t="26082" x="6427788" y="3736975"/>
          <p14:tracePt t="26092" x="6427788" y="3722688"/>
          <p14:tracePt t="26103" x="6427788" y="3687763"/>
          <p14:tracePt t="26116" x="6427788" y="3665538"/>
          <p14:tracePt t="26126" x="6427788" y="3657600"/>
          <p14:tracePt t="26137" x="6427788" y="3646488"/>
          <p14:tracePt t="26148" x="6427788" y="3643313"/>
          <p14:tracePt t="26159" x="6427788" y="3627438"/>
          <p14:tracePt t="26172" x="6423025" y="3621088"/>
          <p14:tracePt t="26181" x="6419850" y="3608388"/>
          <p14:tracePt t="26193" x="6411913" y="3605213"/>
          <p14:tracePt t="26204" x="6411913" y="3602038"/>
          <p14:tracePt t="26206" x="6411913" y="3597275"/>
          <p14:tracePt t="26215" x="6408738" y="3597275"/>
          <p14:tracePt t="26227" x="6403975" y="3594100"/>
          <p14:tracePt t="26237" x="6403975" y="3590925"/>
          <p14:tracePt t="26248" x="6400800" y="3590925"/>
          <p14:tracePt t="26261" x="6392863" y="3582988"/>
          <p14:tracePt t="26270" x="6389688" y="3578225"/>
          <p14:tracePt t="26282" x="6381750" y="3578225"/>
          <p14:tracePt t="26293" x="6378575" y="3575050"/>
          <p14:tracePt t="26304" x="6370638" y="3571875"/>
          <p14:tracePt t="26316" x="6354763" y="3567113"/>
          <p14:tracePt t="26326" x="6351588" y="3567113"/>
          <p14:tracePt t="26337" x="6340475" y="3563938"/>
          <p14:tracePt t="26348" x="6337300" y="3563938"/>
          <p14:tracePt t="26359" x="6324600" y="3556000"/>
          <p14:tracePt t="26371" x="6305550" y="3552825"/>
          <p14:tracePt t="26382" x="6302375" y="3548063"/>
          <p14:tracePt t="26392" x="6283325" y="3536950"/>
          <p14:tracePt t="26405" x="6257925" y="3525838"/>
          <p14:tracePt t="26415" x="6249988" y="3522663"/>
          <p14:tracePt t="26426" x="6219825" y="3514725"/>
          <p14:tracePt t="26437" x="6203950" y="3503613"/>
          <p14:tracePt t="26448" x="6154738" y="3492500"/>
          <p14:tracePt t="26461" x="6099175" y="3468688"/>
          <p14:tracePt t="26470" x="6075363" y="3465513"/>
          <p14:tracePt t="26481" x="6019800" y="3454400"/>
          <p14:tracePt t="26493" x="5995988" y="3438525"/>
          <p14:tracePt t="26495" x="5962650" y="3432175"/>
          <p14:tracePt t="26504" x="5940425" y="3427413"/>
          <p14:tracePt t="26516" x="5913438" y="3419475"/>
          <p14:tracePt t="26517" x="5897563" y="3408363"/>
          <p14:tracePt t="26526" x="5875338" y="3405188"/>
          <p14:tracePt t="26537" x="5818188" y="3394075"/>
          <p14:tracePt t="26548" x="5784850" y="3378200"/>
          <p14:tracePt t="26550" x="5751513" y="3363913"/>
          <p14:tracePt t="26559" x="5708650" y="3355975"/>
          <p14:tracePt t="26571" x="5603875" y="3325813"/>
          <p14:tracePt t="26582" x="5557838" y="3314700"/>
          <p14:tracePt t="26593" x="5464175" y="3292475"/>
          <p14:tracePt t="26605" x="5376863" y="3276600"/>
          <p14:tracePt t="26615" x="5327650" y="3276600"/>
          <p14:tracePt t="26626" x="5221288" y="3260725"/>
          <p14:tracePt t="26637" x="5172075" y="3254375"/>
          <p14:tracePt t="26639" x="5111750" y="3254375"/>
          <p14:tracePt t="26648" x="5070475" y="3254375"/>
          <p14:tracePt t="26660" x="4976813" y="3254375"/>
          <p14:tracePt t="26670" x="4938713" y="3254375"/>
          <p14:tracePt t="26681" x="4856163" y="3257550"/>
          <p14:tracePt t="26694" x="4802188" y="3257550"/>
          <p14:tracePt t="26695" x="4760913" y="3265488"/>
          <p14:tracePt t="26704" x="4708525" y="3265488"/>
          <p14:tracePt t="26716" x="4624388" y="3260725"/>
          <p14:tracePt t="26727" x="4594225" y="3260725"/>
          <p14:tracePt t="26737" x="4519613" y="3238500"/>
          <p14:tracePt t="27204" x="4489450" y="3238500"/>
          <p14:tracePt t="27210" x="4454525" y="3238500"/>
          <p14:tracePt t="27238" x="4364038" y="3238500"/>
          <p14:tracePt t="27249" x="4341813" y="3238500"/>
          <p14:tracePt t="27259" x="4295775" y="3238500"/>
          <p14:tracePt t="27272" x="4254500" y="3238500"/>
          <p14:tracePt t="27282" x="4224338" y="3238500"/>
          <p14:tracePt t="27293" x="4178300" y="3238500"/>
          <p14:tracePt t="27304" x="4156075" y="3238500"/>
          <p14:tracePt t="27315" x="4111625" y="3238500"/>
          <p14:tracePt t="27327" x="4068763" y="3243263"/>
          <p14:tracePt t="27337" x="4046538" y="3246438"/>
          <p14:tracePt t="27348" x="4008438" y="3246438"/>
          <p14:tracePt t="27360" x="3986213" y="3254375"/>
          <p14:tracePt t="27370" x="3937000" y="3265488"/>
          <p14:tracePt t="27383" x="3884613" y="3276600"/>
          <p14:tracePt t="27393" x="3849688" y="3284538"/>
          <p14:tracePt t="27404" x="3783013" y="3298825"/>
          <p14:tracePt t="27416" x="3748088" y="3309938"/>
          <p14:tracePt t="27417" x="3725863" y="3309938"/>
          <p14:tracePt t="27426" x="3709988" y="3317875"/>
          <p14:tracePt t="27438" x="3676650" y="3322638"/>
          <p14:tracePt t="27448" x="3660775" y="3328988"/>
          <p14:tracePt t="27459" x="3635375" y="3333750"/>
          <p14:tracePt t="27472" x="3624263" y="3336925"/>
          <p14:tracePt t="27473" x="3616325" y="3344863"/>
          <p14:tracePt t="27482" x="3597275" y="3348038"/>
          <p14:tracePt t="27493" x="3562350" y="3359150"/>
          <p14:tracePt t="27504" x="3548063" y="3367088"/>
          <p14:tracePt t="27515" x="3502025" y="3378200"/>
          <p14:tracePt t="27527" x="3452813" y="3397250"/>
          <p14:tracePt t="27537" x="3435350" y="3402013"/>
          <p14:tracePt t="27548" x="3397250" y="3413125"/>
          <p14:tracePt t="27560" x="3386138" y="3416300"/>
          <p14:tracePt t="27561" x="3370263" y="3416300"/>
          <p14:tracePt t="27570" x="3359150" y="3424238"/>
          <p14:tracePt t="27582" x="3340100" y="3432175"/>
          <p14:tracePt t="27593" x="3336925" y="3438525"/>
          <p14:tracePt t="27603" x="3317875" y="3443288"/>
          <p14:tracePt t="27616" x="3298825" y="3449638"/>
          <p14:tracePt t="27626" x="3287713" y="3454400"/>
          <p14:tracePt t="27637" x="3271838" y="3462338"/>
          <p14:tracePt t="27648" x="3263900" y="3465513"/>
          <p14:tracePt t="27659" x="3241675" y="3476625"/>
          <p14:tracePt t="27671" x="3233738" y="3484563"/>
          <p14:tracePt t="27682" x="3227388" y="3484563"/>
          <p14:tracePt t="27693" x="3216275" y="3498850"/>
          <p14:tracePt t="27704" x="3211513" y="3503613"/>
          <p14:tracePt t="27706" x="3208338" y="3506788"/>
          <p14:tracePt t="27715" x="3203575" y="3511550"/>
          <p14:tracePt t="27727" x="3192463" y="3522663"/>
          <p14:tracePt t="27737" x="3192463" y="3525838"/>
          <p14:tracePt t="27748" x="3189288" y="3529013"/>
          <p14:tracePt t="27761" x="3184525" y="3536950"/>
          <p14:tracePt t="27770" x="3184525" y="3541713"/>
          <p14:tracePt t="27781" x="3184525" y="3544888"/>
          <p14:tracePt t="27793" x="3184525" y="3556000"/>
          <p14:tracePt t="27803" x="3189288" y="3563938"/>
          <p14:tracePt t="27816" x="3189288" y="3578225"/>
          <p14:tracePt t="27826" x="3189288" y="3586163"/>
          <p14:tracePt t="27837" x="3197225" y="3613150"/>
          <p14:tracePt t="27849" x="3197225" y="3624263"/>
          <p14:tracePt t="27850" x="3197225" y="3632200"/>
          <p14:tracePt t="27859" x="3200400" y="3643313"/>
          <p14:tracePt t="27871" x="3200400" y="3662363"/>
          <p14:tracePt t="27882" x="3208338" y="3673475"/>
          <p14:tracePt t="27892" x="3208338" y="3692525"/>
          <p14:tracePt t="27905" x="3211513" y="3711575"/>
          <p14:tracePt t="27915" x="3216275" y="3719513"/>
          <p14:tracePt t="27926" x="3222625" y="3736975"/>
          <p14:tracePt t="27937" x="3222625" y="3744913"/>
          <p14:tracePt t="27948" x="3227388" y="3767138"/>
          <p14:tracePt t="27960" x="3227388" y="3775075"/>
          <p14:tracePt t="27961" x="3230563" y="3786188"/>
          <p14:tracePt t="27971" x="3230563" y="3802063"/>
          <p14:tracePt t="27981" x="3238500" y="3829050"/>
          <p14:tracePt t="27992" x="3241675" y="3840163"/>
          <p14:tracePt t="28004" x="3241675" y="3865563"/>
          <p14:tracePt t="28016" x="3252788" y="3892550"/>
          <p14:tracePt t="28026" x="3257550" y="3903663"/>
          <p14:tracePt t="28037" x="3257550" y="3922713"/>
          <p14:tracePt t="28048" x="3260725" y="3925888"/>
          <p14:tracePt t="28050" x="3260725" y="3933825"/>
          <p14:tracePt t="28059" x="3268663" y="3944938"/>
          <p14:tracePt t="28071" x="3271838" y="3960813"/>
          <p14:tracePt t="28082" x="3271838" y="3968750"/>
          <p14:tracePt t="28092" x="3276600" y="3987800"/>
          <p14:tracePt t="28105" x="3282950" y="4010025"/>
          <p14:tracePt t="28115" x="3282950" y="4017963"/>
          <p14:tracePt t="28126" x="3287713" y="4032250"/>
          <p14:tracePt t="28138" x="3290888" y="4035425"/>
          <p14:tracePt t="28139" x="3290888" y="4040188"/>
          <p14:tracePt t="28148" x="3295650" y="4051300"/>
          <p14:tracePt t="28160" x="3298825" y="4059238"/>
          <p14:tracePt t="28170" x="3298825" y="4062413"/>
          <p14:tracePt t="28181" x="3309938" y="4073525"/>
          <p14:tracePt t="28194" x="3313113" y="4081463"/>
          <p14:tracePt t="28204" x="3317875" y="4084638"/>
          <p14:tracePt t="28215" x="3325813" y="4089400"/>
          <p14:tracePt t="28227" x="3332163" y="4100513"/>
          <p14:tracePt t="28237" x="3340100" y="4108450"/>
          <p14:tracePt t="28249" x="3348038" y="4122738"/>
          <p14:tracePt t="28259" x="3359150" y="4130675"/>
          <p14:tracePt t="28271" x="3373438" y="4146550"/>
          <p14:tracePt t="28282" x="3392488" y="4157663"/>
          <p14:tracePt t="28284" x="3405188" y="4176713"/>
          <p14:tracePt t="28292" x="3411538" y="4187825"/>
          <p14:tracePt t="28305" x="3435350" y="4206875"/>
          <p14:tracePt t="28315" x="3446463" y="4217988"/>
          <p14:tracePt t="28326" x="3471863" y="4240213"/>
          <p14:tracePt t="28337" x="3490913" y="4251325"/>
          <p14:tracePt t="28339" x="3506788" y="4270375"/>
          <p14:tracePt t="28348" x="3525838" y="4281488"/>
          <p14:tracePt t="28360" x="3559175" y="4308475"/>
          <p14:tracePt t="28371" x="3575050" y="4319588"/>
          <p14:tracePt t="28382" x="3611563" y="4349750"/>
          <p14:tracePt t="28393" x="3619500" y="4360863"/>
          <p14:tracePt t="28395" x="3638550" y="4371975"/>
          <p14:tracePt t="28404" x="3654425" y="4376738"/>
          <p14:tracePt t="28415" x="3687763" y="4398963"/>
          <p14:tracePt t="28426" x="3698875" y="4406900"/>
          <p14:tracePt t="28437" x="3733800" y="4418013"/>
          <p14:tracePt t="28449" x="3770313" y="4432300"/>
          <p14:tracePt t="28459" x="3797300" y="4440238"/>
          <p14:tracePt t="28470" x="3857625" y="4470400"/>
          <p14:tracePt t="28483" x="3914775" y="4497388"/>
          <p14:tracePt t="28493" x="3941763" y="4511675"/>
          <p14:tracePt t="28504" x="3989388" y="4527550"/>
          <p14:tracePt t="28515" x="4024313" y="4541838"/>
          <p14:tracePt t="28526" x="4068763" y="4560888"/>
          <p14:tracePt t="28538" x="4111625" y="4576763"/>
          <p14:tracePt t="28548" x="4133850" y="4576763"/>
          <p14:tracePt t="28559" x="4178300" y="4591050"/>
          <p14:tracePt t="28571" x="4205288" y="4595813"/>
          <p14:tracePt t="28581" x="4251325" y="4603750"/>
          <p14:tracePt t="28594" x="4287838" y="4603750"/>
          <p14:tracePt t="28604" x="4303713" y="4603750"/>
          <p14:tracePt t="28615" x="4349750" y="4603750"/>
          <p14:tracePt t="28627" x="4371975" y="4598988"/>
          <p14:tracePt t="28628" x="4394200" y="4598988"/>
          <p14:tracePt t="28637" x="4416425" y="4595813"/>
          <p14:tracePt t="28649" x="4462463" y="4595813"/>
          <p14:tracePt t="28660" x="4481513" y="4587875"/>
          <p14:tracePt t="28670" x="4519613" y="4584700"/>
          <p14:tracePt t="28683" x="4564063" y="4576763"/>
          <p14:tracePt t="28693" x="4587875" y="4573588"/>
          <p14:tracePt t="28704" x="4621213" y="4565650"/>
          <p14:tracePt t="28715" x="4640263" y="4554538"/>
          <p14:tracePt t="28726" x="4670425" y="4541838"/>
          <p14:tracePt t="28738" x="4711700" y="4524375"/>
          <p14:tracePt t="28748" x="4730750" y="4519613"/>
          <p14:tracePt t="28759" x="4776788" y="4508500"/>
          <p14:tracePt t="28771" x="4799013" y="4500563"/>
          <p14:tracePt t="28772" x="4821238" y="4497388"/>
          <p14:tracePt t="28781" x="4843463" y="4497388"/>
          <p14:tracePt t="28793" x="4889500" y="4486275"/>
          <p14:tracePt t="28804" x="4908550" y="4478338"/>
          <p14:tracePt t="28815" x="4933950" y="4462463"/>
          <p14:tracePt t="28827" x="4946650" y="4445000"/>
          <p14:tracePt t="29386" x="4960938" y="4445000"/>
          <p14:tracePt t="29391" x="4983163" y="4445000"/>
          <p14:tracePt t="29415" x="5059363" y="4429125"/>
          <p14:tracePt t="29426" x="5105400" y="4429125"/>
          <p14:tracePt t="29437" x="5127625" y="4429125"/>
          <p14:tracePt t="29448" x="5172075" y="4429125"/>
          <p14:tracePt t="29461" x="5218113" y="4432300"/>
          <p14:tracePt t="29470" x="5245100" y="4437063"/>
          <p14:tracePt t="29482" x="5289550" y="4437063"/>
          <p14:tracePt t="29493" x="5313363" y="4437063"/>
          <p14:tracePt t="29495" x="5330825" y="4437063"/>
          <p14:tracePt t="29504" x="5360988" y="4437063"/>
          <p14:tracePt t="29516" x="5414963" y="4437063"/>
          <p14:tracePt t="29526" x="5437188" y="4437063"/>
          <p14:tracePt t="29537" x="5489575" y="4437063"/>
          <p14:tracePt t="29548" x="5513388" y="4437063"/>
          <p14:tracePt t="29550" x="5532438" y="4437063"/>
          <p14:tracePt t="29559" x="5554663" y="4437063"/>
          <p14:tracePt t="29571" x="5599113" y="4437063"/>
          <p14:tracePt t="29582" x="5614988" y="4437063"/>
          <p14:tracePt t="29592" x="5653088" y="4437063"/>
          <p14:tracePt t="29605" x="5697538" y="4429125"/>
          <p14:tracePt t="29615" x="5721350" y="4425950"/>
          <p14:tracePt t="29626" x="5788025" y="4410075"/>
          <p14:tracePt t="29637" x="5822950" y="4406900"/>
          <p14:tracePt t="29639" x="5864225" y="4398963"/>
          <p14:tracePt t="29648" x="5905500" y="4391025"/>
          <p14:tracePt t="29660" x="5970588" y="4376738"/>
          <p14:tracePt t="29671" x="5989638" y="4376738"/>
          <p14:tracePt t="29682" x="6019800" y="4371975"/>
          <p14:tracePt t="29693" x="6030913" y="4371975"/>
          <p14:tracePt t="29694" x="6042025" y="4368800"/>
          <p14:tracePt t="29704" x="6045200" y="4368800"/>
          <p14:tracePt t="29715" x="6053138" y="4360863"/>
          <p14:tracePt t="29726" x="6053138" y="4357688"/>
          <p14:tracePt t="29737" x="6056313" y="4349750"/>
          <p14:tracePt t="30128" x="6105525" y="4338638"/>
          <p14:tracePt t="30134" x="6165850" y="4330700"/>
          <p14:tracePt t="30159" x="6332538" y="4300538"/>
          <p14:tracePt t="30170" x="6400800" y="4286250"/>
          <p14:tracePt t="30183" x="6453188" y="4281488"/>
          <p14:tracePt t="30193" x="6472238" y="4273550"/>
          <p14:tracePt t="30204" x="6496050" y="4273550"/>
          <p14:tracePt t="30215" x="6502400" y="4273550"/>
          <p14:tracePt t="30217" x="6510338" y="4273550"/>
          <p14:tracePt t="30226" x="6513513" y="4273550"/>
          <p14:tracePt t="30238" x="6521450" y="4273550"/>
          <p14:tracePt t="30251" x="6529388" y="4273550"/>
          <p14:tracePt t="30266" x="6532563" y="4270375"/>
          <p14:tracePt t="30279" x="6532563" y="4267200"/>
          <p14:tracePt t="30293" x="6532563" y="4262438"/>
          <p14:tracePt t="30313" x="6532563" y="4259263"/>
          <p14:tracePt t="30327" x="6532563" y="4256088"/>
          <p14:tracePt t="30361" x="6532563" y="4248150"/>
          <p14:tracePt t="30375" x="6532563" y="4243388"/>
          <p14:tracePt t="30389" x="6537325" y="4243388"/>
          <p14:tracePt t="30396" x="6537325" y="4240213"/>
          <p14:tracePt t="30404" x="6537325" y="4237038"/>
          <p14:tracePt t="30410" x="6540500" y="4229100"/>
          <p14:tracePt t="30416" x="6543675" y="4210050"/>
          <p14:tracePt t="30426" x="6551613" y="4187825"/>
          <p14:tracePt t="30437" x="6570663" y="4119563"/>
          <p14:tracePt t="30448" x="6586538" y="4084638"/>
          <p14:tracePt t="30459" x="6605588" y="4029075"/>
          <p14:tracePt t="30471" x="6619875" y="3994150"/>
          <p14:tracePt t="30473" x="6623050" y="3971925"/>
          <p14:tracePt t="30481" x="6638925" y="3938588"/>
          <p14:tracePt t="30493" x="6657975" y="3862388"/>
          <p14:tracePt t="30504" x="6665913" y="3829050"/>
          <p14:tracePt t="30515" x="6677025" y="3779838"/>
          <p14:tracePt t="30527" x="6684963" y="3752850"/>
          <p14:tracePt t="30537" x="6684963" y="3736975"/>
          <p14:tracePt t="30548" x="6680200" y="3722688"/>
          <p14:tracePt t="30559" x="6677025" y="3714750"/>
          <p14:tracePt t="30561" x="6672263" y="3703638"/>
          <p14:tracePt t="30570" x="6661150" y="3692525"/>
          <p14:tracePt t="30582" x="6630988" y="3670300"/>
          <p14:tracePt t="30593" x="6616700" y="3654425"/>
          <p14:tracePt t="30604" x="6567488" y="3627438"/>
          <p14:tracePt t="30616" x="6526213" y="3605213"/>
          <p14:tracePt t="30626" x="6499225" y="3594100"/>
          <p14:tracePt t="30637" x="6464300" y="3571875"/>
          <p14:tracePt t="30648" x="6442075" y="3563938"/>
          <p14:tracePt t="30659" x="6400800" y="3541713"/>
          <p14:tracePt t="30671" x="6351588" y="3522663"/>
          <p14:tracePt t="30682" x="6318250" y="3511550"/>
          <p14:tracePt t="30692" x="6242050" y="3481388"/>
          <p14:tracePt t="30704" x="6196013" y="3457575"/>
          <p14:tracePt t="30706" x="6143625" y="3435350"/>
          <p14:tracePt t="30715" x="6099175" y="3413125"/>
          <p14:tracePt t="30727" x="6019800" y="3370263"/>
          <p14:tracePt t="30737" x="5981700" y="3348038"/>
          <p14:tracePt t="30748" x="5921375" y="3314700"/>
          <p14:tracePt t="30760" x="5897563" y="3303588"/>
          <p14:tracePt t="30762" x="5872163" y="3292475"/>
          <p14:tracePt t="30770" x="5856288" y="3284538"/>
          <p14:tracePt t="30781" x="5830888" y="3273425"/>
          <p14:tracePt t="30793" x="5818188" y="3268663"/>
          <p14:tracePt t="30804" x="5803900" y="3268663"/>
          <p14:tracePt t="30816" x="5792788" y="3265488"/>
          <p14:tracePt t="30826" x="5781675" y="3265488"/>
          <p14:tracePt t="30837" x="5773738" y="3265488"/>
          <p14:tracePt t="30848" x="5770563" y="3265488"/>
          <p14:tracePt t="30850" x="5765800" y="3265488"/>
          <p14:tracePt t="30859" x="5762625" y="3265488"/>
          <p14:tracePt t="30871" x="5754688" y="3265488"/>
          <p14:tracePt t="30884" x="5751513" y="3265488"/>
          <p14:tracePt t="30940" x="5751513" y="3268663"/>
          <p14:tracePt t="30946" x="5757863" y="3268663"/>
          <p14:tracePt t="30960" x="5762625" y="3273425"/>
          <p14:tracePt t="30974" x="5765800" y="3273425"/>
          <p14:tracePt t="30981" x="5765800" y="3276600"/>
          <p14:tracePt t="30988" x="5770563" y="3276600"/>
          <p14:tracePt t="30994" x="5770563" y="3279775"/>
          <p14:tracePt t="31008" x="5773738" y="3279775"/>
          <p14:tracePt t="31022" x="5776913" y="3279775"/>
          <p14:tracePt t="31036" x="5781675" y="3279775"/>
          <p14:tracePt t="31050" x="5788025" y="3279775"/>
          <p14:tracePt t="31070" x="5792788" y="3279775"/>
          <p14:tracePt t="31105" x="5795963" y="3279775"/>
          <p14:tracePt t="31132" x="5800725" y="3279775"/>
          <p14:tracePt t="31146" x="5800725" y="3287713"/>
          <p14:tracePt t="31153" x="5803900" y="3287713"/>
          <p14:tracePt t="31167" x="5807075" y="3287713"/>
          <p14:tracePt t="31181" x="5811838" y="3287713"/>
          <p14:tracePt t="31187" x="5811838" y="3292475"/>
          <p14:tracePt t="31201" x="5815013" y="3292475"/>
          <p14:tracePt t="31215" x="5822950" y="3295650"/>
          <p14:tracePt t="31222" x="5826125" y="3295650"/>
          <p14:tracePt t="31228" x="5830888" y="3298825"/>
          <p14:tracePt t="31242" x="5834063" y="3303588"/>
          <p14:tracePt t="31249" x="5837238" y="3303588"/>
          <p14:tracePt t="31259" x="5842000" y="3303588"/>
          <p14:tracePt t="31270" x="5853113" y="3306763"/>
          <p14:tracePt t="31281" x="5856288" y="3309938"/>
          <p14:tracePt t="31292" x="5861050" y="3322638"/>
          <p14:tracePt t="31305" x="5867400" y="3325813"/>
          <p14:tracePt t="31315" x="5872163" y="3328988"/>
          <p14:tracePt t="31326" x="5872163" y="3336925"/>
          <p14:tracePt t="31338" x="5875338" y="3340100"/>
          <p14:tracePt t="31348" x="5883275" y="3348038"/>
          <p14:tracePt t="31359" x="5883275" y="3355975"/>
          <p14:tracePt t="31380" x="5880100" y="3359150"/>
          <p14:tracePt t="31394" x="5875338" y="3359150"/>
          <p14:tracePt t="31407" x="5872163" y="3359150"/>
          <p14:tracePt t="31415" x="5867400" y="3359150"/>
          <p14:tracePt t="31421" x="5864225" y="3359150"/>
          <p14:tracePt t="31428" x="5861050" y="3359150"/>
          <p14:tracePt t="31437" x="5856288" y="3359150"/>
          <p14:tracePt t="31449" x="5845175" y="3359150"/>
          <p14:tracePt t="31462" x="5842000" y="3359150"/>
          <p14:tracePt t="31470" x="5837238" y="3359150"/>
          <p14:tracePt t="31483" x="5834063" y="3359150"/>
          <p14:tracePt t="31484" x="5830888" y="3359150"/>
          <p14:tracePt t="31493" x="5826125" y="3359150"/>
          <p14:tracePt t="31504" x="5815013" y="3359150"/>
          <p14:tracePt t="31517" x="5811838" y="3359150"/>
          <p14:tracePt t="31526" x="5807075" y="3359150"/>
          <p14:tracePt t="31538" x="5800725" y="3355975"/>
          <p14:tracePt t="31548" x="5795963" y="3355975"/>
          <p14:tracePt t="31559" x="5781675" y="3352800"/>
          <p14:tracePt t="31571" x="5773738" y="3352800"/>
          <p14:tracePt t="31573" x="5762625" y="3352800"/>
          <p14:tracePt t="31581" x="5751513" y="3344863"/>
          <p14:tracePt t="31594" x="5732463" y="3344863"/>
          <p14:tracePt t="31604" x="5724525" y="3344863"/>
          <p14:tracePt t="31615" x="5697538" y="3344863"/>
          <p14:tracePt t="31626" x="5686425" y="3344863"/>
          <p14:tracePt t="31628" x="5678488" y="3344863"/>
          <p14:tracePt t="31637" x="5667375" y="3344863"/>
          <p14:tracePt t="31648" x="5648325" y="3344863"/>
          <p14:tracePt t="31660" x="5645150" y="3344863"/>
          <p14:tracePt t="31670" x="5629275" y="3344863"/>
          <p14:tracePt t="31683" x="5622925" y="3344863"/>
          <p14:tracePt t="31693" x="5618163" y="3344863"/>
          <p14:tracePt t="31704" x="5611813" y="3344863"/>
          <p14:tracePt t="31716" x="5603875" y="3344863"/>
          <p14:tracePt t="31717" x="5599113" y="3344863"/>
          <p14:tracePt t="31731" x="5595938" y="3344863"/>
          <p14:tracePt t="31745" x="5592763" y="3344863"/>
          <p14:tracePt t="31765" x="5592763" y="3348038"/>
          <p14:tracePt t="31779" x="5592763" y="3355975"/>
          <p14:tracePt t="31800" x="5595938" y="3359150"/>
          <p14:tracePt t="31813" x="5599113" y="3359150"/>
          <p14:tracePt t="31828" x="5607050" y="3363913"/>
          <p14:tracePt t="31848" x="5611813" y="3363913"/>
          <p14:tracePt t="31861" x="5614988" y="3363913"/>
          <p14:tracePt t="31868" x="5618163" y="3363913"/>
          <p14:tracePt t="31875" x="5622925" y="3363913"/>
          <p14:tracePt t="31889" x="5626100" y="3363913"/>
          <p14:tracePt t="31896" x="5637213" y="3363913"/>
          <p14:tracePt t="31904" x="5641975" y="3363913"/>
          <p14:tracePt t="31916" x="5648325" y="3363913"/>
          <p14:tracePt t="31918" x="5672138" y="3363913"/>
          <p14:tracePt t="31926" x="5702300" y="3367088"/>
          <p14:tracePt t="31938" x="5807075" y="3378200"/>
          <p14:tracePt t="31949" x="5875338" y="3378200"/>
          <p14:tracePt t="31960" x="6056313" y="3378200"/>
          <p14:tracePt t="31971" x="6178550" y="3378200"/>
          <p14:tracePt t="31973" x="6291263" y="3370263"/>
          <p14:tracePt t="31981" x="6430963" y="3363913"/>
          <p14:tracePt t="31993" x="6729413" y="3344863"/>
          <p14:tracePt t="32004" x="6918325" y="3333750"/>
          <p14:tracePt t="32015" x="7304088" y="3295650"/>
          <p14:tracePt t="32026" x="7515225" y="3284538"/>
          <p14:tracePt t="32037" x="7900988" y="3249613"/>
          <p14:tracePt t="32048" x="8120063" y="3243263"/>
          <p14:tracePt t="32059" x="8229600" y="3243263"/>
          <p14:tracePt t="32061" x="8320088" y="3243263"/>
          <p14:tracePt t="32070" x="8410575" y="3243263"/>
          <p14:tracePt t="32082" x="8505825" y="3219450"/>
          <p14:tracePt t="32412" x="8580438" y="3144838"/>
          <p14:tracePt t="32419" x="8656638" y="3084513"/>
          <p14:tracePt t="32448" x="9034463" y="2833688"/>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1" name="Google Shape;111;p18"/>
          <p:cNvSpPr txBox="1"/>
          <p:nvPr/>
        </p:nvSpPr>
        <p:spPr>
          <a:xfrm>
            <a:off x="340500" y="1143064"/>
            <a:ext cx="8463000" cy="8772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dirty="0">
                <a:latin typeface="Rubik"/>
                <a:ea typeface="Rubik"/>
                <a:cs typeface="Rubik"/>
                <a:sym typeface="Rubik"/>
              </a:rPr>
              <a:t>Link Github Here</a:t>
            </a:r>
            <a:endParaRPr sz="4500" b="1" dirty="0">
              <a:latin typeface="Rubik"/>
              <a:ea typeface="Rubik"/>
              <a:cs typeface="Rubik"/>
              <a:sym typeface="Rubik"/>
            </a:endParaRPr>
          </a:p>
        </p:txBody>
      </p:sp>
      <p:pic>
        <p:nvPicPr>
          <p:cNvPr id="112" name="Google Shape;112;p18"/>
          <p:cNvPicPr preferRelativeResize="0"/>
          <p:nvPr/>
        </p:nvPicPr>
        <p:blipFill rotWithShape="1">
          <a:blip r:embed="rId4">
            <a:alphaModFix/>
          </a:blip>
          <a:srcRect t="5658" b="5649"/>
          <a:stretch/>
        </p:blipFill>
        <p:spPr>
          <a:xfrm>
            <a:off x="7526151" y="45253"/>
            <a:ext cx="1399902" cy="541300"/>
          </a:xfrm>
          <a:prstGeom prst="rect">
            <a:avLst/>
          </a:prstGeom>
          <a:noFill/>
          <a:ln>
            <a:noFill/>
          </a:ln>
        </p:spPr>
      </p:pic>
      <p:sp>
        <p:nvSpPr>
          <p:cNvPr id="113" name="Google Shape;113;p18"/>
          <p:cNvSpPr txBox="1"/>
          <p:nvPr/>
        </p:nvSpPr>
        <p:spPr>
          <a:xfrm>
            <a:off x="473407" y="2436403"/>
            <a:ext cx="8197186" cy="738633"/>
          </a:xfrm>
          <a:prstGeom prst="rect">
            <a:avLst/>
          </a:prstGeom>
          <a:noFill/>
          <a:ln>
            <a:noFill/>
          </a:ln>
        </p:spPr>
        <p:txBody>
          <a:bodyPr spcFirstLastPara="1" wrap="square" lIns="91425" tIns="91425" rIns="91425" bIns="91425" anchor="t" anchorCtr="0">
            <a:spAutoFit/>
          </a:bodyPr>
          <a:lstStyle/>
          <a:p>
            <a:pPr lvl="0" algn="ctr"/>
            <a:r>
              <a:rPr lang="en-ID" sz="1800" b="1" i="1" dirty="0">
                <a:latin typeface="Rubik"/>
                <a:ea typeface="Rubik"/>
                <a:cs typeface="Rubik"/>
                <a:sym typeface="Rubik"/>
                <a:hlinkClick r:id="rId5"/>
              </a:rPr>
              <a:t>https://github.com/TomIbnu/PBI_Data-Engineer_IDX-Partner/tree/main</a:t>
            </a:r>
            <a:r>
              <a:rPr lang="en-ID" sz="1800" b="1" i="1" dirty="0">
                <a:latin typeface="Rubik"/>
                <a:ea typeface="Rubik"/>
                <a:cs typeface="Rubik"/>
                <a:sym typeface="Rubik"/>
              </a:rPr>
              <a:t> </a:t>
            </a:r>
            <a:endParaRPr sz="1800" b="1" i="1" dirty="0">
              <a:latin typeface="Rubik"/>
              <a:ea typeface="Rubik"/>
              <a:cs typeface="Rubik"/>
              <a:sym typeface="Rubik"/>
            </a:endParaRPr>
          </a:p>
        </p:txBody>
      </p:sp>
    </p:spTree>
    <p:extLst>
      <p:ext uri="{BB962C8B-B14F-4D97-AF65-F5344CB8AC3E}">
        <p14:creationId xmlns:p14="http://schemas.microsoft.com/office/powerpoint/2010/main" val="1619335031"/>
      </p:ext>
    </p:extLst>
  </p:cSld>
  <p:clrMapOvr>
    <a:masterClrMapping/>
  </p:clrMapOvr>
  <mc:AlternateContent xmlns:mc="http://schemas.openxmlformats.org/markup-compatibility/2006" xmlns:p14="http://schemas.microsoft.com/office/powerpoint/2010/main">
    <mc:Choice Requires="p14">
      <p:transition spd="slow" p14:dur="2000" advTm="11543"/>
    </mc:Choice>
    <mc:Fallback xmlns="">
      <p:transition spd="slow" advTm="11543"/>
    </mc:Fallback>
  </mc:AlternateContent>
  <p:extLst>
    <p:ext uri="{3A86A75C-4F4B-4683-9AE1-C65F6400EC91}">
      <p14:laserTraceLst xmlns:p14="http://schemas.microsoft.com/office/powerpoint/2010/main">
        <p14:tracePtLst>
          <p14:tracePt t="342" x="8743950" y="2603500"/>
          <p14:tracePt t="349" x="8555038" y="2592388"/>
          <p14:tracePt t="358" x="8399463" y="2570163"/>
          <p14:tracePt t="370" x="8048625" y="2528888"/>
          <p14:tracePt t="381" x="7870825" y="2493963"/>
          <p14:tracePt t="392" x="7651750" y="2441575"/>
          <p14:tracePt t="404" x="7531100" y="2414588"/>
          <p14:tracePt t="405" x="7410450" y="2384425"/>
          <p14:tracePt t="414" x="7318375" y="2357438"/>
          <p14:tracePt t="425" x="7194550" y="2327275"/>
          <p14:tracePt t="436" x="7137400" y="2312988"/>
          <p14:tracePt t="447" x="7080250" y="2293938"/>
          <p14:tracePt t="459" x="7043738" y="2282825"/>
          <p14:tracePt t="469" x="7024688" y="2282825"/>
          <p14:tracePt t="480" x="6997700" y="2271713"/>
          <p14:tracePt t="493" x="6983413" y="2271713"/>
          <p14:tracePt t="494" x="6970713" y="2266950"/>
          <p14:tracePt t="976" x="6956425" y="2255838"/>
          <p14:tracePt t="982" x="6929438" y="2244725"/>
          <p14:tracePt t="992" x="6907213" y="2230438"/>
          <p14:tracePt t="1003" x="6827838" y="2187575"/>
          <p14:tracePt t="1014" x="6781800" y="2157413"/>
          <p14:tracePt t="1025" x="6680200" y="2078038"/>
          <p14:tracePt t="1037" x="6567488" y="1984375"/>
          <p14:tracePt t="1048" x="6510338" y="1943100"/>
          <p14:tracePt t="1058" x="6408738" y="1855788"/>
          <p14:tracePt t="1070" x="6343650" y="1806575"/>
          <p14:tracePt t="1072" x="6288088" y="1776413"/>
          <p14:tracePt t="1081" x="6234113" y="1746250"/>
          <p14:tracePt t="1092" x="6151563" y="1693863"/>
          <p14:tracePt t="1103" x="6116638" y="1670050"/>
          <p14:tracePt t="1114" x="6056313" y="1639888"/>
          <p14:tracePt t="1127" x="6022975" y="1609725"/>
          <p14:tracePt t="1136" x="6003925" y="1598613"/>
          <p14:tracePt t="1147" x="5976938" y="1576388"/>
          <p14:tracePt t="1159" x="5965825" y="1565275"/>
          <p14:tracePt t="1162" x="5954713" y="1552575"/>
          <p14:tracePt t="1169" x="5940425" y="1541463"/>
          <p14:tracePt t="1182" x="5916613" y="1522413"/>
          <p14:tracePt t="1192" x="5905500" y="1511300"/>
          <p14:tracePt t="1203" x="5886450" y="1489075"/>
          <p14:tracePt t="1214" x="5867400" y="1477963"/>
          <p14:tracePt t="1225" x="5848350" y="1462088"/>
          <p14:tracePt t="1237" x="5826125" y="1447800"/>
          <p14:tracePt t="1248" x="5822950" y="1443038"/>
          <p14:tracePt t="1258" x="5803900" y="1428750"/>
          <p14:tracePt t="1271" x="5788025" y="1412875"/>
          <p14:tracePt t="1281" x="5776913" y="1409700"/>
          <p14:tracePt t="1292" x="5762625" y="1398588"/>
          <p14:tracePt t="1303" x="5754688" y="1390650"/>
          <p14:tracePt t="1314" x="5732463" y="1382713"/>
          <p14:tracePt t="1326" x="5727700" y="1379538"/>
          <p14:tracePt t="1327" x="5721350" y="1376363"/>
          <p14:tracePt t="1337" x="5716588" y="1371600"/>
          <p14:tracePt t="1347" x="5702300" y="1363663"/>
          <p14:tracePt t="1361" x="5697538" y="1363663"/>
          <p14:tracePt t="1369" x="5694363" y="1360488"/>
          <p14:tracePt t="1382" x="5686425" y="1357313"/>
          <p14:tracePt t="1395" x="5678488" y="1357313"/>
          <p14:tracePt t="1403" x="5678488" y="1352550"/>
          <p14:tracePt t="1416" x="5675313" y="1349375"/>
          <p14:tracePt t="1425" x="5672138" y="1349375"/>
          <p14:tracePt t="5125" x="5622925" y="1338263"/>
          <p14:tracePt t="5130" x="5568950" y="1322388"/>
          <p14:tracePt t="5159" x="5346700" y="1314450"/>
          <p14:tracePt t="5170" x="5286375" y="1319213"/>
          <p14:tracePt t="5180" x="5180013" y="1327150"/>
          <p14:tracePt t="5193" x="5097463" y="1344613"/>
          <p14:tracePt t="5203" x="5056188" y="1344613"/>
          <p14:tracePt t="5214" x="4938713" y="1379538"/>
          <p14:tracePt t="5226" x="4878388" y="1387475"/>
          <p14:tracePt t="5227" x="4813300" y="1401763"/>
          <p14:tracePt t="5236" x="4752975" y="1401763"/>
          <p14:tracePt t="5248" x="4670425" y="1409700"/>
          <p14:tracePt t="5258" x="4640263" y="1409700"/>
          <p14:tracePt t="5270" x="4575175" y="1409700"/>
          <p14:tracePt t="5282" x="4522788" y="1409700"/>
          <p14:tracePt t="5292" x="4484688" y="1409700"/>
          <p14:tracePt t="5304" x="4424363" y="1409700"/>
          <p14:tracePt t="5314" x="4391025" y="1409700"/>
          <p14:tracePt t="5325" x="4319588" y="1409700"/>
          <p14:tracePt t="5338" x="4254500" y="1412875"/>
          <p14:tracePt t="5347" x="4232275" y="1420813"/>
          <p14:tracePt t="5358" x="4186238" y="1420813"/>
          <p14:tracePt t="5370" x="4164013" y="1423988"/>
          <p14:tracePt t="5372" x="4148138" y="1423988"/>
          <p14:tracePt t="5380" x="4125913" y="1431925"/>
          <p14:tracePt t="5392" x="4092575" y="1431925"/>
          <p14:tracePt t="5403" x="4081463" y="1436688"/>
          <p14:tracePt t="5414" x="4062413" y="1436688"/>
          <p14:tracePt t="5426" x="4051300" y="1436688"/>
          <p14:tracePt t="5427" x="4046538" y="1436688"/>
          <p14:tracePt t="5436" x="4038600" y="1436688"/>
          <p14:tracePt t="5448" x="4032250" y="1436688"/>
          <p14:tracePt t="5459" x="4024313" y="1436688"/>
          <p14:tracePt t="5469" x="4016375" y="1431925"/>
          <p14:tracePt t="5483" x="4013200" y="1431925"/>
          <p14:tracePt t="5495" x="4008438" y="1431925"/>
          <p14:tracePt t="6054" x="3994150" y="1431925"/>
          <p14:tracePt t="6060" x="3971925" y="1431925"/>
          <p14:tracePt t="6070" x="3933825" y="1423988"/>
          <p14:tracePt t="6081" x="3819525" y="1417638"/>
          <p14:tracePt t="6092" x="3759200" y="1417638"/>
          <p14:tracePt t="6103" x="3635375" y="1401763"/>
          <p14:tracePt t="6115" x="3521075" y="1379538"/>
          <p14:tracePt t="6125" x="3460750" y="1371600"/>
          <p14:tracePt t="6136" x="3367088" y="1357313"/>
          <p14:tracePt t="6148" x="3332163" y="1344613"/>
          <p14:tracePt t="6149" x="3298825" y="1338263"/>
          <p14:tracePt t="6158" x="3276600" y="1330325"/>
          <p14:tracePt t="6170" x="3233738" y="1327150"/>
          <p14:tracePt t="6181" x="3219450" y="1319213"/>
          <p14:tracePt t="6192" x="3192463" y="1314450"/>
          <p14:tracePt t="6204" x="3173413" y="1314450"/>
          <p14:tracePt t="6214" x="3162300" y="1314450"/>
          <p14:tracePt t="6225" x="3136900" y="1314450"/>
          <p14:tracePt t="6236" x="3121025" y="1314450"/>
          <p14:tracePt t="6247" x="3082925" y="1314450"/>
          <p14:tracePt t="6260" x="3038475" y="1322388"/>
          <p14:tracePt t="6269" x="3014663" y="1322388"/>
          <p14:tracePt t="6280" x="2970213" y="1330325"/>
          <p14:tracePt t="6292" x="2947988" y="1330325"/>
          <p14:tracePt t="6294" x="2928938" y="1333500"/>
          <p14:tracePt t="6303" x="2913063" y="1333500"/>
          <p14:tracePt t="6315" x="2879725" y="1333500"/>
          <p14:tracePt t="6325" x="2855913" y="1333500"/>
          <p14:tracePt t="6336" x="2830513" y="1333500"/>
          <p14:tracePt t="6349" x="2806700" y="1333500"/>
          <p14:tracePt t="6358" x="2789238" y="1333500"/>
          <p14:tracePt t="6370" x="2762250" y="1327150"/>
          <p14:tracePt t="6381" x="2754313" y="1327150"/>
          <p14:tracePt t="6392" x="2720975" y="1327150"/>
          <p14:tracePt t="6404" x="2693988" y="1327150"/>
          <p14:tracePt t="6415" x="2679700" y="1327150"/>
          <p14:tracePt t="6425" x="2647950" y="1327150"/>
          <p14:tracePt t="6436" x="2636838" y="1330325"/>
          <p14:tracePt t="6438" x="2622550" y="1330325"/>
          <p14:tracePt t="6447" x="2611438" y="1330325"/>
          <p14:tracePt t="6459" x="2576513" y="1333500"/>
          <p14:tracePt t="6470" x="2570163" y="1338263"/>
          <p14:tracePt t="6480" x="2543175" y="1338263"/>
          <p14:tracePt t="6493" x="2524125" y="1344613"/>
          <p14:tracePt t="6503" x="2513013" y="1349375"/>
          <p14:tracePt t="6514" x="2486025" y="1349375"/>
          <p14:tracePt t="6525" x="2482850" y="1352550"/>
          <p14:tracePt t="6536" x="2463800" y="1360488"/>
          <p14:tracePt t="6549" x="2441575" y="1363663"/>
          <p14:tracePt t="6558" x="2433638" y="1368425"/>
          <p14:tracePt t="6569" x="2411413" y="1379538"/>
          <p14:tracePt t="6582" x="2403475" y="1379538"/>
          <p14:tracePt t="6583" x="2395538" y="1382713"/>
          <p14:tracePt t="6592" x="2387600" y="1382713"/>
          <p14:tracePt t="6604" x="2362200" y="1393825"/>
          <p14:tracePt t="6614" x="2349500" y="1393825"/>
          <p14:tracePt t="6625" x="2332038" y="1398588"/>
          <p14:tracePt t="6637" x="2319338" y="1406525"/>
          <p14:tracePt t="6638" x="2312988" y="1406525"/>
          <p14:tracePt t="6648" x="2301875" y="1409700"/>
          <p14:tracePt t="6659" x="2286000" y="1412875"/>
          <p14:tracePt t="6670" x="2278063" y="1420813"/>
          <p14:tracePt t="6680" x="2263775" y="1423988"/>
          <p14:tracePt t="6693" x="2255838" y="1428750"/>
          <p14:tracePt t="6703" x="2244725" y="1431925"/>
          <p14:tracePt t="6714" x="2236788" y="1443038"/>
          <p14:tracePt t="6726" x="2233613" y="1443038"/>
          <p14:tracePt t="6727" x="2228850" y="1447800"/>
          <p14:tracePt t="6736" x="2225675" y="1450975"/>
          <p14:tracePt t="6748" x="2214563" y="1458913"/>
          <p14:tracePt t="6758" x="2209800" y="1462088"/>
          <p14:tracePt t="6769" x="2206625" y="1462088"/>
          <p14:tracePt t="6782" x="2203450" y="1466850"/>
          <p14:tracePt t="6783" x="2198688" y="1473200"/>
          <p14:tracePt t="6792" x="2195513" y="1477963"/>
          <p14:tracePt t="6803" x="2187575" y="1481138"/>
          <p14:tracePt t="6815" x="2187575" y="1485900"/>
          <p14:tracePt t="6825" x="2184400" y="1492250"/>
          <p14:tracePt t="6837" x="2176463" y="1500188"/>
          <p14:tracePt t="6851" x="2173288" y="1508125"/>
          <p14:tracePt t="6858" x="2173288" y="1511300"/>
          <p14:tracePt t="6869" x="2168525" y="1516063"/>
          <p14:tracePt t="6881" x="2165350" y="1516063"/>
          <p14:tracePt t="6892" x="2165350" y="1519238"/>
          <p14:tracePt t="6903" x="2157413" y="1522413"/>
          <p14:tracePt t="6914" x="2154238" y="1530350"/>
          <p14:tracePt t="6927" x="2149475" y="1538288"/>
          <p14:tracePt t="6936" x="2149475" y="1541463"/>
          <p14:tracePt t="6948" x="2146300" y="1549400"/>
          <p14:tracePt t="6959" x="2146300" y="1552575"/>
          <p14:tracePt t="6970" x="2143125" y="1552575"/>
          <p14:tracePt t="6981" x="2138363" y="1557338"/>
          <p14:tracePt t="6992" x="2135188" y="1560513"/>
          <p14:tracePt t="7003" x="2135188" y="1568450"/>
          <p14:tracePt t="7014" x="2135188" y="1571625"/>
          <p14:tracePt t="7016" x="2135188" y="1576388"/>
          <p14:tracePt t="7025" x="2135188" y="1579563"/>
          <p14:tracePt t="7037" x="2135188" y="1587500"/>
          <p14:tracePt t="7048" x="2135188" y="1590675"/>
          <p14:tracePt t="7058" x="2135188" y="1601788"/>
          <p14:tracePt t="7071" x="2135188" y="1606550"/>
          <p14:tracePt t="7072" x="2135188" y="1609725"/>
          <p14:tracePt t="7081" x="2135188" y="1614488"/>
          <p14:tracePt t="7092" x="2135188" y="1620838"/>
          <p14:tracePt t="7103" x="2135188" y="1625600"/>
          <p14:tracePt t="7114" x="2135188" y="1631950"/>
          <p14:tracePt t="7126" x="2135188" y="1636713"/>
          <p14:tracePt t="7147" x="2135188" y="1639888"/>
          <p14:tracePt t="7160" x="2135188" y="1644650"/>
          <p14:tracePt t="7181" x="2135188" y="1647825"/>
          <p14:tracePt t="7195" x="2135188" y="1651000"/>
          <p14:tracePt t="7208" x="2135188" y="1655763"/>
          <p14:tracePt t="7215" x="2135188" y="1662113"/>
          <p14:tracePt t="7222" x="2135188" y="1666875"/>
          <p14:tracePt t="7229" x="2135188" y="1670050"/>
          <p14:tracePt t="7237" x="2135188" y="1677988"/>
          <p14:tracePt t="7247" x="2138363" y="1681163"/>
          <p14:tracePt t="7258" x="2143125" y="1697038"/>
          <p14:tracePt t="7271" x="2146300" y="1711325"/>
          <p14:tracePt t="7281" x="2146300" y="1719263"/>
          <p14:tracePt t="7292" x="2154238" y="1730375"/>
          <p14:tracePt t="7303" x="2154238" y="1735138"/>
          <p14:tracePt t="7305" x="2157413" y="1741488"/>
          <p14:tracePt t="7314" x="2157413" y="1746250"/>
          <p14:tracePt t="7326" x="2160588" y="1757363"/>
          <p14:tracePt t="7336" x="2160588" y="1760538"/>
          <p14:tracePt t="7347" x="2160588" y="1768475"/>
          <p14:tracePt t="7359" x="2165350" y="1773238"/>
          <p14:tracePt t="7360" x="2165350" y="1776413"/>
          <p14:tracePt t="7373" x="2165350" y="1779588"/>
          <p14:tracePt t="7381" x="2168525" y="1779588"/>
          <p14:tracePt t="7394" x="2168525" y="1787525"/>
          <p14:tracePt t="7403" x="2173288" y="1790700"/>
          <p14:tracePt t="7415" x="2173288" y="1795463"/>
          <p14:tracePt t="7425" x="2176463" y="1798638"/>
          <p14:tracePt t="7436" x="2184400" y="1806575"/>
          <p14:tracePt t="7448" x="2184400" y="1809750"/>
          <p14:tracePt t="7450" x="2187575" y="1809750"/>
          <p14:tracePt t="7458" x="2187575" y="1817688"/>
          <p14:tracePt t="7471" x="2190750" y="1828800"/>
          <p14:tracePt t="7481" x="2195513" y="1833563"/>
          <p14:tracePt t="7492" x="2203450" y="1839913"/>
          <p14:tracePt t="7504" x="2214563" y="1855788"/>
          <p14:tracePt t="7514" x="2217738" y="1858963"/>
          <p14:tracePt t="7525" x="2236788" y="1870075"/>
          <p14:tracePt t="7536" x="2239963" y="1874838"/>
          <p14:tracePt t="7547" x="2263775" y="1893888"/>
          <p14:tracePt t="7560" x="2270125" y="1900238"/>
          <p14:tracePt t="7561" x="2289175" y="1912938"/>
          <p14:tracePt t="7570" x="2301875" y="1924050"/>
          <p14:tracePt t="7581" x="2327275" y="1938338"/>
          <p14:tracePt t="7592" x="2338388" y="1949450"/>
          <p14:tracePt t="7603" x="2365375" y="1965325"/>
          <p14:tracePt t="7615" x="2398713" y="1984375"/>
          <p14:tracePt t="7625" x="2411413" y="1987550"/>
          <p14:tracePt t="7636" x="2428875" y="1998663"/>
          <p14:tracePt t="7649" x="2441575" y="2003425"/>
          <p14:tracePt t="7650" x="2452688" y="2006600"/>
          <p14:tracePt t="7658" x="2455863" y="2006600"/>
          <p14:tracePt t="7670" x="2466975" y="2014538"/>
          <p14:tracePt t="7681" x="2471738" y="2014538"/>
          <p14:tracePt t="7692" x="2486025" y="2014538"/>
          <p14:tracePt t="7704" x="2493963" y="2014538"/>
          <p14:tracePt t="7714" x="2497138" y="2014538"/>
          <p14:tracePt t="7725" x="2513013" y="2014538"/>
          <p14:tracePt t="7736" x="2516188" y="2014538"/>
          <p14:tracePt t="7747" x="2532063" y="2014538"/>
          <p14:tracePt t="7760" x="2551113" y="2006600"/>
          <p14:tracePt t="7770" x="2562225" y="2006600"/>
          <p14:tracePt t="7781" x="2600325" y="2006600"/>
          <p14:tracePt t="7793" x="2622550" y="2006600"/>
          <p14:tracePt t="7794" x="2644775" y="2006600"/>
          <p14:tracePt t="7803" x="2667000" y="2006600"/>
          <p14:tracePt t="7814" x="2720975" y="2006600"/>
          <p14:tracePt t="7825" x="2743200" y="2006600"/>
          <p14:tracePt t="7836" x="2773363" y="2006600"/>
          <p14:tracePt t="7849" x="2806700" y="2003425"/>
          <p14:tracePt t="7858" x="2822575" y="2003425"/>
          <p14:tracePt t="7870" x="2855913" y="2003425"/>
          <p14:tracePt t="7881" x="2879725" y="2003425"/>
          <p14:tracePt t="7891" x="2916238" y="2003425"/>
          <p14:tracePt t="7904" x="2962275" y="2003425"/>
          <p14:tracePt t="7914" x="3000375" y="2003425"/>
          <p14:tracePt t="7925" x="3052763" y="2003425"/>
          <p14:tracePt t="7937" x="3082925" y="2003425"/>
          <p14:tracePt t="7938" x="3105150" y="2003425"/>
          <p14:tracePt t="7948" x="3136900" y="2003425"/>
          <p14:tracePt t="7959" x="3189288" y="2003425"/>
          <p14:tracePt t="7970" x="3211513" y="2003425"/>
          <p14:tracePt t="7981" x="3271838" y="2003425"/>
          <p14:tracePt t="7993" x="3336925" y="2003425"/>
          <p14:tracePt t="8003" x="3378200" y="2003425"/>
          <p14:tracePt t="8014" x="3441700" y="2009775"/>
          <p14:tracePt t="8025" x="3465513" y="2017713"/>
          <p14:tracePt t="8036" x="3517900" y="2017713"/>
          <p14:tracePt t="8049" x="3567113" y="2022475"/>
          <p14:tracePt t="8059" x="3589338" y="2028825"/>
          <p14:tracePt t="8069" x="3635375" y="2033588"/>
          <p14:tracePt t="8082" x="3657600" y="2033588"/>
          <p14:tracePt t="8083" x="3687763" y="2033588"/>
          <p14:tracePt t="8092" x="3709988" y="2041525"/>
          <p14:tracePt t="8104" x="3775075" y="2044700"/>
          <p14:tracePt t="8114" x="3816350" y="2044700"/>
          <p14:tracePt t="8125" x="3876675" y="2044700"/>
          <p14:tracePt t="8137" x="3898900" y="2044700"/>
          <p14:tracePt t="8138" x="3937000" y="2044700"/>
          <p14:tracePt t="8148" x="3959225" y="2044700"/>
          <p14:tracePt t="8158" x="4043363" y="2052638"/>
          <p14:tracePt t="8170" x="4092575" y="2058988"/>
          <p14:tracePt t="8181" x="4186238" y="2066925"/>
          <p14:tracePt t="8193" x="4262438" y="2082800"/>
          <p14:tracePt t="8203" x="4284663" y="2082800"/>
          <p14:tracePt t="8214" x="4322763" y="2082800"/>
          <p14:tracePt t="8226" x="4333875" y="2078038"/>
          <p14:tracePt t="8227" x="4344988" y="2074863"/>
          <p14:tracePt t="8806" x="4398963" y="2058988"/>
          <p14:tracePt t="8811" x="4462463" y="2044700"/>
          <p14:tracePt t="8836" x="4640263" y="1998663"/>
          <p14:tracePt t="8847" x="4703763" y="1984375"/>
          <p14:tracePt t="8860" x="4752975" y="1973263"/>
          <p14:tracePt t="8870" x="4776788" y="1973263"/>
          <p14:tracePt t="8881" x="4837113" y="1968500"/>
          <p14:tracePt t="8893" x="4859338" y="1962150"/>
          <p14:tracePt t="8894" x="4900613" y="1962150"/>
          <p14:tracePt t="8903" x="4933950" y="1962150"/>
          <p14:tracePt t="8915" x="4995863" y="1962150"/>
          <p14:tracePt t="8925" x="5037138" y="1962150"/>
          <p14:tracePt t="8936" x="5081588" y="1962150"/>
          <p14:tracePt t="8948" x="5097463" y="1962150"/>
          <p14:tracePt t="8949" x="5119688" y="1954213"/>
          <p14:tracePt t="8958" x="5141913" y="1954213"/>
          <p14:tracePt t="8971" x="5187950" y="1949450"/>
          <p14:tracePt t="8981" x="5221288" y="1949450"/>
          <p14:tracePt t="8992" x="5300663" y="1949450"/>
          <p14:tracePt t="9003" x="5360988" y="1949450"/>
          <p14:tracePt t="9005" x="5422900" y="1949450"/>
          <p14:tracePt t="9014" x="5475288" y="1949450"/>
          <p14:tracePt t="9026" x="5546725" y="1949450"/>
          <p14:tracePt t="9037" x="5588000" y="1949450"/>
          <p14:tracePt t="9039" x="5629275" y="1954213"/>
          <p14:tracePt t="9047" x="5672138" y="1954213"/>
          <p14:tracePt t="9060" x="5702300" y="1954213"/>
          <p14:tracePt t="9061" x="5743575" y="1954213"/>
          <p14:tracePt t="9070" x="5773738" y="1954213"/>
          <p14:tracePt t="9080" x="5837238" y="1962150"/>
          <p14:tracePt t="9092" x="5880100" y="1962150"/>
          <p14:tracePt t="9094" x="5902325" y="1965325"/>
          <p14:tracePt t="9103" x="5924550" y="1965325"/>
          <p14:tracePt t="9115" x="5951538" y="1973263"/>
          <p14:tracePt t="9125" x="5962650" y="1973263"/>
          <p14:tracePt t="9136" x="5981700" y="1976438"/>
          <p14:tracePt t="9148" x="5992813" y="1979613"/>
          <p14:tracePt t="9150" x="5995988" y="1979613"/>
          <p14:tracePt t="9158" x="6000750" y="1979613"/>
          <p14:tracePt t="9170" x="6015038" y="1979613"/>
          <p14:tracePt t="9181" x="6019800" y="1979613"/>
          <p14:tracePt t="9192" x="6022975" y="1979613"/>
          <p14:tracePt t="9204" x="6030913" y="1979613"/>
          <p14:tracePt t="9217" x="6034088" y="1979613"/>
          <p14:tracePt t="9232" x="6038850" y="1979613"/>
          <p14:tracePt t="9252" x="6045200" y="1979613"/>
          <p14:tracePt t="9453" x="6045200" y="1976438"/>
          <p14:tracePt t="9458" x="6042025" y="1976438"/>
          <p14:tracePt t="9481" x="6038850" y="1976438"/>
          <p14:tracePt t="9493" x="6034088" y="1976438"/>
          <p14:tracePt t="9503" x="6034088" y="1973263"/>
          <p14:tracePt t="9521" x="6030913" y="1973263"/>
          <p14:tracePt t="9576" x="6030913" y="1968500"/>
          <p14:tracePt t="9734" x="6026150" y="1968500"/>
          <p14:tracePt t="9769" x="6022975" y="1968500"/>
          <p14:tracePt t="9776" x="6022975" y="1965325"/>
          <p14:tracePt t="9782" x="6019800" y="1957388"/>
          <p14:tracePt t="10457" x="6069013" y="1973263"/>
          <p14:tracePt t="10463" x="6132513" y="2006600"/>
          <p14:tracePt t="10492" x="6491288" y="2097088"/>
          <p14:tracePt t="10504" x="6605588" y="2116138"/>
          <p14:tracePt t="10506" x="6721475" y="2132013"/>
          <p14:tracePt t="10514" x="6838950" y="2151063"/>
          <p14:tracePt t="10526" x="7099300" y="2168525"/>
          <p14:tracePt t="10536" x="7224713" y="2168525"/>
          <p14:tracePt t="10547" x="7458075" y="2187575"/>
          <p14:tracePt t="10560" x="7624763" y="2187575"/>
          <p14:tracePt t="10561" x="7772400" y="2195513"/>
          <p14:tracePt t="10570" x="7885113" y="2206625"/>
          <p14:tracePt t="10581" x="8108950" y="2230438"/>
          <p14:tracePt t="10592" x="8248650" y="2260600"/>
          <p14:tracePt t="10594" x="8369300" y="2290763"/>
          <p14:tracePt t="10603" x="8459788" y="2312988"/>
          <p14:tracePt t="10615" x="8645525" y="2365375"/>
          <p14:tracePt t="10625" x="8747125" y="2381250"/>
          <p14:tracePt t="10636" x="8943975" y="2414588"/>
          <p14:tracePt t="10649" x="9015413" y="2430463"/>
          <p14:tracePt t="10650" x="9086850" y="2441575"/>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9"/>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9" name="Google Shape;119;p19"/>
          <p:cNvSpPr txBox="1"/>
          <p:nvPr/>
        </p:nvSpPr>
        <p:spPr>
          <a:xfrm>
            <a:off x="340500" y="1899838"/>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a:latin typeface="Rubik"/>
                <a:ea typeface="Rubik"/>
                <a:cs typeface="Rubik"/>
                <a:sym typeface="Rubik"/>
              </a:rPr>
              <a:t>Video Presentation Here</a:t>
            </a:r>
            <a:endParaRPr sz="5000" b="1">
              <a:latin typeface="Rubik"/>
              <a:ea typeface="Rubik"/>
              <a:cs typeface="Rubik"/>
              <a:sym typeface="Rubik"/>
            </a:endParaRPr>
          </a:p>
        </p:txBody>
      </p:sp>
      <p:pic>
        <p:nvPicPr>
          <p:cNvPr id="120" name="Google Shape;120;p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1" name="Google Shape;121;p19"/>
          <p:cNvSpPr txBox="1"/>
          <p:nvPr/>
        </p:nvSpPr>
        <p:spPr>
          <a:xfrm>
            <a:off x="340500" y="2843463"/>
            <a:ext cx="8376900" cy="400079"/>
          </a:xfrm>
          <a:prstGeom prst="rect">
            <a:avLst/>
          </a:prstGeom>
          <a:noFill/>
          <a:ln>
            <a:noFill/>
          </a:ln>
        </p:spPr>
        <p:txBody>
          <a:bodyPr spcFirstLastPara="1" wrap="square" lIns="91425" tIns="91425" rIns="91425" bIns="91425" anchor="t" anchorCtr="0">
            <a:spAutoFit/>
          </a:bodyPr>
          <a:lstStyle/>
          <a:p>
            <a:pPr lvl="0" algn="ctr"/>
            <a:r>
              <a:rPr lang="en-ID" dirty="0">
                <a:latin typeface="Rubik"/>
                <a:ea typeface="Rubik"/>
                <a:cs typeface="Rubik"/>
                <a:sym typeface="Rubik"/>
                <a:hlinkClick r:id="rId5"/>
              </a:rPr>
              <a:t>https://drive.google.com/file/d/1ddWUGgGH2d3mQcUvt2rJQ_wup_TlagTO/view?usp=sharing</a:t>
            </a:r>
            <a:endParaRPr lang="en-ID" dirty="0">
              <a:latin typeface="Rubik"/>
              <a:ea typeface="Rubik"/>
              <a:cs typeface="Rubik"/>
              <a:sym typeface="Rubik"/>
            </a:endParaRPr>
          </a:p>
        </p:txBody>
      </p:sp>
    </p:spTree>
  </p:cSld>
  <p:clrMapOvr>
    <a:masterClrMapping/>
  </p:clrMapOvr>
  <mc:AlternateContent xmlns:mc="http://schemas.openxmlformats.org/markup-compatibility/2006" xmlns:p14="http://schemas.microsoft.com/office/powerpoint/2010/main">
    <mc:Choice Requires="p14">
      <p:transition spd="slow" p14:dur="2000" advTm="9375"/>
    </mc:Choice>
    <mc:Fallback xmlns="">
      <p:transition spd="slow" advTm="9375"/>
    </mc:Fallback>
  </mc:AlternateContent>
  <p:extLst>
    <p:ext uri="{3A86A75C-4F4B-4683-9AE1-C65F6400EC91}">
      <p14:laserTraceLst xmlns:p14="http://schemas.microsoft.com/office/powerpoint/2010/main">
        <p14:tracePtLst>
          <p14:tracePt t="279" x="9037638" y="2460625"/>
          <p14:tracePt t="286" x="8905875" y="2433638"/>
          <p14:tracePt t="293" x="8785225" y="2406650"/>
          <p14:tracePt t="303" x="8678863" y="2370138"/>
          <p14:tracePt t="315" x="8402638" y="2279650"/>
          <p14:tracePt t="326" x="8218488" y="2217738"/>
          <p14:tracePt t="328" x="8048625" y="2165350"/>
          <p14:tracePt t="337" x="7900988" y="2112963"/>
          <p14:tracePt t="348" x="7493000" y="1938338"/>
          <p14:tracePt t="360" x="7281863" y="1851025"/>
          <p14:tracePt t="370" x="6910388" y="1746250"/>
          <p14:tracePt t="383" x="6537325" y="1689100"/>
          <p14:tracePt t="393" x="6427788" y="1681163"/>
          <p14:tracePt t="403" x="6245225" y="1693863"/>
          <p14:tracePt t="415" x="6154738" y="1700213"/>
          <p14:tracePt t="417" x="6083300" y="1700213"/>
          <p14:tracePt t="426" x="6030913" y="1708150"/>
          <p14:tracePt t="438" x="5965825" y="1716088"/>
          <p14:tracePt t="448" x="5943600" y="1716088"/>
          <p14:tracePt t="460" x="5910263" y="1724025"/>
          <p14:tracePt t="1016" x="5872163" y="1724025"/>
          <p14:tracePt t="1022" x="5822950" y="1724025"/>
          <p14:tracePt t="1059" x="5502275" y="1677988"/>
          <p14:tracePt t="1072" x="5380038" y="1662113"/>
          <p14:tracePt t="1082" x="5316538" y="1655763"/>
          <p14:tracePt t="1092" x="5187950" y="1655763"/>
          <p14:tracePt t="1105" x="5116513" y="1655763"/>
          <p14:tracePt t="1106" x="5037138" y="1655763"/>
          <p14:tracePt t="1116" x="4957763" y="1655763"/>
          <p14:tracePt t="1126" x="4794250" y="1658938"/>
          <p14:tracePt t="1138" x="4711700" y="1666875"/>
          <p14:tracePt t="1140" x="4613275" y="1666875"/>
          <p14:tracePt t="1148" x="4511675" y="1685925"/>
          <p14:tracePt t="1161" x="4341813" y="1700213"/>
          <p14:tracePt t="1171" x="4257675" y="1708150"/>
          <p14:tracePt t="1182" x="4095750" y="1727200"/>
          <p14:tracePt t="1193" x="4013200" y="1741488"/>
          <p14:tracePt t="1194" x="3933825" y="1749425"/>
          <p14:tracePt t="1204" x="3862388" y="1757363"/>
          <p14:tracePt t="1215" x="3717925" y="1784350"/>
          <p14:tracePt t="1226" x="3665538" y="1790700"/>
          <p14:tracePt t="1237" x="3562350" y="1806575"/>
          <p14:tracePt t="1249" x="3521075" y="1806575"/>
          <p14:tracePt t="1250" x="3498850" y="1809750"/>
          <p14:tracePt t="1259" x="3465513" y="1809750"/>
          <p14:tracePt t="1271" x="3427413" y="1809750"/>
          <p14:tracePt t="1282" x="3411538" y="1809750"/>
          <p14:tracePt t="1284" x="3400425" y="1809750"/>
          <p14:tracePt t="3479" x="3408363" y="1820863"/>
          <p14:tracePt t="3485" x="3419475" y="1833563"/>
          <p14:tracePt t="3515" x="3468688" y="1874838"/>
          <p14:tracePt t="3527" x="3484563" y="1889125"/>
          <p14:tracePt t="3537" x="3495675" y="1900238"/>
          <p14:tracePt t="3548" x="3509963" y="1916113"/>
          <p14:tracePt t="3559" x="3521075" y="1919288"/>
          <p14:tracePt t="3571" x="3540125" y="1938338"/>
          <p14:tracePt t="3583" x="3562350" y="1946275"/>
          <p14:tracePt t="3593" x="3578225" y="1957388"/>
          <p14:tracePt t="3604" x="3600450" y="1968500"/>
          <p14:tracePt t="3616" x="3608388" y="1976438"/>
          <p14:tracePt t="3618" x="3619500" y="1984375"/>
          <p14:tracePt t="3626" x="3630613" y="1992313"/>
          <p14:tracePt t="3638" x="3649663" y="1998663"/>
          <p14:tracePt t="3649" x="3660775" y="2006600"/>
          <p14:tracePt t="3660" x="3676650" y="2014538"/>
          <p14:tracePt t="3672" x="3687763" y="2017713"/>
          <p14:tracePt t="3681" x="3690938" y="2022475"/>
          <p14:tracePt t="3693" x="3706813" y="2033588"/>
          <p14:tracePt t="3704" x="3709988" y="2033588"/>
          <p14:tracePt t="3706" x="3714750" y="2036763"/>
          <p14:tracePt t="3715" x="3717925" y="2036763"/>
          <p14:tracePt t="3727" x="3729038" y="2041525"/>
          <p14:tracePt t="3740" x="3733800" y="2044700"/>
          <p14:tracePt t="3748" x="3740150" y="2044700"/>
          <p14:tracePt t="3761" x="3740150" y="2047875"/>
          <p14:tracePt t="3762" x="3752850" y="2047875"/>
          <p14:tracePt t="3771" x="3756025" y="2055813"/>
          <p14:tracePt t="3782" x="3763963" y="2063750"/>
          <p14:tracePt t="3793" x="3767138" y="2063750"/>
          <p14:tracePt t="3804" x="3770313" y="2066925"/>
          <p14:tracePt t="3816" x="3783013" y="2071688"/>
          <p14:tracePt t="3826" x="3786188" y="2074863"/>
          <p14:tracePt t="3837" x="3794125" y="2078038"/>
          <p14:tracePt t="3849" x="3797300" y="2078038"/>
          <p14:tracePt t="3851" x="3800475" y="2078038"/>
          <p14:tracePt t="3859" x="3800475" y="2085975"/>
          <p14:tracePt t="3871" x="3805238" y="2085975"/>
          <p14:tracePt t="3885" x="3813175" y="2085975"/>
          <p14:tracePt t="3969" x="3808413" y="2082800"/>
          <p14:tracePt t="3988" x="3805238" y="2082800"/>
          <p14:tracePt t="3995" x="3805238" y="2078038"/>
          <p14:tracePt t="4009" x="3800475" y="2078038"/>
          <p14:tracePt t="4016" x="3800475" y="2074863"/>
          <p14:tracePt t="4022" x="3797300" y="2074863"/>
          <p14:tracePt t="4037" x="3794125" y="2071688"/>
          <p14:tracePt t="4050" x="3789363" y="2066925"/>
          <p14:tracePt t="4064" x="3786188" y="2066925"/>
          <p14:tracePt t="4071" x="3778250" y="2063750"/>
          <p14:tracePt t="4077" x="3775075" y="2063750"/>
          <p14:tracePt t="4084" x="3767138" y="2055813"/>
          <p14:tracePt t="4093" x="3756025" y="2055813"/>
          <p14:tracePt t="4104" x="3748088" y="2052638"/>
          <p14:tracePt t="4106" x="3736975" y="2047875"/>
          <p14:tracePt t="4115" x="3725863" y="2041525"/>
          <p14:tracePt t="4126" x="3687763" y="2036763"/>
          <p14:tracePt t="4138" x="3665538" y="2028825"/>
          <p14:tracePt t="4140" x="3646488" y="2025650"/>
          <p14:tracePt t="4149" x="3630613" y="2025650"/>
          <p14:tracePt t="4161" x="3589338" y="2017713"/>
          <p14:tracePt t="4171" x="3567113" y="2014538"/>
          <p14:tracePt t="4182" x="3529013" y="2014538"/>
          <p14:tracePt t="4193" x="3506788" y="2006600"/>
          <p14:tracePt t="4195" x="3484563" y="2006600"/>
          <p14:tracePt t="4204" x="3460750" y="2003425"/>
          <p14:tracePt t="4215" x="3408363" y="2003425"/>
          <p14:tracePt t="4226" x="3367088" y="1995488"/>
          <p14:tracePt t="4237" x="3302000" y="1995488"/>
          <p14:tracePt t="4250" x="3230563" y="1995488"/>
          <p14:tracePt t="4260" x="3208338" y="1995488"/>
          <p14:tracePt t="4271" x="3162300" y="1995488"/>
          <p14:tracePt t="4282" x="3140075" y="1995488"/>
          <p14:tracePt t="4285" x="3117850" y="1995488"/>
          <p14:tracePt t="4293" x="3094038" y="1995488"/>
          <p14:tracePt t="4305" x="3057525" y="1995488"/>
          <p14:tracePt t="4315" x="3033713" y="1995488"/>
          <p14:tracePt t="4326" x="2992438" y="2006600"/>
          <p14:tracePt t="4338" x="2978150" y="2006600"/>
          <p14:tracePt t="4340" x="2962275" y="2014538"/>
          <p14:tracePt t="4348" x="2943225" y="2017713"/>
          <p14:tracePt t="4360" x="2909888" y="2036763"/>
          <p14:tracePt t="4371" x="2894013" y="2041525"/>
          <p14:tracePt t="4382" x="2874963" y="2047875"/>
          <p14:tracePt t="4394" x="2863850" y="2047875"/>
          <p14:tracePt t="4395" x="2860675" y="2052638"/>
          <p14:tracePt t="4404" x="2852738" y="2052638"/>
          <p14:tracePt t="4415" x="2838450" y="2055813"/>
          <p14:tracePt t="4426" x="2833688" y="2055813"/>
          <p14:tracePt t="4437" x="2825750" y="2055813"/>
          <p14:tracePt t="4450" x="2814638" y="2055813"/>
          <p14:tracePt t="4463" x="2811463" y="2055813"/>
          <p14:tracePt t="4470" x="2806700" y="2055813"/>
          <p14:tracePt t="4918" x="2765425" y="2055813"/>
          <p14:tracePt t="4924" x="2716213" y="2047875"/>
          <p14:tracePt t="4949" x="2570163" y="2025650"/>
          <p14:tracePt t="4959" x="2482850" y="2003425"/>
          <p14:tracePt t="4972" x="2441575" y="1995488"/>
          <p14:tracePt t="4973" x="2398713" y="1987550"/>
          <p14:tracePt t="4981" x="2354263" y="1984375"/>
          <p14:tracePt t="4993" x="2270125" y="1962150"/>
          <p14:tracePt t="5004" x="2225675" y="1954213"/>
          <p14:tracePt t="5015" x="2173288" y="1943100"/>
          <p14:tracePt t="5027" x="2108200" y="1935163"/>
          <p14:tracePt t="5037" x="2074863" y="1935163"/>
          <p14:tracePt t="5048" x="2001838" y="1938338"/>
          <p14:tracePt t="5060" x="1960563" y="1946275"/>
          <p14:tracePt t="5062" x="1916113" y="1954213"/>
          <p14:tracePt t="5071" x="1885950" y="1957388"/>
          <p14:tracePt t="5083" x="1828800" y="1973263"/>
          <p14:tracePt t="5093" x="1798638" y="1973263"/>
          <p14:tracePt t="5104" x="1757363" y="1976438"/>
          <p14:tracePt t="5116" x="1741488" y="1976438"/>
          <p14:tracePt t="5117" x="1719263" y="1976438"/>
          <p14:tracePt t="5126" x="1703388" y="1984375"/>
          <p14:tracePt t="5137" x="1662113" y="1984375"/>
          <p14:tracePt t="5149" x="1647825" y="1987550"/>
          <p14:tracePt t="5160" x="1620838" y="1992313"/>
          <p14:tracePt t="5172" x="1593850" y="1998663"/>
          <p14:tracePt t="5182" x="1582738" y="2003425"/>
          <p14:tracePt t="5193" x="1563688" y="2009775"/>
          <p14:tracePt t="5204" x="1557338" y="2009775"/>
          <p14:tracePt t="5206" x="1549400" y="2009775"/>
          <p14:tracePt t="5215" x="1541463" y="2014538"/>
          <p14:tracePt t="5227" x="1522413" y="2017713"/>
          <p14:tracePt t="5238" x="1514475" y="2017713"/>
          <p14:tracePt t="5249" x="1497013" y="2028825"/>
          <p14:tracePt t="5261" x="1489075" y="2028825"/>
          <p14:tracePt t="5262" x="1484313" y="2033588"/>
          <p14:tracePt t="5271" x="1473200" y="2036763"/>
          <p14:tracePt t="5282" x="1450975" y="2055813"/>
          <p14:tracePt t="5293" x="1447800" y="2063750"/>
          <p14:tracePt t="5304" x="1423988" y="2093913"/>
          <p14:tracePt t="5316" x="1409700" y="2120900"/>
          <p14:tracePt t="5326" x="1398588" y="2135188"/>
          <p14:tracePt t="5338" x="1374775" y="2165350"/>
          <p14:tracePt t="5349" x="1371600" y="2181225"/>
          <p14:tracePt t="5350" x="1360488" y="2192338"/>
          <p14:tracePt t="5360" x="1352550" y="2214563"/>
          <p14:tracePt t="5371" x="1333500" y="2255838"/>
          <p14:tracePt t="5382" x="1322388" y="2279650"/>
          <p14:tracePt t="5393" x="1311275" y="2335213"/>
          <p14:tracePt t="5404" x="1303338" y="2357438"/>
          <p14:tracePt t="5406" x="1300163" y="2376488"/>
          <p14:tracePt t="5415" x="1300163" y="2400300"/>
          <p14:tracePt t="5427" x="1295400" y="2425700"/>
          <p14:tracePt t="5438" x="1295400" y="2433638"/>
          <p14:tracePt t="5448" x="1295400" y="2452688"/>
          <p14:tracePt t="5461" x="1295400" y="2474913"/>
          <p14:tracePt t="5471" x="1295400" y="2482850"/>
          <p14:tracePt t="5482" x="1295400" y="2505075"/>
          <p14:tracePt t="5493" x="1295400" y="2513013"/>
          <p14:tracePt t="5495" x="1295400" y="2520950"/>
          <p14:tracePt t="5504" x="1295400" y="2528888"/>
          <p14:tracePt t="5516" x="1295400" y="2535238"/>
          <p14:tracePt t="5526" x="1295400" y="2540000"/>
          <p14:tracePt t="5537" x="1295400" y="2554288"/>
          <p14:tracePt t="5550" x="1295400" y="2559050"/>
          <p14:tracePt t="5560" x="1295400" y="2562225"/>
          <p14:tracePt t="5571" x="1300163" y="2565400"/>
          <p14:tracePt t="5584" x="1300163" y="2570163"/>
          <p14:tracePt t="5598" x="1300163" y="2573338"/>
          <p14:tracePt t="5612" x="1303338" y="2573338"/>
          <p14:tracePt t="5619" x="1303338" y="2578100"/>
          <p14:tracePt t="5633" x="1303338" y="2584450"/>
          <p14:tracePt t="5653" x="1303338" y="2589213"/>
          <p14:tracePt t="5667" x="1303338" y="2592388"/>
          <p14:tracePt t="5694" x="1303338" y="2595563"/>
          <p14:tracePt t="5722" x="1303338" y="2600325"/>
          <p14:tracePt t="5839" x="1300163" y="2595563"/>
          <p14:tracePt t="5852" x="1295400" y="2595563"/>
          <p14:tracePt t="5871" x="1289050" y="2589213"/>
          <p14:tracePt t="5882" x="1281113" y="2578100"/>
          <p14:tracePt t="5894" x="1273175" y="2573338"/>
          <p14:tracePt t="5904" x="1270000" y="2570163"/>
          <p14:tracePt t="5915" x="1265238" y="2562225"/>
          <p14:tracePt t="5927" x="1265238" y="2559050"/>
          <p14:tracePt t="5929" x="1258888" y="2559050"/>
          <p14:tracePt t="5937" x="1258888" y="2551113"/>
          <p14:tracePt t="5950" x="1254125" y="2543175"/>
          <p14:tracePt t="5960" x="1250950" y="2543175"/>
          <p14:tracePt t="5971" x="1250950" y="2540000"/>
          <p14:tracePt t="5982" x="1246188" y="2535238"/>
          <p14:tracePt t="5993" x="1243013" y="2535238"/>
          <p14:tracePt t="6005" x="1239838" y="2532063"/>
          <p14:tracePt t="6015" x="1239838" y="2528888"/>
          <p14:tracePt t="6026" x="1235075" y="2528888"/>
          <p14:tracePt t="6039" x="1228725" y="2520950"/>
          <p14:tracePt t="6049" x="1228725" y="2516188"/>
          <p14:tracePt t="6059" x="1223963" y="2513013"/>
          <p14:tracePt t="6071" x="1220788" y="2513013"/>
          <p14:tracePt t="6082" x="1220788" y="2509838"/>
          <p14:tracePt t="6128" x="1216025" y="2509838"/>
          <p14:tracePt t="6197" x="1216025" y="2513013"/>
          <p14:tracePt t="6211" x="1216025" y="2516188"/>
          <p14:tracePt t="6224" x="1216025" y="2524125"/>
          <p14:tracePt t="6252" x="1216025" y="2528888"/>
          <p14:tracePt t="6272" x="1216025" y="2532063"/>
          <p14:tracePt t="6293" x="1216025" y="2535238"/>
          <p14:tracePt t="6306" x="1216025" y="2540000"/>
          <p14:tracePt t="6314" x="1220788" y="2540000"/>
          <p14:tracePt t="6328" x="1220788" y="2543175"/>
          <p14:tracePt t="6348" x="1223963" y="2543175"/>
          <p14:tracePt t="6369" x="1223963" y="2547938"/>
          <p14:tracePt t="6583" x="1223963" y="2543175"/>
          <p14:tracePt t="6665" x="1231900" y="2543175"/>
          <p14:tracePt t="6685" x="1235075" y="2543175"/>
          <p14:tracePt t="6699" x="1239838" y="2543175"/>
          <p14:tracePt t="6713" x="1243013" y="2543175"/>
          <p14:tracePt t="6726" x="1246188" y="2543175"/>
          <p14:tracePt t="6740" x="1250950" y="2543175"/>
          <p14:tracePt t="6747" x="1254125" y="2547938"/>
          <p14:tracePt t="6754" x="1262063" y="2547938"/>
          <p14:tracePt t="6761" x="1265238" y="2554288"/>
          <p14:tracePt t="6771" x="1270000" y="2554288"/>
          <p14:tracePt t="6782" x="1276350" y="2562225"/>
          <p14:tracePt t="6793" x="1289050" y="2565400"/>
          <p14:tracePt t="6804" x="1300163" y="2578100"/>
          <p14:tracePt t="6815" x="1311275" y="2584450"/>
          <p14:tracePt t="6817" x="1322388" y="2592388"/>
          <p14:tracePt t="6826" x="1333500" y="2603500"/>
          <p14:tracePt t="6838" x="1352550" y="2619375"/>
          <p14:tracePt t="6849" x="1363663" y="2630488"/>
          <p14:tracePt t="6859" x="1398588" y="2644775"/>
          <p14:tracePt t="6871" x="1417638" y="2657475"/>
          <p14:tracePt t="6873" x="1439863" y="2663825"/>
          <p14:tracePt t="6882" x="1473200" y="2674938"/>
          <p14:tracePt t="6893" x="1560513" y="2706688"/>
          <p14:tracePt t="6906" x="1658938" y="2743200"/>
          <p14:tracePt t="6915" x="1711325" y="2759075"/>
          <p14:tracePt t="6928" x="1806575" y="2797175"/>
          <p14:tracePt t="6937" x="1862138" y="2819400"/>
          <p14:tracePt t="6948" x="2006600" y="2860675"/>
          <p14:tracePt t="6960" x="2078038" y="2876550"/>
          <p14:tracePt t="6961" x="2149475" y="2890838"/>
          <p14:tracePt t="6970" x="2203450" y="2906713"/>
          <p14:tracePt t="6983" x="2301875" y="2936875"/>
          <p14:tracePt t="6993" x="2354263" y="2943225"/>
          <p14:tracePt t="7004" x="2478088" y="2967038"/>
          <p14:tracePt t="7016" x="2600325" y="2974975"/>
          <p14:tracePt t="7026" x="2660650" y="2974975"/>
          <p14:tracePt t="7038" x="2773363" y="2970213"/>
          <p14:tracePt t="7049" x="2844800" y="2970213"/>
          <p14:tracePt t="7051" x="2913063" y="2962275"/>
          <p14:tracePt t="7059" x="3014663" y="2955925"/>
          <p14:tracePt t="7072" x="3178175" y="2955925"/>
          <p14:tracePt t="7082" x="3257550" y="2959100"/>
          <p14:tracePt t="7093" x="3389313" y="2967038"/>
          <p14:tracePt t="7104" x="3468688" y="2967038"/>
          <p14:tracePt t="7106" x="3540125" y="2967038"/>
          <p14:tracePt t="7115" x="3611563" y="2967038"/>
          <p14:tracePt t="7127" x="3721100" y="2962275"/>
          <p14:tracePt t="7137" x="3767138" y="2955925"/>
          <p14:tracePt t="7148" x="3838575" y="2951163"/>
          <p14:tracePt t="7161" x="3873500" y="2943225"/>
          <p14:tracePt t="7162" x="3895725" y="2943225"/>
          <p14:tracePt t="7171" x="3925888" y="2943225"/>
          <p14:tracePt t="7182" x="3989388" y="2936875"/>
          <p14:tracePt t="7193" x="4019550" y="2928938"/>
          <p14:tracePt t="7204" x="4095750" y="2925763"/>
          <p14:tracePt t="7216" x="4160838" y="2909888"/>
          <p14:tracePt t="7226" x="4202113" y="2901950"/>
          <p14:tracePt t="7237" x="4276725" y="2895600"/>
          <p14:tracePt t="7249" x="4319588" y="2890838"/>
          <p14:tracePt t="7250" x="4349750" y="2890838"/>
          <p14:tracePt t="7259" x="4383088" y="2890838"/>
          <p14:tracePt t="7272" x="4446588" y="2890838"/>
          <p14:tracePt t="7282" x="4476750" y="2890838"/>
          <p14:tracePt t="7293" x="4519613" y="2890838"/>
          <p14:tracePt t="7305" x="4560888" y="2890838"/>
          <p14:tracePt t="7316" x="4591050" y="2890838"/>
          <p14:tracePt t="7326" x="4662488" y="2890838"/>
          <p14:tracePt t="7338" x="4722813" y="2895600"/>
          <p14:tracePt t="7348" x="4859338" y="2917825"/>
          <p14:tracePt t="7361" x="4972050" y="2932113"/>
          <p14:tracePt t="7371" x="5013325" y="2940050"/>
          <p14:tracePt t="7382" x="5086350" y="2947988"/>
          <p14:tracePt t="7393" x="5130800" y="2951163"/>
          <p14:tracePt t="7395" x="5180013" y="2951163"/>
          <p14:tracePt t="7404" x="5251450" y="2947988"/>
          <p14:tracePt t="7416" x="5403850" y="2947988"/>
          <p14:tracePt t="7427" x="5464175" y="2940050"/>
          <p14:tracePt t="7437" x="5576888" y="2943225"/>
          <p14:tracePt t="7449" x="5626100" y="2943225"/>
          <p14:tracePt t="7451" x="5678488" y="2959100"/>
          <p14:tracePt t="7459" x="5743575" y="2967038"/>
          <p14:tracePt t="7471" x="5856288" y="3000375"/>
          <p14:tracePt t="7482" x="5902325" y="3011488"/>
          <p14:tracePt t="7493" x="5970588" y="3038475"/>
          <p14:tracePt t="7505" x="6026150" y="3060700"/>
          <p14:tracePt t="7515" x="6045200" y="3065463"/>
          <p14:tracePt t="7526" x="6053138" y="3068638"/>
          <p14:tracePt t="8056" x="6064250" y="3068638"/>
          <p14:tracePt t="8062" x="6080125" y="3076575"/>
          <p14:tracePt t="8093" x="6173788" y="3090863"/>
          <p14:tracePt t="8104" x="6227763" y="3106738"/>
          <p14:tracePt t="8115" x="6269038" y="3106738"/>
          <p14:tracePt t="8126" x="6348413" y="3106738"/>
          <p14:tracePt t="8138" x="6442075" y="3106738"/>
          <p14:tracePt t="8149" x="6483350" y="3106738"/>
          <p14:tracePt t="8159" x="6556375" y="3106738"/>
          <p14:tracePt t="8172" x="6586538" y="3106738"/>
          <p14:tracePt t="8173" x="6616700" y="3106738"/>
          <p14:tracePt t="8182" x="6657975" y="3106738"/>
          <p14:tracePt t="8194" x="6729413" y="3106738"/>
          <p14:tracePt t="8204" x="6759575" y="3106738"/>
          <p14:tracePt t="8215" x="6846888" y="3101975"/>
          <p14:tracePt t="8227" x="6888163" y="3095625"/>
          <p14:tracePt t="8229" x="6918325" y="3095625"/>
          <p14:tracePt t="8238" x="6959600" y="3095625"/>
          <p14:tracePt t="8249" x="7043738" y="3095625"/>
          <p14:tracePt t="8260" x="7080250" y="3095625"/>
          <p14:tracePt t="8270" x="7175500" y="3098800"/>
          <p14:tracePt t="8283" x="7277100" y="3106738"/>
          <p14:tracePt t="8293" x="7337425" y="3106738"/>
          <p14:tracePt t="8304" x="7451725" y="3114675"/>
          <p14:tracePt t="8316" x="7512050" y="3114675"/>
          <p14:tracePt t="8317" x="7591425" y="3114675"/>
          <p14:tracePt t="8326" x="7673975" y="3106738"/>
          <p14:tracePt t="8338" x="7854950" y="3098800"/>
          <p14:tracePt t="8349" x="7934325" y="3090863"/>
          <p14:tracePt t="8359" x="8104188" y="3090863"/>
          <p14:tracePt t="8372" x="8207375" y="3076575"/>
          <p14:tracePt t="8373" x="8316913" y="3065463"/>
          <p14:tracePt t="8382" x="8407400" y="3057525"/>
          <p14:tracePt t="8394" x="8580438" y="3041650"/>
          <p14:tracePt t="8404" x="8683625" y="3022600"/>
          <p14:tracePt t="8415" x="8886825" y="2989263"/>
          <p14:tracePt t="8428" x="9023350" y="2959100"/>
          <p14:tracePt t="8437" x="9064625" y="295910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25"/>
        <p:cNvGrpSpPr/>
        <p:nvPr/>
      </p:nvGrpSpPr>
      <p:grpSpPr>
        <a:xfrm>
          <a:off x="0" y="0"/>
          <a:ext cx="0" cy="0"/>
          <a:chOff x="0" y="0"/>
          <a:chExt cx="0" cy="0"/>
        </a:xfrm>
      </p:grpSpPr>
      <p:pic>
        <p:nvPicPr>
          <p:cNvPr id="126" name="Google Shape;126;p20"/>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27" name="Google Shape;127;p20"/>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28" name="Google Shape;128;p20"/>
          <p:cNvSpPr txBox="1"/>
          <p:nvPr/>
        </p:nvSpPr>
        <p:spPr>
          <a:xfrm>
            <a:off x="2376000" y="1939850"/>
            <a:ext cx="4392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29" name="Google Shape;129;p20"/>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7" name="Google Shape;61;p13">
            <a:extLst>
              <a:ext uri="{FF2B5EF4-FFF2-40B4-BE49-F238E27FC236}">
                <a16:creationId xmlns:a16="http://schemas.microsoft.com/office/drawing/2014/main" id="{8CEE752F-E7AA-4BEC-8906-FDF3CBF9FECE}"/>
              </a:ext>
            </a:extLst>
          </p:cNvPr>
          <p:cNvPicPr preferRelativeResize="0"/>
          <p:nvPr/>
        </p:nvPicPr>
        <p:blipFill>
          <a:blip r:embed="rId5">
            <a:alphaModFix/>
          </a:blip>
          <a:stretch>
            <a:fillRect/>
          </a:stretch>
        </p:blipFill>
        <p:spPr>
          <a:xfrm>
            <a:off x="4841639" y="4352275"/>
            <a:ext cx="1887200" cy="439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8599"/>
    </mc:Choice>
    <mc:Fallback xmlns="">
      <p:transition spd="slow" advTm="8599"/>
    </mc:Fallback>
  </mc:AlternateContent>
  <p:extLst>
    <p:ext uri="{3A86A75C-4F4B-4683-9AE1-C65F6400EC91}">
      <p14:laserTraceLst xmlns:p14="http://schemas.microsoft.com/office/powerpoint/2010/main">
        <p14:tracePtLst>
          <p14:tracePt t="448" x="9007475" y="2520950"/>
          <p14:tracePt t="454" x="8883650" y="2509838"/>
          <p14:tracePt t="461" x="8732838" y="2501900"/>
          <p14:tracePt t="472" x="8599488" y="2490788"/>
          <p14:tracePt t="483" x="8270875" y="2449513"/>
          <p14:tracePt t="495" x="8070850" y="2414588"/>
          <p14:tracePt t="496" x="7832725" y="2376488"/>
          <p14:tracePt t="506" x="7575550" y="2335213"/>
          <p14:tracePt t="517" x="7043738" y="2260600"/>
          <p14:tracePt t="528" x="6808788" y="2233613"/>
          <p14:tracePt t="539" x="6367463" y="2211388"/>
          <p14:tracePt t="551" x="6075363" y="2211388"/>
          <p14:tracePt t="561" x="5976938" y="2203450"/>
          <p14:tracePt t="572" x="5834063" y="2176463"/>
          <p14:tracePt t="584" x="5788025" y="2165350"/>
          <p14:tracePt t="585" x="5754688" y="2143125"/>
          <p14:tracePt t="1054" x="5683250" y="2135188"/>
          <p14:tracePt t="1060" x="5618163" y="2120900"/>
          <p14:tracePt t="1083" x="5422900" y="2063750"/>
          <p14:tracePt t="1095" x="5248275" y="2014538"/>
          <p14:tracePt t="1106" x="5154613" y="1979613"/>
          <p14:tracePt t="1117" x="4979988" y="1938338"/>
          <p14:tracePt t="1128" x="4908550" y="1912938"/>
          <p14:tracePt t="1130" x="4832350" y="1897063"/>
          <p14:tracePt t="1139" x="4741863" y="1882775"/>
          <p14:tracePt t="1150" x="4549775" y="1847850"/>
          <p14:tracePt t="1161" x="4459288" y="1828800"/>
          <p14:tracePt t="1172" x="4303713" y="1790700"/>
          <p14:tracePt t="1185" x="4160838" y="1765300"/>
          <p14:tracePt t="1194" x="4087813" y="1757363"/>
          <p14:tracePt t="1205" x="3937000" y="1757363"/>
          <p14:tracePt t="1218" x="3865563" y="1757363"/>
          <p14:tracePt t="1219" x="3786188" y="1760538"/>
          <p14:tracePt t="1227" x="3714750" y="1768475"/>
          <p14:tracePt t="1239" x="3570288" y="1787525"/>
          <p14:tracePt t="1250" x="3517900" y="1795463"/>
          <p14:tracePt t="1261" x="3422650" y="1814513"/>
          <p14:tracePt t="1274" x="3348038" y="1828800"/>
          <p14:tracePt t="1283" x="3306763" y="1844675"/>
          <p14:tracePt t="1294" x="3238500" y="1863725"/>
          <p14:tracePt t="1306" x="3203575" y="1870075"/>
          <p14:tracePt t="1308" x="3173413" y="1878013"/>
          <p14:tracePt t="1317" x="3148013" y="1889125"/>
          <p14:tracePt t="1329" x="3079750" y="1924050"/>
          <p14:tracePt t="1339" x="3049588" y="1949450"/>
          <p14:tracePt t="1350" x="3000375" y="1992313"/>
          <p14:tracePt t="1362" x="2981325" y="2006600"/>
          <p14:tracePt t="1372" x="2947988" y="2036763"/>
          <p14:tracePt t="1384" x="2932113" y="2052638"/>
          <p14:tracePt t="1395" x="2921000" y="2063750"/>
          <p14:tracePt t="1405" x="2901950" y="2066925"/>
          <p14:tracePt t="1418" x="2898775" y="2071688"/>
          <p14:tracePt t="1419" x="2886075" y="2071688"/>
          <p14:tracePt t="1428" x="2879725" y="2078038"/>
          <p14:tracePt t="1439" x="2852738" y="2078038"/>
          <p14:tracePt t="1450" x="2841625" y="2078038"/>
          <p14:tracePt t="1461" x="2830513" y="2074863"/>
          <p14:tracePt t="1927" x="2795588" y="2078038"/>
          <p14:tracePt t="1934" x="2743200" y="2085975"/>
          <p14:tracePt t="1962" x="2630488" y="2116138"/>
          <p14:tracePt t="1972" x="2603500" y="2124075"/>
          <p14:tracePt t="1983" x="2573338" y="2135188"/>
          <p14:tracePt t="1995" x="2554288" y="2135188"/>
          <p14:tracePt t="1997" x="2546350" y="2138363"/>
          <p14:tracePt t="2005" x="2535238" y="2146300"/>
          <p14:tracePt t="2017" x="2520950" y="2154238"/>
          <p14:tracePt t="2028" x="2513013" y="2154238"/>
          <p14:tracePt t="2040" x="2501900" y="2162175"/>
          <p14:tracePt t="2051" x="2493963" y="2173288"/>
          <p14:tracePt t="2061" x="2493963" y="2176463"/>
          <p14:tracePt t="2072" x="2490788" y="2181225"/>
          <p14:tracePt t="2084" x="2490788" y="2187575"/>
          <p14:tracePt t="2085" x="2486025" y="2192338"/>
          <p14:tracePt t="2094" x="2486025" y="2200275"/>
          <p14:tracePt t="2106" x="2486025" y="2217738"/>
          <p14:tracePt t="2117" x="2486025" y="2233613"/>
          <p14:tracePt t="2128" x="2486025" y="2260600"/>
          <p14:tracePt t="2139" x="2486025" y="2266950"/>
          <p14:tracePt t="2140" x="2486025" y="2279650"/>
          <p14:tracePt t="2150" x="2486025" y="2293938"/>
          <p14:tracePt t="2161" x="2486025" y="2320925"/>
          <p14:tracePt t="2172" x="2493963" y="2332038"/>
          <p14:tracePt t="2183" x="2497138" y="2362200"/>
          <p14:tracePt t="2196" x="2505075" y="2411413"/>
          <p14:tracePt t="2206" x="2508250" y="2433638"/>
          <p14:tracePt t="2217" x="2520950" y="2479675"/>
          <p14:tracePt t="2228" x="2527300" y="2505075"/>
          <p14:tracePt t="2230" x="2535238" y="2528888"/>
          <p14:tracePt t="2239" x="2538413" y="2551113"/>
          <p14:tracePt t="2251" x="2557463" y="2584450"/>
          <p14:tracePt t="2261" x="2562225" y="2600325"/>
          <p14:tracePt t="2272" x="2565400" y="2622550"/>
          <p14:tracePt t="2285" x="2570163" y="2627313"/>
          <p14:tracePt t="2286" x="2576513" y="2633663"/>
          <p14:tracePt t="2295" x="2581275" y="2638425"/>
          <p14:tracePt t="2306" x="2584450" y="2649538"/>
          <p14:tracePt t="2317" x="2587625" y="2657475"/>
          <p14:tracePt t="2328" x="2600325" y="2663825"/>
          <p14:tracePt t="2340" x="2603500" y="2668588"/>
          <p14:tracePt t="2341" x="2606675" y="2679700"/>
          <p14:tracePt t="2349" x="2611438" y="2682875"/>
          <p14:tracePt t="2361" x="2614613" y="2690813"/>
          <p14:tracePt t="2373" x="2617788" y="2698750"/>
          <p14:tracePt t="2374" x="2625725" y="2706688"/>
          <p14:tracePt t="2383" x="2630488" y="2709863"/>
          <p14:tracePt t="2396" x="2636838" y="2713038"/>
          <p14:tracePt t="2405" x="2641600" y="2717800"/>
          <p14:tracePt t="2417" x="2644775" y="2724150"/>
          <p14:tracePt t="2428" x="2644775" y="2728913"/>
          <p14:tracePt t="2429" x="2647950" y="2728913"/>
          <p14:tracePt t="2439" x="2647950" y="2732088"/>
          <p14:tracePt t="2450" x="2655888" y="2732088"/>
          <p14:tracePt t="2461" x="2660650" y="2732088"/>
          <p14:tracePt t="2472" x="2663825" y="2732088"/>
          <p14:tracePt t="2485" x="2671763" y="2732088"/>
          <p14:tracePt t="2498" x="2674938" y="2732088"/>
          <p14:tracePt t="2505" x="2679700" y="2732088"/>
          <p14:tracePt t="2517" x="2686050" y="2732088"/>
          <p14:tracePt t="2519" x="2690813" y="2732088"/>
          <p14:tracePt t="2532" x="2693988" y="2732088"/>
          <p14:tracePt t="2547" x="2697163" y="2732088"/>
          <p14:tracePt t="2553" x="2701925" y="2732088"/>
          <p14:tracePt t="2561" x="2705100" y="2732088"/>
          <p14:tracePt t="2573" x="2709863" y="2732088"/>
          <p14:tracePt t="2575" x="2713038" y="2732088"/>
          <p14:tracePt t="2587" x="2724150" y="2736850"/>
          <p14:tracePt t="2595" x="2735263" y="2736850"/>
          <p14:tracePt t="2606" x="2740025" y="2740025"/>
          <p14:tracePt t="2609" x="2746375" y="2740025"/>
          <p14:tracePt t="2616" x="2765425" y="2747963"/>
          <p14:tracePt t="2628" x="2789238" y="2751138"/>
          <p14:tracePt t="2630" x="2803525" y="2762250"/>
          <p14:tracePt t="2639" x="2833688" y="2770188"/>
          <p14:tracePt t="2650" x="2921000" y="2786063"/>
          <p14:tracePt t="2661" x="2962275" y="2797175"/>
          <p14:tracePt t="2672" x="3049588" y="2811463"/>
          <p14:tracePt t="2685" x="3143250" y="2833688"/>
          <p14:tracePt t="2694" x="3197225" y="2841625"/>
          <p14:tracePt t="2705" x="3328988" y="2863850"/>
          <p14:tracePt t="2718" x="3400425" y="2882900"/>
          <p14:tracePt t="2719" x="3465513" y="2890838"/>
          <p14:tracePt t="2728" x="3525838" y="2898775"/>
          <p14:tracePt t="2740" x="3630613" y="2921000"/>
          <p14:tracePt t="2750" x="3673475" y="2925763"/>
          <p14:tracePt t="2761" x="3759200" y="2955925"/>
          <p14:tracePt t="2772" x="3783013" y="2962275"/>
          <p14:tracePt t="2774" x="3816350" y="2967038"/>
          <p14:tracePt t="2783" x="3838575" y="2974975"/>
          <p14:tracePt t="2794" x="3879850" y="2986088"/>
          <p14:tracePt t="2806" x="3903663" y="2992438"/>
          <p14:tracePt t="2808" x="3925888" y="2997200"/>
          <p14:tracePt t="2816" x="3941763" y="3005138"/>
          <p14:tracePt t="2829" x="3983038" y="3016250"/>
          <p14:tracePt t="2839" x="4005263" y="3019425"/>
          <p14:tracePt t="2850" x="4054475" y="3030538"/>
          <p14:tracePt t="2863" x="4111625" y="3049588"/>
          <p14:tracePt t="2873" x="4144963" y="3057525"/>
          <p14:tracePt t="2883" x="4197350" y="3068638"/>
          <p14:tracePt t="2894" x="4232275" y="3076575"/>
          <p14:tracePt t="2905" x="4284663" y="3076575"/>
          <p14:tracePt t="2917" x="4306888" y="3084513"/>
          <p14:tracePt t="2919" x="4337050" y="3084513"/>
          <p14:tracePt t="2928" x="4364038" y="3087688"/>
          <p14:tracePt t="2939" x="4429125" y="3095625"/>
          <p14:tracePt t="2950" x="4470400" y="3101975"/>
          <p14:tracePt t="2961" x="4541838" y="3109913"/>
          <p14:tracePt t="2973" x="4618038" y="3117850"/>
          <p14:tracePt t="2984" x="4648200" y="3117850"/>
          <p14:tracePt t="2994" x="4719638" y="3117850"/>
          <p14:tracePt t="3006" x="4749800" y="3117850"/>
          <p14:tracePt t="3008" x="4783138" y="3117850"/>
          <p14:tracePt t="3017" x="4821238" y="3117850"/>
          <p14:tracePt t="3028" x="4927600" y="3098800"/>
          <p14:tracePt t="3040" x="5002213" y="3071813"/>
          <p14:tracePt t="3050" x="5119688" y="3008313"/>
          <p14:tracePt t="3062" x="5218113" y="2970213"/>
          <p14:tracePt t="3072" x="5251450" y="2959100"/>
          <p14:tracePt t="3084" x="5294313" y="2940050"/>
          <p14:tracePt t="3094" x="5308600" y="2936875"/>
          <p14:tracePt t="3105" x="5330825" y="2928938"/>
          <p14:tracePt t="3118" x="5343525" y="2925763"/>
          <p14:tracePt t="3128" x="5346700" y="2925763"/>
          <p14:tracePt t="3139" x="5365750" y="2921000"/>
          <p14:tracePt t="3150" x="5373688" y="2921000"/>
          <p14:tracePt t="3161" x="5391150" y="2909888"/>
          <p14:tracePt t="3173" x="5410200" y="2906713"/>
          <p14:tracePt t="3183" x="5422900" y="2901950"/>
          <p14:tracePt t="3194" x="5440363" y="2895600"/>
          <p14:tracePt t="3207" x="5453063" y="2890838"/>
          <p14:tracePt t="3208" x="5459413" y="2887663"/>
          <p14:tracePt t="3217" x="5478463" y="2879725"/>
          <p14:tracePt t="3228" x="5505450" y="2868613"/>
          <p14:tracePt t="3239" x="5519738" y="2857500"/>
          <p14:tracePt t="3250" x="5546725" y="2846388"/>
          <p14:tracePt t="3262" x="5611813" y="2833688"/>
          <p14:tracePt t="3272" x="5629275" y="2822575"/>
          <p14:tracePt t="3283" x="5629275" y="2808288"/>
          <p14:tracePt t="3295" x="5629275" y="2792413"/>
          <p14:tracePt t="3296" x="5629275" y="2786063"/>
          <p14:tracePt t="4122" x="5653088" y="2786063"/>
          <p14:tracePt t="4129" x="5683250" y="2786063"/>
          <p14:tracePt t="4150" x="5776913" y="2786063"/>
          <p14:tracePt t="4161" x="5807075" y="2786063"/>
          <p14:tracePt t="4163" x="5837238" y="2786063"/>
          <p14:tracePt t="4172" x="5880100" y="2778125"/>
          <p14:tracePt t="4184" x="5962650" y="2778125"/>
          <p14:tracePt t="4195" x="6003925" y="2770188"/>
          <p14:tracePt t="4206" x="6056313" y="2770188"/>
          <p14:tracePt t="4217" x="6080125" y="2770188"/>
          <p14:tracePt t="4218" x="6099175" y="2770188"/>
          <p14:tracePt t="4227" x="6113463" y="2770188"/>
          <p14:tracePt t="4239" x="6148388" y="2762250"/>
          <p14:tracePt t="4250" x="6162675" y="2759075"/>
          <p14:tracePt t="4261" x="6196013" y="2759075"/>
          <p14:tracePt t="4273" x="6211888" y="2751138"/>
          <p14:tracePt t="4274" x="6227763" y="2751138"/>
          <p14:tracePt t="4283" x="6249988" y="2747963"/>
          <p14:tracePt t="4294" x="6283325" y="2743200"/>
          <p14:tracePt t="4306" x="6299200" y="2736850"/>
          <p14:tracePt t="4316" x="6329363" y="2724150"/>
          <p14:tracePt t="4329" x="6351588" y="2724150"/>
          <p14:tracePt t="4338" x="6362700" y="2720975"/>
          <p14:tracePt t="4350" x="6381750" y="2713038"/>
          <p14:tracePt t="4362" x="6392863" y="2713038"/>
          <p14:tracePt t="4363" x="6403975" y="2709863"/>
          <p14:tracePt t="4372" x="6411913" y="2706688"/>
          <p14:tracePt t="4384" x="6427788" y="2693988"/>
          <p14:tracePt t="4394" x="6438900" y="2693988"/>
          <p14:tracePt t="4405" x="6457950" y="2687638"/>
          <p14:tracePt t="4417" x="6469063" y="2679700"/>
          <p14:tracePt t="4419" x="6480175" y="2674938"/>
          <p14:tracePt t="4428" x="6483350" y="2671763"/>
          <p14:tracePt t="4439" x="6502400" y="2660650"/>
          <p14:tracePt t="4451" x="6507163" y="2657475"/>
          <p14:tracePt t="4453" x="6518275" y="2644775"/>
          <p14:tracePt t="4461" x="6521450" y="2641600"/>
          <p14:tracePt t="4473" x="6532563" y="2633663"/>
          <p14:tracePt t="4484" x="6540500" y="2630488"/>
          <p14:tracePt t="4494" x="6556375" y="2614613"/>
          <p14:tracePt t="4507" x="6559550" y="2608263"/>
          <p14:tracePt t="4517" x="6562725" y="2600325"/>
          <p14:tracePt t="4528" x="6570663" y="2592388"/>
          <p14:tracePt t="4541" x="6570663" y="2589213"/>
          <p14:tracePt t="4550" x="6573838" y="2584450"/>
          <p14:tracePt t="4562" x="6578600" y="2578100"/>
          <p14:tracePt t="4576" x="6578600" y="2570163"/>
          <p14:tracePt t="4583" x="6578600" y="2565400"/>
          <p14:tracePt t="4595" x="6578600" y="2562225"/>
          <p14:tracePt t="4605" x="6578600" y="2559050"/>
          <p14:tracePt t="4618" x="6578600" y="2551113"/>
          <p14:tracePt t="4628" x="6578600" y="2547938"/>
          <p14:tracePt t="4639" x="6578600" y="2540000"/>
          <p14:tracePt t="4658" x="6578600" y="2535238"/>
          <p14:tracePt t="5657" x="6578600" y="2532063"/>
          <p14:tracePt t="5663" x="6578600" y="2528888"/>
          <p14:tracePt t="5672" x="6573838" y="2524125"/>
          <p14:tracePt t="5684" x="6567488" y="2509838"/>
          <p14:tracePt t="5695" x="6559550" y="2501900"/>
          <p14:tracePt t="5705" x="6551613" y="2479675"/>
          <p14:tracePt t="5718" x="6529388" y="2455863"/>
          <p14:tracePt t="5728" x="6526213" y="2452688"/>
          <p14:tracePt t="5739" x="6510338" y="2433638"/>
          <p14:tracePt t="5750" x="6507163" y="2430463"/>
          <p14:tracePt t="5761" x="6491288" y="2414588"/>
          <p14:tracePt t="5774" x="6483350" y="2406650"/>
          <p14:tracePt t="5783" x="6472238" y="2395538"/>
          <p14:tracePt t="5794" x="6464300" y="2389188"/>
          <p14:tracePt t="5806" x="6453188" y="2384425"/>
          <p14:tracePt t="5808" x="6450013" y="2373313"/>
          <p14:tracePt t="5817" x="6446838" y="2370138"/>
          <p14:tracePt t="5828" x="6430963" y="2357438"/>
          <p14:tracePt t="5839" x="6423025" y="2351088"/>
          <p14:tracePt t="5850" x="6400800" y="2339975"/>
          <p14:tracePt t="5863" x="6397625" y="2335213"/>
          <p14:tracePt t="5864" x="6392863" y="2332038"/>
          <p14:tracePt t="5872" x="6389688" y="2320925"/>
          <p14:tracePt t="5883" x="6367463" y="2312988"/>
          <p14:tracePt t="5895" x="6354763" y="2301875"/>
          <p14:tracePt t="5905" x="6343650" y="2290763"/>
          <p14:tracePt t="5917" x="6332538" y="2286000"/>
          <p14:tracePt t="5919" x="6321425" y="2282825"/>
          <p14:tracePt t="5928" x="6318250" y="2271713"/>
          <p14:tracePt t="5938" x="6294438" y="2260600"/>
          <p14:tracePt t="5950" x="6288088" y="2255838"/>
          <p14:tracePt t="5952" x="6275388" y="2244725"/>
          <p14:tracePt t="5961" x="6264275" y="2241550"/>
          <p14:tracePt t="5973" x="6253163" y="2230438"/>
          <p14:tracePt t="5984" x="6245225" y="2230438"/>
          <p14:tracePt t="5994" x="6238875" y="2225675"/>
          <p14:tracePt t="6007" x="6234113" y="2222500"/>
          <p14:tracePt t="6008" x="6230938" y="2222500"/>
          <p14:tracePt t="6021" x="6227763" y="2222500"/>
          <p14:tracePt t="6034" x="6223000" y="2222500"/>
          <p14:tracePt t="6524" x="6200775" y="2217738"/>
          <p14:tracePt t="6530" x="6165850" y="2211388"/>
          <p14:tracePt t="6561" x="5924550" y="2146300"/>
          <p14:tracePt t="6572" x="5770563" y="2116138"/>
          <p14:tracePt t="6583" x="5697538" y="2101850"/>
          <p14:tracePt t="6585" x="5634038" y="2074863"/>
          <p14:tracePt t="6595" x="5573713" y="2052638"/>
          <p14:tracePt t="6606" x="5483225" y="2014538"/>
          <p14:tracePt t="6617" x="5440363" y="1998663"/>
          <p14:tracePt t="6628" x="5343525" y="1954213"/>
          <p14:tracePt t="6640" x="5214938" y="1908175"/>
          <p14:tracePt t="6650" x="5149850" y="1874838"/>
          <p14:tracePt t="6662" x="5021263" y="1817688"/>
          <p14:tracePt t="6673" x="4957763" y="1787525"/>
          <p14:tracePt t="6675" x="4886325" y="1754188"/>
          <p14:tracePt t="6683" x="4802188" y="1719263"/>
          <p14:tracePt t="6695" x="4654550" y="1662113"/>
          <p14:tracePt t="6706" x="4598988" y="1639888"/>
          <p14:tracePt t="6717" x="4492625" y="1595438"/>
          <p14:tracePt t="6728" x="4459288" y="1579563"/>
          <p14:tracePt t="6730" x="4413250" y="1557338"/>
          <p14:tracePt t="6739" x="4379913" y="1546225"/>
          <p14:tracePt t="6751" x="4319588" y="1519238"/>
          <p14:tracePt t="6761" x="4303713" y="1508125"/>
          <p14:tracePt t="6772" x="4270375" y="1485900"/>
          <p14:tracePt t="6785" x="4246563" y="1462088"/>
          <p14:tracePt t="7102" x="4167188" y="1447800"/>
          <p14:tracePt t="7108" x="4084638" y="1423988"/>
          <p14:tracePt t="7117" x="3989388" y="1398588"/>
          <p14:tracePt t="7129" x="3740150" y="1322388"/>
          <p14:tracePt t="7139" x="3594100" y="1270000"/>
          <p14:tracePt t="7150" x="3257550" y="1095375"/>
          <p14:tracePt t="7161" x="3019425" y="963613"/>
          <p14:tracePt t="7163" x="2776538" y="827088"/>
          <p14:tracePt t="7172" x="2576513" y="714375"/>
          <p14:tracePt t="7184" x="2146300" y="525463"/>
          <p14:tracePt t="7194" x="1927225" y="411163"/>
          <p14:tracePt t="7205" x="1560513" y="177800"/>
          <p14:tracePt t="7218" x="1379538" y="6826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27904"/>
            <a:ext cx="9144001" cy="5143501"/>
          </a:xfrm>
          <a:prstGeom prst="rect">
            <a:avLst/>
          </a:prstGeom>
          <a:ln w="228600" cap="sq" cmpd="thickThin">
            <a:solidFill>
              <a:srgbClr val="000000"/>
            </a:solidFill>
            <a:prstDash val="solid"/>
            <a:miter lim="800000"/>
          </a:ln>
          <a:effectLst>
            <a:innerShdw blurRad="76200">
              <a:srgbClr val="000000"/>
            </a:innerShdw>
          </a:effectLst>
        </p:spPr>
      </p:pic>
      <p:sp>
        <p:nvSpPr>
          <p:cNvPr id="103" name="Google Shape;103;p17"/>
          <p:cNvSpPr txBox="1"/>
          <p:nvPr/>
        </p:nvSpPr>
        <p:spPr>
          <a:xfrm>
            <a:off x="-106068" y="208356"/>
            <a:ext cx="8376900" cy="67707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ID" sz="3200" b="1" dirty="0">
                <a:latin typeface="Rubik"/>
                <a:ea typeface="Rubik"/>
                <a:cs typeface="Rubik"/>
                <a:sym typeface="Rubik"/>
              </a:rPr>
              <a:t>WORK FLOW</a:t>
            </a:r>
            <a:endParaRPr sz="3200" b="1" dirty="0">
              <a:latin typeface="Rubik"/>
              <a:ea typeface="Rubik"/>
              <a:cs typeface="Rubik"/>
              <a:sym typeface="Rubik"/>
            </a:endParaRPr>
          </a:p>
        </p:txBody>
      </p:sp>
      <p:pic>
        <p:nvPicPr>
          <p:cNvPr id="104" name="Google Shape;104;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5" name="Google Shape;105;p17"/>
          <p:cNvSpPr txBox="1"/>
          <p:nvPr/>
        </p:nvSpPr>
        <p:spPr>
          <a:xfrm>
            <a:off x="-106068" y="904932"/>
            <a:ext cx="8376900" cy="615523"/>
          </a:xfrm>
          <a:prstGeom prst="rect">
            <a:avLst/>
          </a:prstGeom>
          <a:noFill/>
          <a:ln>
            <a:noFill/>
          </a:ln>
        </p:spPr>
        <p:txBody>
          <a:bodyPr spcFirstLastPara="1" wrap="square" lIns="91425" tIns="91425" rIns="91425" bIns="91425" anchor="t" anchorCtr="0">
            <a:spAutoFit/>
          </a:bodyPr>
          <a:lstStyle/>
          <a:p>
            <a:pPr lvl="0" algn="ctr"/>
            <a:r>
              <a:rPr lang="en-US" dirty="0"/>
              <a:t>Tools and materials to be used</a:t>
            </a:r>
          </a:p>
          <a:p>
            <a:pPr lvl="0" algn="ctr"/>
            <a:endParaRPr dirty="0">
              <a:latin typeface="Rubik"/>
              <a:ea typeface="Rubik"/>
              <a:cs typeface="Rubik"/>
              <a:sym typeface="Rubik"/>
            </a:endParaRPr>
          </a:p>
        </p:txBody>
      </p:sp>
      <p:sp>
        <p:nvSpPr>
          <p:cNvPr id="6" name="Rectangle 5">
            <a:extLst>
              <a:ext uri="{FF2B5EF4-FFF2-40B4-BE49-F238E27FC236}">
                <a16:creationId xmlns:a16="http://schemas.microsoft.com/office/drawing/2014/main" id="{BB7B474D-2838-475A-9B80-61067586DCE9}"/>
              </a:ext>
            </a:extLst>
          </p:cNvPr>
          <p:cNvSpPr/>
          <p:nvPr/>
        </p:nvSpPr>
        <p:spPr>
          <a:xfrm>
            <a:off x="749595" y="1267725"/>
            <a:ext cx="7644810" cy="1504725"/>
          </a:xfrm>
          <a:prstGeom prst="rect">
            <a:avLst/>
          </a:prstGeom>
          <a:solidFill>
            <a:schemeClr val="tx2">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D" dirty="0"/>
          </a:p>
        </p:txBody>
      </p:sp>
      <p:pic>
        <p:nvPicPr>
          <p:cNvPr id="7" name="Picture 6">
            <a:extLst>
              <a:ext uri="{FF2B5EF4-FFF2-40B4-BE49-F238E27FC236}">
                <a16:creationId xmlns:a16="http://schemas.microsoft.com/office/drawing/2014/main" id="{386719BF-EDE6-4075-9DD7-D0A1C5D4EDE5}"/>
              </a:ext>
            </a:extLst>
          </p:cNvPr>
          <p:cNvPicPr>
            <a:picLocks noChangeAspect="1"/>
          </p:cNvPicPr>
          <p:nvPr/>
        </p:nvPicPr>
        <p:blipFill>
          <a:blip r:embed="rId5"/>
          <a:stretch>
            <a:fillRect/>
          </a:stretch>
        </p:blipFill>
        <p:spPr>
          <a:xfrm>
            <a:off x="1110210" y="1426234"/>
            <a:ext cx="969348" cy="969348"/>
          </a:xfrm>
          <a:prstGeom prst="rect">
            <a:avLst/>
          </a:prstGeom>
        </p:spPr>
      </p:pic>
      <p:pic>
        <p:nvPicPr>
          <p:cNvPr id="8" name="Picture 7">
            <a:extLst>
              <a:ext uri="{FF2B5EF4-FFF2-40B4-BE49-F238E27FC236}">
                <a16:creationId xmlns:a16="http://schemas.microsoft.com/office/drawing/2014/main" id="{BFCA1712-F11F-473E-B0E7-F6F5256C4096}"/>
              </a:ext>
            </a:extLst>
          </p:cNvPr>
          <p:cNvPicPr>
            <a:picLocks noChangeAspect="1"/>
          </p:cNvPicPr>
          <p:nvPr/>
        </p:nvPicPr>
        <p:blipFill>
          <a:blip r:embed="rId6"/>
          <a:stretch>
            <a:fillRect/>
          </a:stretch>
        </p:blipFill>
        <p:spPr>
          <a:xfrm>
            <a:off x="3541687" y="1426234"/>
            <a:ext cx="1030313" cy="969348"/>
          </a:xfrm>
          <a:prstGeom prst="rect">
            <a:avLst/>
          </a:prstGeom>
        </p:spPr>
      </p:pic>
      <p:sp>
        <p:nvSpPr>
          <p:cNvPr id="16" name="Google Shape;105;p17">
            <a:extLst>
              <a:ext uri="{FF2B5EF4-FFF2-40B4-BE49-F238E27FC236}">
                <a16:creationId xmlns:a16="http://schemas.microsoft.com/office/drawing/2014/main" id="{0E68D3FC-DBB3-46F8-BB65-7EA26C986836}"/>
              </a:ext>
            </a:extLst>
          </p:cNvPr>
          <p:cNvSpPr txBox="1"/>
          <p:nvPr/>
        </p:nvSpPr>
        <p:spPr>
          <a:xfrm>
            <a:off x="682583" y="2403148"/>
            <a:ext cx="1954292" cy="369302"/>
          </a:xfrm>
          <a:prstGeom prst="rect">
            <a:avLst/>
          </a:prstGeom>
          <a:noFill/>
          <a:ln>
            <a:noFill/>
          </a:ln>
        </p:spPr>
        <p:txBody>
          <a:bodyPr spcFirstLastPara="1" wrap="square" lIns="91425" tIns="91425" rIns="91425" bIns="91425" anchor="t" anchorCtr="0">
            <a:spAutoFit/>
          </a:bodyPr>
          <a:lstStyle/>
          <a:p>
            <a:pPr lvl="0" algn="ctr"/>
            <a:r>
              <a:rPr lang="en-US" sz="1200" b="1" dirty="0"/>
              <a:t>Backup Database File</a:t>
            </a:r>
          </a:p>
        </p:txBody>
      </p:sp>
      <p:sp>
        <p:nvSpPr>
          <p:cNvPr id="17" name="Google Shape;105;p17">
            <a:extLst>
              <a:ext uri="{FF2B5EF4-FFF2-40B4-BE49-F238E27FC236}">
                <a16:creationId xmlns:a16="http://schemas.microsoft.com/office/drawing/2014/main" id="{3C088F7F-7EF3-4797-86F6-B25CC0AA1CDD}"/>
              </a:ext>
            </a:extLst>
          </p:cNvPr>
          <p:cNvSpPr txBox="1"/>
          <p:nvPr/>
        </p:nvSpPr>
        <p:spPr>
          <a:xfrm>
            <a:off x="3079697" y="2398838"/>
            <a:ext cx="1954292" cy="369302"/>
          </a:xfrm>
          <a:prstGeom prst="rect">
            <a:avLst/>
          </a:prstGeom>
          <a:noFill/>
          <a:ln>
            <a:noFill/>
          </a:ln>
        </p:spPr>
        <p:txBody>
          <a:bodyPr spcFirstLastPara="1" wrap="square" lIns="91425" tIns="91425" rIns="91425" bIns="91425" anchor="t" anchorCtr="0">
            <a:spAutoFit/>
          </a:bodyPr>
          <a:lstStyle/>
          <a:p>
            <a:pPr lvl="0" algn="ctr"/>
            <a:r>
              <a:rPr lang="en-US" sz="1200" b="1" dirty="0"/>
              <a:t>Database Management</a:t>
            </a:r>
          </a:p>
        </p:txBody>
      </p:sp>
      <p:sp>
        <p:nvSpPr>
          <p:cNvPr id="18" name="Google Shape;105;p17">
            <a:extLst>
              <a:ext uri="{FF2B5EF4-FFF2-40B4-BE49-F238E27FC236}">
                <a16:creationId xmlns:a16="http://schemas.microsoft.com/office/drawing/2014/main" id="{DC7F77BC-EE03-4758-80D8-71747D243881}"/>
              </a:ext>
            </a:extLst>
          </p:cNvPr>
          <p:cNvSpPr txBox="1"/>
          <p:nvPr/>
        </p:nvSpPr>
        <p:spPr>
          <a:xfrm>
            <a:off x="5785160" y="2341607"/>
            <a:ext cx="1954292" cy="369302"/>
          </a:xfrm>
          <a:prstGeom prst="rect">
            <a:avLst/>
          </a:prstGeom>
          <a:noFill/>
          <a:ln>
            <a:noFill/>
          </a:ln>
        </p:spPr>
        <p:txBody>
          <a:bodyPr spcFirstLastPara="1" wrap="square" lIns="91425" tIns="91425" rIns="91425" bIns="91425" anchor="t" anchorCtr="0">
            <a:spAutoFit/>
          </a:bodyPr>
          <a:lstStyle/>
          <a:p>
            <a:pPr lvl="0" algn="ctr"/>
            <a:r>
              <a:rPr lang="en-US" sz="1200" b="1" dirty="0"/>
              <a:t>ETL Tool</a:t>
            </a:r>
          </a:p>
        </p:txBody>
      </p:sp>
      <p:sp>
        <p:nvSpPr>
          <p:cNvPr id="23" name="Rectangle 22">
            <a:extLst>
              <a:ext uri="{FF2B5EF4-FFF2-40B4-BE49-F238E27FC236}">
                <a16:creationId xmlns:a16="http://schemas.microsoft.com/office/drawing/2014/main" id="{F8E2DE89-07CC-4356-B65A-B8E91251D0BB}"/>
              </a:ext>
            </a:extLst>
          </p:cNvPr>
          <p:cNvSpPr/>
          <p:nvPr/>
        </p:nvSpPr>
        <p:spPr>
          <a:xfrm>
            <a:off x="749595" y="3051778"/>
            <a:ext cx="7644810" cy="1717291"/>
          </a:xfrm>
          <a:prstGeom prst="rect">
            <a:avLst/>
          </a:prstGeom>
          <a:solidFill>
            <a:schemeClr val="tx2">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D" dirty="0"/>
          </a:p>
        </p:txBody>
      </p:sp>
      <p:pic>
        <p:nvPicPr>
          <p:cNvPr id="24" name="Picture 23">
            <a:extLst>
              <a:ext uri="{FF2B5EF4-FFF2-40B4-BE49-F238E27FC236}">
                <a16:creationId xmlns:a16="http://schemas.microsoft.com/office/drawing/2014/main" id="{FEDE831D-1B8C-4F39-88DF-C43B807AC9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10210" y="3251667"/>
            <a:ext cx="990923" cy="990923"/>
          </a:xfrm>
          <a:prstGeom prst="rect">
            <a:avLst/>
          </a:prstGeom>
        </p:spPr>
      </p:pic>
      <p:pic>
        <p:nvPicPr>
          <p:cNvPr id="25" name="Picture 24">
            <a:extLst>
              <a:ext uri="{FF2B5EF4-FFF2-40B4-BE49-F238E27FC236}">
                <a16:creationId xmlns:a16="http://schemas.microsoft.com/office/drawing/2014/main" id="{DD2FEA54-47C2-45A4-9E22-CA53DB647C5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72404" y="3225293"/>
            <a:ext cx="990923" cy="990923"/>
          </a:xfrm>
          <a:prstGeom prst="rect">
            <a:avLst/>
          </a:prstGeom>
        </p:spPr>
      </p:pic>
      <p:pic>
        <p:nvPicPr>
          <p:cNvPr id="26" name="Picture 25">
            <a:extLst>
              <a:ext uri="{FF2B5EF4-FFF2-40B4-BE49-F238E27FC236}">
                <a16:creationId xmlns:a16="http://schemas.microsoft.com/office/drawing/2014/main" id="{B3C93EA1-9195-4369-BF7D-A449CD93216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70897" y="3225293"/>
            <a:ext cx="990923" cy="990923"/>
          </a:xfrm>
          <a:prstGeom prst="rect">
            <a:avLst/>
          </a:prstGeom>
        </p:spPr>
      </p:pic>
      <p:sp>
        <p:nvSpPr>
          <p:cNvPr id="27" name="Google Shape;105;p17">
            <a:extLst>
              <a:ext uri="{FF2B5EF4-FFF2-40B4-BE49-F238E27FC236}">
                <a16:creationId xmlns:a16="http://schemas.microsoft.com/office/drawing/2014/main" id="{58A86218-0584-4D5A-A384-C46E670D00A8}"/>
              </a:ext>
            </a:extLst>
          </p:cNvPr>
          <p:cNvSpPr txBox="1"/>
          <p:nvPr/>
        </p:nvSpPr>
        <p:spPr>
          <a:xfrm>
            <a:off x="670901" y="4270968"/>
            <a:ext cx="1847966" cy="353913"/>
          </a:xfrm>
          <a:prstGeom prst="rect">
            <a:avLst/>
          </a:prstGeom>
          <a:noFill/>
          <a:ln>
            <a:noFill/>
          </a:ln>
        </p:spPr>
        <p:txBody>
          <a:bodyPr spcFirstLastPara="1" wrap="square" lIns="91425" tIns="91425" rIns="91425" bIns="91425" anchor="t" anchorCtr="0">
            <a:spAutoFit/>
          </a:bodyPr>
          <a:lstStyle/>
          <a:p>
            <a:pPr lvl="0" algn="ctr"/>
            <a:r>
              <a:rPr lang="en-US" sz="1100" b="1" dirty="0"/>
              <a:t>Restore Database File</a:t>
            </a:r>
          </a:p>
        </p:txBody>
      </p:sp>
      <p:pic>
        <p:nvPicPr>
          <p:cNvPr id="14" name="Picture 13">
            <a:extLst>
              <a:ext uri="{FF2B5EF4-FFF2-40B4-BE49-F238E27FC236}">
                <a16:creationId xmlns:a16="http://schemas.microsoft.com/office/drawing/2014/main" id="{A7C4F1CC-792F-42C7-87EE-D20BD781E63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1567" y="3245555"/>
            <a:ext cx="993013" cy="993013"/>
          </a:xfrm>
          <a:prstGeom prst="rect">
            <a:avLst/>
          </a:prstGeom>
        </p:spPr>
      </p:pic>
      <p:sp>
        <p:nvSpPr>
          <p:cNvPr id="29" name="Google Shape;105;p17">
            <a:extLst>
              <a:ext uri="{FF2B5EF4-FFF2-40B4-BE49-F238E27FC236}">
                <a16:creationId xmlns:a16="http://schemas.microsoft.com/office/drawing/2014/main" id="{723DDBBC-925E-4E46-A332-A368BDDE89E6}"/>
              </a:ext>
            </a:extLst>
          </p:cNvPr>
          <p:cNvSpPr txBox="1"/>
          <p:nvPr/>
        </p:nvSpPr>
        <p:spPr>
          <a:xfrm>
            <a:off x="2677404" y="4245880"/>
            <a:ext cx="1847966" cy="353913"/>
          </a:xfrm>
          <a:prstGeom prst="rect">
            <a:avLst/>
          </a:prstGeom>
          <a:noFill/>
          <a:ln>
            <a:noFill/>
          </a:ln>
        </p:spPr>
        <p:txBody>
          <a:bodyPr spcFirstLastPara="1" wrap="square" lIns="91425" tIns="91425" rIns="91425" bIns="91425" anchor="t" anchorCtr="0">
            <a:spAutoFit/>
          </a:bodyPr>
          <a:lstStyle/>
          <a:p>
            <a:pPr lvl="0" algn="ctr"/>
            <a:r>
              <a:rPr lang="en-US" sz="1100" b="1" dirty="0"/>
              <a:t>Create Data Warehouse</a:t>
            </a:r>
          </a:p>
        </p:txBody>
      </p:sp>
      <p:sp>
        <p:nvSpPr>
          <p:cNvPr id="30" name="Google Shape;105;p17">
            <a:extLst>
              <a:ext uri="{FF2B5EF4-FFF2-40B4-BE49-F238E27FC236}">
                <a16:creationId xmlns:a16="http://schemas.microsoft.com/office/drawing/2014/main" id="{AF31BD05-95A9-4636-AF83-3E7479E21342}"/>
              </a:ext>
            </a:extLst>
          </p:cNvPr>
          <p:cNvSpPr txBox="1"/>
          <p:nvPr/>
        </p:nvSpPr>
        <p:spPr>
          <a:xfrm>
            <a:off x="4643882" y="4238568"/>
            <a:ext cx="1847966" cy="353913"/>
          </a:xfrm>
          <a:prstGeom prst="rect">
            <a:avLst/>
          </a:prstGeom>
          <a:noFill/>
          <a:ln>
            <a:noFill/>
          </a:ln>
        </p:spPr>
        <p:txBody>
          <a:bodyPr spcFirstLastPara="1" wrap="square" lIns="91425" tIns="91425" rIns="91425" bIns="91425" anchor="t" anchorCtr="0">
            <a:spAutoFit/>
          </a:bodyPr>
          <a:lstStyle/>
          <a:p>
            <a:pPr lvl="0" algn="ctr"/>
            <a:r>
              <a:rPr lang="en-US" sz="1100" b="1" dirty="0"/>
              <a:t>Create ETL Job</a:t>
            </a:r>
          </a:p>
        </p:txBody>
      </p:sp>
      <p:sp>
        <p:nvSpPr>
          <p:cNvPr id="31" name="Google Shape;105;p17">
            <a:extLst>
              <a:ext uri="{FF2B5EF4-FFF2-40B4-BE49-F238E27FC236}">
                <a16:creationId xmlns:a16="http://schemas.microsoft.com/office/drawing/2014/main" id="{1D9FFB98-5549-47A5-88CE-8BE734384FBA}"/>
              </a:ext>
            </a:extLst>
          </p:cNvPr>
          <p:cNvSpPr txBox="1"/>
          <p:nvPr/>
        </p:nvSpPr>
        <p:spPr>
          <a:xfrm>
            <a:off x="6491309" y="4245880"/>
            <a:ext cx="1847967" cy="353913"/>
          </a:xfrm>
          <a:prstGeom prst="rect">
            <a:avLst/>
          </a:prstGeom>
          <a:noFill/>
          <a:ln>
            <a:noFill/>
          </a:ln>
        </p:spPr>
        <p:txBody>
          <a:bodyPr spcFirstLastPara="1" wrap="square" lIns="91425" tIns="91425" rIns="91425" bIns="91425" anchor="t" anchorCtr="0">
            <a:spAutoFit/>
          </a:bodyPr>
          <a:lstStyle/>
          <a:p>
            <a:pPr lvl="0" algn="ctr"/>
            <a:r>
              <a:rPr lang="en-US" sz="1100" b="1" dirty="0"/>
              <a:t>Create Stored Procedure</a:t>
            </a:r>
          </a:p>
        </p:txBody>
      </p:sp>
      <p:sp>
        <p:nvSpPr>
          <p:cNvPr id="15" name="Arrow: Right 14">
            <a:extLst>
              <a:ext uri="{FF2B5EF4-FFF2-40B4-BE49-F238E27FC236}">
                <a16:creationId xmlns:a16="http://schemas.microsoft.com/office/drawing/2014/main" id="{A1538B1E-4AD3-4680-9976-C7BF08A61EF2}"/>
              </a:ext>
            </a:extLst>
          </p:cNvPr>
          <p:cNvSpPr/>
          <p:nvPr/>
        </p:nvSpPr>
        <p:spPr>
          <a:xfrm>
            <a:off x="2213344" y="3614880"/>
            <a:ext cx="766709" cy="270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sp>
        <p:nvSpPr>
          <p:cNvPr id="33" name="Arrow: Right 32">
            <a:extLst>
              <a:ext uri="{FF2B5EF4-FFF2-40B4-BE49-F238E27FC236}">
                <a16:creationId xmlns:a16="http://schemas.microsoft.com/office/drawing/2014/main" id="{D73D420F-A6E9-44EB-839A-9D7EA7C7404B}"/>
              </a:ext>
            </a:extLst>
          </p:cNvPr>
          <p:cNvSpPr/>
          <p:nvPr/>
        </p:nvSpPr>
        <p:spPr>
          <a:xfrm>
            <a:off x="4164834" y="3614880"/>
            <a:ext cx="766709" cy="270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sp>
        <p:nvSpPr>
          <p:cNvPr id="34" name="Arrow: Right 33">
            <a:extLst>
              <a:ext uri="{FF2B5EF4-FFF2-40B4-BE49-F238E27FC236}">
                <a16:creationId xmlns:a16="http://schemas.microsoft.com/office/drawing/2014/main" id="{717FE12A-5A3C-4154-8E1C-357F8AD6F9C4}"/>
              </a:ext>
            </a:extLst>
          </p:cNvPr>
          <p:cNvSpPr/>
          <p:nvPr/>
        </p:nvSpPr>
        <p:spPr>
          <a:xfrm>
            <a:off x="6133757" y="3614880"/>
            <a:ext cx="766709" cy="270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pic>
        <p:nvPicPr>
          <p:cNvPr id="19" name="Picture 18">
            <a:extLst>
              <a:ext uri="{FF2B5EF4-FFF2-40B4-BE49-F238E27FC236}">
                <a16:creationId xmlns:a16="http://schemas.microsoft.com/office/drawing/2014/main" id="{DE0F5880-B36A-4933-8341-ED0DB6059AB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930655" y="1448955"/>
            <a:ext cx="1662862" cy="9589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567"/>
    </mc:Choice>
    <mc:Fallback xmlns="">
      <p:transition spd="slow" advTm="44567"/>
    </mc:Fallback>
  </mc:AlternateContent>
  <p:extLst>
    <p:ext uri="{3A86A75C-4F4B-4683-9AE1-C65F6400EC91}">
      <p14:laserTraceLst xmlns:p14="http://schemas.microsoft.com/office/powerpoint/2010/main">
        <p14:tracePtLst>
          <p14:tracePt t="319" x="8963025" y="2562225"/>
          <p14:tracePt t="326" x="8829675" y="2554288"/>
          <p14:tracePt t="335" x="8732838" y="2547938"/>
          <p14:tracePt t="347" x="8629650" y="2528888"/>
          <p14:tracePt t="348" x="8539163" y="2520950"/>
          <p14:tracePt t="357" x="8437563" y="2513013"/>
          <p14:tracePt t="368" x="8226425" y="2486025"/>
          <p14:tracePt t="380" x="8153400" y="2479675"/>
          <p14:tracePt t="382" x="8093075" y="2471738"/>
          <p14:tracePt t="391" x="8021638" y="2463800"/>
          <p14:tracePt t="402" x="7889875" y="2449513"/>
          <p14:tracePt t="413" x="7818438" y="2449513"/>
          <p14:tracePt t="424" x="7685088" y="2430463"/>
          <p14:tracePt t="436" x="7621588" y="2422525"/>
          <p14:tracePt t="437" x="7572375" y="2414588"/>
          <p14:tracePt t="446" x="7519988" y="2406650"/>
          <p14:tracePt t="458" x="7435850" y="2403475"/>
          <p14:tracePt t="469" x="7394575" y="2403475"/>
          <p14:tracePt t="480" x="7312025" y="2395538"/>
          <p14:tracePt t="491" x="7277100" y="2389188"/>
          <p14:tracePt t="939" x="7254875" y="2376488"/>
          <p14:tracePt t="945" x="7208838" y="2346325"/>
          <p14:tracePt t="968" x="7035800" y="2162175"/>
          <p14:tracePt t="981" x="6816725" y="1930400"/>
          <p14:tracePt t="990" x="6702425" y="1839913"/>
          <p14:tracePt t="1001" x="6540500" y="1693863"/>
          <p14:tracePt t="1013" x="6483350" y="1636713"/>
          <p14:tracePt t="1015" x="6434138" y="1579563"/>
          <p14:tracePt t="1024" x="6384925" y="1527175"/>
          <p14:tracePt t="1036" x="6321425" y="1458913"/>
          <p14:tracePt t="1046" x="6294438" y="1431925"/>
          <p14:tracePt t="1057" x="6242050" y="1393825"/>
          <p14:tracePt t="1069" x="6223000" y="1382713"/>
          <p14:tracePt t="1070" x="6208713" y="1371600"/>
          <p14:tracePt t="1080" x="6189663" y="1360488"/>
          <p14:tracePt t="1091" x="6162675" y="1341438"/>
          <p14:tracePt t="1101" x="6148388" y="1338263"/>
          <p14:tracePt t="1113" x="6113463" y="1327150"/>
          <p14:tracePt t="1125" x="6080125" y="1308100"/>
          <p14:tracePt t="1135" x="6061075" y="1303338"/>
          <p14:tracePt t="1146" x="6022975" y="1292225"/>
          <p14:tracePt t="1158" x="6007100" y="1289050"/>
          <p14:tracePt t="1159" x="5981700" y="1281113"/>
          <p14:tracePt t="1168" x="5959475" y="1273175"/>
          <p14:tracePt t="1180" x="5910263" y="1258888"/>
          <p14:tracePt t="1191" x="5886450" y="1250950"/>
          <p14:tracePt t="1202" x="5842000" y="1239838"/>
          <p14:tracePt t="1214" x="5807075" y="1231900"/>
          <p14:tracePt t="1215" x="5784850" y="1220788"/>
          <p14:tracePt t="1224" x="5762625" y="1212850"/>
          <p14:tracePt t="1235" x="5713413" y="1201738"/>
          <p14:tracePt t="1246" x="5697538" y="1201738"/>
          <p14:tracePt t="1257" x="5656263" y="1190625"/>
          <p14:tracePt t="1270" x="5618163" y="1190625"/>
          <p14:tracePt t="1280" x="5595938" y="1187450"/>
          <p14:tracePt t="1291" x="5554663" y="1174750"/>
          <p14:tracePt t="1302" x="5532438" y="1174750"/>
          <p14:tracePt t="1303" x="5516563" y="1168400"/>
          <p14:tracePt t="1313" x="5494338" y="1163638"/>
          <p14:tracePt t="1325" x="5459413" y="1163638"/>
          <p14:tracePt t="1335" x="5453063" y="1155700"/>
          <p14:tracePt t="1346" x="5437188" y="1152525"/>
          <p14:tracePt t="1358" x="5429250" y="1152525"/>
          <p14:tracePt t="1359" x="5422900" y="1152525"/>
          <p14:tracePt t="1368" x="5418138" y="1149350"/>
          <p14:tracePt t="1379" x="5410200" y="1144588"/>
          <p14:tracePt t="2082" x="5395913" y="1111250"/>
          <p14:tracePt t="2087" x="5384800" y="1076325"/>
          <p14:tracePt t="2103" x="5349875" y="1016000"/>
          <p14:tracePt t="2123" x="5319713" y="952500"/>
          <p14:tracePt t="2135" x="5316538" y="941388"/>
          <p14:tracePt t="2137" x="5308600" y="930275"/>
          <p14:tracePt t="2146" x="5297488" y="917575"/>
          <p14:tracePt t="2157" x="5289550" y="900113"/>
          <p14:tracePt t="2168" x="5278438" y="887413"/>
          <p14:tracePt t="2179" x="5267325" y="873125"/>
          <p14:tracePt t="2192" x="5251450" y="865188"/>
          <p14:tracePt t="2202" x="5245100" y="854075"/>
          <p14:tracePt t="2213" x="5221288" y="842963"/>
          <p14:tracePt t="2225" x="5214938" y="838200"/>
          <p14:tracePt t="2226" x="5202238" y="827088"/>
          <p14:tracePt t="2235" x="5199063" y="823913"/>
          <p14:tracePt t="2246" x="5184775" y="815975"/>
          <p14:tracePt t="2257" x="5176838" y="808038"/>
          <p14:tracePt t="2269" x="5165725" y="804863"/>
          <p14:tracePt t="2281" x="5157788" y="796925"/>
          <p14:tracePt t="2291" x="5154613" y="796925"/>
          <p14:tracePt t="2302" x="5149850" y="793750"/>
          <p14:tracePt t="3300" x="5135563" y="793750"/>
          <p14:tracePt t="3307" x="5124450" y="793750"/>
          <p14:tracePt t="3313" x="5108575" y="793750"/>
          <p14:tracePt t="3324" x="5092700" y="793750"/>
          <p14:tracePt t="3335" x="5059363" y="801688"/>
          <p14:tracePt t="3347" x="5026025" y="804863"/>
          <p14:tracePt t="3357" x="5010150" y="804863"/>
          <p14:tracePt t="3368" x="4979988" y="808038"/>
          <p14:tracePt t="3380" x="4960938" y="808038"/>
          <p14:tracePt t="3382" x="4938713" y="808038"/>
          <p14:tracePt t="3391" x="4908550" y="815975"/>
          <p14:tracePt t="3403" x="4848225" y="815975"/>
          <p14:tracePt t="3413" x="4806950" y="815975"/>
          <p14:tracePt t="3424" x="4722813" y="815975"/>
          <p14:tracePt t="3435" x="4692650" y="823913"/>
          <p14:tracePt t="3437" x="4659313" y="823913"/>
          <p14:tracePt t="3446" x="4629150" y="823913"/>
          <p14:tracePt t="3458" x="4591050" y="827088"/>
          <p14:tracePt t="3469" x="4575175" y="827088"/>
          <p14:tracePt t="3480" x="4549775" y="835025"/>
          <p14:tracePt t="3491" x="4530725" y="835025"/>
          <p14:tracePt t="3493" x="4522788" y="835025"/>
          <p14:tracePt t="3502" x="4503738" y="838200"/>
          <p14:tracePt t="3513" x="4476750" y="846138"/>
          <p14:tracePt t="3524" x="4470400" y="846138"/>
          <p14:tracePt t="3535" x="4451350" y="850900"/>
          <p14:tracePt t="3547" x="4424363" y="857250"/>
          <p14:tracePt t="3557" x="4413250" y="857250"/>
          <p14:tracePt t="3568" x="4394200" y="862013"/>
          <p14:tracePt t="3580" x="4383088" y="862013"/>
          <p14:tracePt t="3582" x="4371975" y="865188"/>
          <p14:tracePt t="3591" x="4367213" y="865188"/>
          <p14:tracePt t="3602" x="4356100" y="869950"/>
          <p14:tracePt t="3613" x="4352925" y="869950"/>
          <p14:tracePt t="3624" x="4341813" y="876300"/>
          <p14:tracePt t="3636" x="4337050" y="881063"/>
          <p14:tracePt t="3637" x="4333875" y="881063"/>
          <p14:tracePt t="3646" x="4330700" y="881063"/>
          <p14:tracePt t="3657" x="4319588" y="884238"/>
          <p14:tracePt t="3669" x="4314825" y="884238"/>
          <p14:tracePt t="3671" x="4311650" y="884238"/>
          <p14:tracePt t="3691" x="4306888" y="884238"/>
          <p14:tracePt t="3705" x="4303713" y="884238"/>
          <p14:tracePt t="3726" x="4303713" y="887413"/>
          <p14:tracePt t="3746" x="4303713" y="892175"/>
          <p14:tracePt t="3767" x="4303713" y="895350"/>
          <p14:tracePt t="3781" x="4303713" y="903288"/>
          <p14:tracePt t="3816" x="4303713" y="906463"/>
          <p14:tracePt t="3849" x="4303713" y="911225"/>
          <p14:tracePt t="3864" x="4303713" y="914400"/>
          <p14:tracePt t="3870" x="4300538" y="914400"/>
          <p14:tracePt t="3884" x="4300538" y="917575"/>
          <p14:tracePt t="3891" x="4295775" y="922338"/>
          <p14:tracePt t="3897" x="4287838" y="922338"/>
          <p14:tracePt t="3904" x="4284663" y="925513"/>
          <p14:tracePt t="3913" x="4281488" y="933450"/>
          <p14:tracePt t="3925" x="4273550" y="936625"/>
          <p14:tracePt t="3926" x="4265613" y="941388"/>
          <p14:tracePt t="3935" x="4262438" y="941388"/>
          <p14:tracePt t="3946" x="4243388" y="952500"/>
          <p14:tracePt t="3957" x="4232275" y="955675"/>
          <p14:tracePt t="3968" x="4221163" y="963613"/>
          <p14:tracePt t="3980" x="4197350" y="974725"/>
          <p14:tracePt t="3990" x="4183063" y="979488"/>
          <p14:tracePt t="4002" x="4160838" y="990600"/>
          <p14:tracePt t="4013" x="4144963" y="1001713"/>
          <p14:tracePt t="4015" x="4133850" y="1012825"/>
          <p14:tracePt t="4024" x="4117975" y="1020763"/>
          <p14:tracePt t="4036" x="4087813" y="1039813"/>
          <p14:tracePt t="4047" x="4073525" y="1046163"/>
          <p14:tracePt t="4057" x="4046538" y="1062038"/>
          <p14:tracePt t="4069" x="4035425" y="1069975"/>
          <p14:tracePt t="4070" x="4024313" y="1069975"/>
          <p14:tracePt t="4080" x="4016375" y="1073150"/>
          <p14:tracePt t="4091" x="3994150" y="1084263"/>
          <p14:tracePt t="4102" x="3983038" y="1089025"/>
          <p14:tracePt t="4113" x="3971925" y="1092200"/>
          <p14:tracePt t="4125" x="3952875" y="1095375"/>
          <p14:tracePt t="4135" x="3944938" y="1103313"/>
          <p14:tracePt t="4146" x="3925888" y="1108075"/>
          <p14:tracePt t="4157" x="3917950" y="1111250"/>
          <p14:tracePt t="4159" x="3914775" y="1111250"/>
          <p14:tracePt t="4168" x="3903663" y="1114425"/>
          <p14:tracePt t="4180" x="3895725" y="1114425"/>
          <p14:tracePt t="4191" x="3884613" y="1122363"/>
          <p14:tracePt t="4202" x="3879850" y="1125538"/>
          <p14:tracePt t="4214" x="3876675" y="1125538"/>
          <p14:tracePt t="4215" x="3873500" y="1125538"/>
          <p14:tracePt t="4224" x="3868738" y="1130300"/>
          <p14:tracePt t="4235" x="3854450" y="1133475"/>
          <p14:tracePt t="4246" x="3849688" y="1133475"/>
          <p14:tracePt t="4257" x="3843338" y="1144588"/>
          <p14:tracePt t="4270" x="3827463" y="1152525"/>
          <p14:tracePt t="4280" x="3824288" y="1155700"/>
          <p14:tracePt t="4290" x="3808413" y="1160463"/>
          <p14:tracePt t="4302" x="3805238" y="1163638"/>
          <p14:tracePt t="4304" x="3800475" y="1163638"/>
          <p14:tracePt t="4313" x="3797300" y="1168400"/>
          <p14:tracePt t="4325" x="3794125" y="1168400"/>
          <p14:tracePt t="4335" x="3789363" y="1174750"/>
          <p14:tracePt t="4346" x="3786188" y="1174750"/>
          <p14:tracePt t="4357" x="3778250" y="1179513"/>
          <p14:tracePt t="4372" x="3775075" y="1179513"/>
          <p14:tracePt t="4386" x="3770313" y="1179513"/>
          <p14:tracePt t="4511" x="3775075" y="1179513"/>
          <p14:tracePt t="4530" x="3783013" y="1179513"/>
          <p14:tracePt t="4546" x="3786188" y="1179513"/>
          <p14:tracePt t="4558" x="3789363" y="1179513"/>
          <p14:tracePt t="4568" x="3789363" y="1171575"/>
          <p14:tracePt t="4580" x="3794125" y="1171575"/>
          <p14:tracePt t="4592" x="3797300" y="1171575"/>
          <p14:tracePt t="4602" x="3800475" y="1168400"/>
          <p14:tracePt t="4613" x="3805238" y="1168400"/>
          <p14:tracePt t="4624" x="3808413" y="1168400"/>
          <p14:tracePt t="4635" x="3819525" y="1168400"/>
          <p14:tracePt t="4647" x="3824288" y="1168400"/>
          <p14:tracePt t="4648" x="3827463" y="1168400"/>
          <p14:tracePt t="4657" x="3830638" y="1168400"/>
          <p14:tracePt t="4668" x="3835400" y="1168400"/>
          <p14:tracePt t="4680" x="3838575" y="1168400"/>
          <p14:tracePt t="4691" x="3849688" y="1168400"/>
          <p14:tracePt t="4703" x="3862388" y="1168400"/>
          <p14:tracePt t="4713" x="3865563" y="1168400"/>
          <p14:tracePt t="4724" x="3879850" y="1163638"/>
          <p14:tracePt t="4735" x="3892550" y="1163638"/>
          <p14:tracePt t="4737" x="3906838" y="1163638"/>
          <p14:tracePt t="4746" x="3922713" y="1163638"/>
          <p14:tracePt t="4758" x="3956050" y="1163638"/>
          <p14:tracePt t="4768" x="3986213" y="1163638"/>
          <p14:tracePt t="4780" x="4032250" y="1163638"/>
          <p14:tracePt t="4792" x="4054475" y="1168400"/>
          <p14:tracePt t="4793" x="4076700" y="1168400"/>
          <p14:tracePt t="4802" x="4098925" y="1168400"/>
          <p14:tracePt t="4814" x="4122738" y="1168400"/>
          <p14:tracePt t="4824" x="4133850" y="1168400"/>
          <p14:tracePt t="4835" x="4148138" y="1168400"/>
          <p14:tracePt t="4847" x="4156075" y="1168400"/>
          <p14:tracePt t="4849" x="4160838" y="1168400"/>
          <p14:tracePt t="4857" x="4164013" y="1168400"/>
          <p14:tracePt t="4868" x="4175125" y="1168400"/>
          <p14:tracePt t="4880" x="4178300" y="1168400"/>
          <p14:tracePt t="4882" x="4183063" y="1168400"/>
          <p14:tracePt t="4895" x="4186238" y="1168400"/>
          <p14:tracePt t="4916" x="4191000" y="1168400"/>
          <p14:tracePt t="4998" x="4186238" y="1160463"/>
          <p14:tracePt t="5013" x="4183063" y="1160463"/>
          <p14:tracePt t="5019" x="4183063" y="1155700"/>
          <p14:tracePt t="5026" x="4178300" y="1155700"/>
          <p14:tracePt t="5040" x="4175125" y="1152525"/>
          <p14:tracePt t="5047" x="4167188" y="1152525"/>
          <p14:tracePt t="5481" x="4114800" y="1160463"/>
          <p14:tracePt t="5487" x="4051300" y="1168400"/>
          <p14:tracePt t="5514" x="3906838" y="1190625"/>
          <p14:tracePt t="5515" x="3873500" y="1190625"/>
          <p14:tracePt t="5524" x="3830638" y="1198563"/>
          <p14:tracePt t="5536" x="3759200" y="1204913"/>
          <p14:tracePt t="5547" x="3725863" y="1204913"/>
          <p14:tracePt t="5557" x="3641725" y="1212850"/>
          <p14:tracePt t="5569" x="3611563" y="1212850"/>
          <p14:tracePt t="5570" x="3578225" y="1220788"/>
          <p14:tracePt t="5580" x="3548063" y="1220788"/>
          <p14:tracePt t="5590" x="3509963" y="1223963"/>
          <p14:tracePt t="5602" x="3495675" y="1223963"/>
          <p14:tracePt t="5613" x="3460750" y="1231900"/>
          <p14:tracePt t="5625" x="3427413" y="1231900"/>
          <p14:tracePt t="5635" x="3411538" y="1235075"/>
          <p14:tracePt t="5646" x="3378200" y="1243013"/>
          <p14:tracePt t="5658" x="3355975" y="1243013"/>
          <p14:tracePt t="5659" x="3340100" y="1243013"/>
          <p14:tracePt t="5669" x="3325813" y="1247775"/>
          <p14:tracePt t="5680" x="3290888" y="1250950"/>
          <p14:tracePt t="5691" x="3279775" y="1250950"/>
          <p14:tracePt t="5702" x="3249613" y="1250950"/>
          <p14:tracePt t="5713" x="3238500" y="1250950"/>
          <p14:tracePt t="5715" x="3230563" y="1250950"/>
          <p14:tracePt t="5724" x="3219450" y="1250950"/>
          <p14:tracePt t="5736" x="3200400" y="1258888"/>
          <p14:tracePt t="5747" x="3181350" y="1262063"/>
          <p14:tracePt t="5749" x="3173413" y="1262063"/>
          <p14:tracePt t="5757" x="3162300" y="1262063"/>
          <p14:tracePt t="5769" x="3151188" y="1266825"/>
          <p14:tracePt t="5780" x="3140075" y="1273175"/>
          <p14:tracePt t="5791" x="3121025" y="1277938"/>
          <p14:tracePt t="5802" x="3109913" y="1277938"/>
          <p14:tracePt t="5803" x="3098800" y="1284288"/>
          <p14:tracePt t="5813" x="3090863" y="1289050"/>
          <p14:tracePt t="5825" x="3068638" y="1292225"/>
          <p14:tracePt t="5835" x="3060700" y="1292225"/>
          <p14:tracePt t="5846" x="3044825" y="1303338"/>
          <p14:tracePt t="5858" x="3038475" y="1303338"/>
          <p14:tracePt t="5859" x="3033713" y="1303338"/>
          <p14:tracePt t="5869" x="3027363" y="1308100"/>
          <p14:tracePt t="5880" x="3014663" y="1311275"/>
          <p14:tracePt t="5893" x="3011488" y="1311275"/>
          <p14:tracePt t="5902" x="3008313" y="1314450"/>
          <p14:tracePt t="5914" x="3000375" y="1319213"/>
          <p14:tracePt t="6375" x="2984500" y="1349375"/>
          <p14:tracePt t="6381" x="2959100" y="1376363"/>
          <p14:tracePt t="6413" x="2849563" y="1477963"/>
          <p14:tracePt t="6424" x="2806700" y="1508125"/>
          <p14:tracePt t="6436" x="2795588" y="1519238"/>
          <p14:tracePt t="6437" x="2776538" y="1530350"/>
          <p14:tracePt t="6446" x="2770188" y="1535113"/>
          <p14:tracePt t="6457" x="2746375" y="1552575"/>
          <p14:tracePt t="6468" x="2727325" y="1565275"/>
          <p14:tracePt t="6479" x="2701925" y="1598613"/>
          <p14:tracePt t="6491" x="2671763" y="1625600"/>
          <p14:tracePt t="6492" x="2644775" y="1651000"/>
          <p14:tracePt t="6502" x="2614613" y="1697038"/>
          <p14:tracePt t="6513" x="2554288" y="1790700"/>
          <p14:tracePt t="6524" x="2524125" y="1836738"/>
          <p14:tracePt t="6535" x="2478088" y="1889125"/>
          <p14:tracePt t="6547" x="2441575" y="1930400"/>
          <p14:tracePt t="6557" x="2422525" y="1949450"/>
          <p14:tracePt t="6568" x="2384425" y="1995488"/>
          <p14:tracePt t="6579" x="2368550" y="2009775"/>
          <p14:tracePt t="6581" x="2349500" y="2036763"/>
          <p14:tracePt t="6590" x="2335213" y="2063750"/>
          <p14:tracePt t="6602" x="2297113" y="2116138"/>
          <p14:tracePt t="6613" x="2274888" y="2151063"/>
          <p14:tracePt t="6624" x="2233613" y="2230438"/>
          <p14:tracePt t="6635" x="2217738" y="2255838"/>
          <p14:tracePt t="6637" x="2206625" y="2279650"/>
          <p14:tracePt t="6646" x="2203450" y="2297113"/>
          <p14:tracePt t="6658" x="2184400" y="2316163"/>
          <p14:tracePt t="6668" x="2184400" y="2320925"/>
          <p14:tracePt t="6679" x="2179638" y="2332038"/>
          <p14:tracePt t="6692" x="2176463" y="2339975"/>
          <p14:tracePt t="6705" x="2176463" y="2343150"/>
          <p14:tracePt t="6726" x="2176463" y="2346325"/>
          <p14:tracePt t="6733" x="2176463" y="2351088"/>
          <p14:tracePt t="6740" x="2176463" y="2354263"/>
          <p14:tracePt t="6747" x="2179638" y="2354263"/>
          <p14:tracePt t="6757" x="2179638" y="2365375"/>
          <p14:tracePt t="6768" x="2190750" y="2381250"/>
          <p14:tracePt t="6781" x="2198688" y="2392363"/>
          <p14:tracePt t="6790" x="2198688" y="2395538"/>
          <p14:tracePt t="6803" x="2209800" y="2411413"/>
          <p14:tracePt t="6813" x="2214563" y="2419350"/>
          <p14:tracePt t="6815" x="2214563" y="2425700"/>
          <p14:tracePt t="6823" x="2217738" y="2430463"/>
          <p14:tracePt t="6836" x="2222500" y="2433638"/>
          <p14:tracePt t="6846" x="2222500" y="2436813"/>
          <p14:tracePt t="6857" x="2225675" y="2441575"/>
          <p14:tracePt t="6870" x="2228850" y="2444750"/>
          <p14:tracePt t="6884" x="2228850" y="2449513"/>
          <p14:tracePt t="6905" x="2228850" y="2455863"/>
          <p14:tracePt t="6918" x="2228850" y="2460625"/>
          <p14:tracePt t="6939" x="2228850" y="2463800"/>
          <p14:tracePt t="6974" x="2228850" y="2468563"/>
          <p14:tracePt t="6981" x="2236788" y="2468563"/>
          <p14:tracePt t="6987" x="2236788" y="2471738"/>
          <p14:tracePt t="7008" x="2236788" y="2474913"/>
          <p14:tracePt t="7022" x="2236788" y="2479675"/>
          <p14:tracePt t="7036" x="2236788" y="2486025"/>
          <p14:tracePt t="7215" x="2236788" y="2482850"/>
          <p14:tracePt t="7227" x="2236788" y="2479675"/>
          <p14:tracePt t="7246" x="2236788" y="2474913"/>
          <p14:tracePt t="7257" x="2236788" y="2471738"/>
          <p14:tracePt t="7269" x="2236788" y="2463800"/>
          <p14:tracePt t="7280" x="2236788" y="2460625"/>
          <p14:tracePt t="7290" x="2236788" y="2452688"/>
          <p14:tracePt t="7303" x="2236788" y="2449513"/>
          <p14:tracePt t="7304" x="2236788" y="2444750"/>
          <p14:tracePt t="7313" x="2236788" y="2441575"/>
          <p14:tracePt t="7324" x="2236788" y="2436813"/>
          <p14:tracePt t="7335" x="2239963" y="2433638"/>
          <p14:tracePt t="7346" x="2244725" y="2422525"/>
          <p14:tracePt t="7359" x="2244725" y="2419350"/>
          <p14:tracePt t="7368" x="2247900" y="2414588"/>
          <p14:tracePt t="7380" x="2252663" y="2406650"/>
          <p14:tracePt t="7391" x="2255838" y="2403475"/>
          <p14:tracePt t="7394" x="2259013" y="2400300"/>
          <p14:tracePt t="7401" x="2263775" y="2395538"/>
          <p14:tracePt t="7414" x="2270125" y="2384425"/>
          <p14:tracePt t="7415" x="2278063" y="2381250"/>
          <p14:tracePt t="7424" x="2289175" y="2373313"/>
          <p14:tracePt t="7435" x="2312988" y="2357438"/>
          <p14:tracePt t="7447" x="2316163" y="2354263"/>
          <p14:tracePt t="7448" x="2324100" y="2351088"/>
          <p14:tracePt t="7457" x="2332038" y="2346325"/>
          <p14:tracePt t="7469" x="2338388" y="2332038"/>
          <p14:tracePt t="7480" x="2346325" y="2327275"/>
          <p14:tracePt t="7490" x="2357438" y="2305050"/>
          <p14:tracePt t="7503" x="2368550" y="2290763"/>
          <p14:tracePt t="7504" x="2376488" y="2279650"/>
          <p14:tracePt t="7513" x="2381250" y="2266950"/>
          <p14:tracePt t="7524" x="2384425" y="2255838"/>
          <p14:tracePt t="7535" x="2384425" y="2244725"/>
          <p14:tracePt t="7546" x="2387600" y="2236788"/>
          <p14:tracePt t="7558" x="2387600" y="2225675"/>
          <p14:tracePt t="7559" x="2387600" y="2217738"/>
          <p14:tracePt t="7568" x="2387600" y="2206625"/>
          <p14:tracePt t="7580" x="2387600" y="2181225"/>
          <p14:tracePt t="7591" x="2387600" y="2157413"/>
          <p14:tracePt t="7593" x="2387600" y="2135188"/>
          <p14:tracePt t="7602" x="2381250" y="2120900"/>
          <p14:tracePt t="7614" x="2376488" y="2078038"/>
          <p14:tracePt t="7624" x="2376488" y="2071688"/>
          <p14:tracePt t="7635" x="2373313" y="2055813"/>
          <p14:tracePt t="7647" x="2373313" y="2047875"/>
          <p14:tracePt t="7648" x="2368550" y="2044700"/>
          <p14:tracePt t="7658" x="2368550" y="2041525"/>
          <p14:tracePt t="7669" x="2362200" y="2025650"/>
          <p14:tracePt t="7680" x="2362200" y="2022475"/>
          <p14:tracePt t="7690" x="2357438" y="2014538"/>
          <p14:tracePt t="7703" x="2349500" y="1998663"/>
          <p14:tracePt t="7713" x="2349500" y="1995488"/>
          <p14:tracePt t="7724" x="2346325" y="1979613"/>
          <p14:tracePt t="7736" x="2346325" y="1976438"/>
          <p14:tracePt t="7737" x="2343150" y="1973263"/>
          <p14:tracePt t="7746" x="2343150" y="1968500"/>
          <p14:tracePt t="7757" x="2335213" y="1957388"/>
          <p14:tracePt t="7759" x="2335213" y="1954213"/>
          <p14:tracePt t="7768" x="2332038" y="1949450"/>
          <p14:tracePt t="7780" x="2332038" y="1943100"/>
          <p14:tracePt t="7791" x="2327275" y="1938338"/>
          <p14:tracePt t="7792" x="2324100" y="1927225"/>
          <p14:tracePt t="7802" x="2316163" y="1916113"/>
          <p14:tracePt t="7813" x="2308225" y="1897063"/>
          <p14:tracePt t="7824" x="2297113" y="1885950"/>
          <p14:tracePt t="7835" x="2286000" y="1866900"/>
          <p14:tracePt t="7847" x="2274888" y="1855788"/>
          <p14:tracePt t="7848" x="2274888" y="1844675"/>
          <p14:tracePt t="7857" x="2263775" y="1833563"/>
          <p14:tracePt t="7868" x="2255838" y="1820863"/>
          <p14:tracePt t="7891" x="2236788" y="1803400"/>
          <p14:tracePt t="7902" x="2225675" y="1779588"/>
          <p14:tracePt t="7924" x="2206625" y="1760538"/>
          <p14:tracePt t="7936" x="2198688" y="1757363"/>
          <p14:tracePt t="7937" x="2190750" y="1754188"/>
          <p14:tracePt t="7946" x="2187575" y="1741488"/>
          <p14:tracePt t="7958" x="2173288" y="1735138"/>
          <p14:tracePt t="7968" x="2165350" y="1727200"/>
          <p14:tracePt t="7979" x="2149475" y="1711325"/>
          <p14:tracePt t="7992" x="2138363" y="1704975"/>
          <p14:tracePt t="7993" x="2130425" y="1697038"/>
          <p14:tracePt t="8002" x="2119313" y="1685925"/>
          <p14:tracePt t="8013" x="2081213" y="1651000"/>
          <p14:tracePt t="8024" x="2066925" y="1636713"/>
          <p14:tracePt t="8035" x="2033588" y="1598613"/>
          <p14:tracePt t="8047" x="2001838" y="1571625"/>
          <p14:tracePt t="8057" x="1987550" y="1552575"/>
          <p14:tracePt t="8068" x="1946275" y="1530350"/>
          <p14:tracePt t="8080" x="1927225" y="1519238"/>
          <p14:tracePt t="8082" x="1905000" y="1500188"/>
          <p14:tracePt t="8090" x="1878013" y="1489075"/>
          <p14:tracePt t="8102" x="1825625" y="1455738"/>
          <p14:tracePt t="8114" x="1801813" y="1443038"/>
          <p14:tracePt t="8116" x="1776413" y="1431925"/>
          <p14:tracePt t="8124" x="1760538" y="1420813"/>
          <p14:tracePt t="8136" x="1738313" y="1412875"/>
          <p14:tracePt t="8137" x="1719263" y="1401763"/>
          <p14:tracePt t="8146" x="1697038" y="1398588"/>
          <p14:tracePt t="8157" x="1655763" y="1379538"/>
          <p14:tracePt t="8168" x="1639888" y="1376363"/>
          <p14:tracePt t="8179" x="1606550" y="1368425"/>
          <p14:tracePt t="8192" x="1576388" y="1357313"/>
          <p14:tracePt t="8201" x="1557338" y="1352550"/>
          <p14:tracePt t="8213" x="1530350" y="1352550"/>
          <p14:tracePt t="8225" x="1522413" y="1349375"/>
          <p14:tracePt t="8226" x="1511300" y="1349375"/>
          <p14:tracePt t="8235" x="1500188" y="1341438"/>
          <p14:tracePt t="8247" x="1489075" y="1338263"/>
          <p14:tracePt t="8257" x="1477963" y="1338263"/>
          <p14:tracePt t="8269" x="1458913" y="1333500"/>
          <p14:tracePt t="8280" x="1447800" y="1333500"/>
          <p14:tracePt t="8282" x="1443038" y="1327150"/>
          <p14:tracePt t="8291" x="1435100" y="1327150"/>
          <p14:tracePt t="8302" x="1420813" y="1322388"/>
          <p14:tracePt t="8313" x="1417638" y="1322388"/>
          <p14:tracePt t="8324" x="1401763" y="1319213"/>
          <p14:tracePt t="8336" x="1390650" y="1319213"/>
          <p14:tracePt t="8346" x="1387475" y="1319213"/>
          <p14:tracePt t="8357" x="1374775" y="1319213"/>
          <p14:tracePt t="8370" x="1371600" y="1319213"/>
          <p14:tracePt t="8380" x="1368425" y="1319213"/>
          <p14:tracePt t="8391" x="1360488" y="1322388"/>
          <p14:tracePt t="8402" x="1355725" y="1322388"/>
          <p14:tracePt t="8413" x="1344613" y="1330325"/>
          <p14:tracePt t="8425" x="1344613" y="1333500"/>
          <p14:tracePt t="8426" x="1341438" y="1333500"/>
          <p14:tracePt t="8435" x="1338263" y="1333500"/>
          <p14:tracePt t="8446" x="1333500" y="1338263"/>
          <p14:tracePt t="8457" x="1333500" y="1341438"/>
          <p14:tracePt t="8469" x="1330325" y="1344613"/>
          <p14:tracePt t="8480" x="1325563" y="1344613"/>
          <p14:tracePt t="8491" x="1322388" y="1349375"/>
          <p14:tracePt t="8502" x="1314450" y="1352550"/>
          <p14:tracePt t="8522" x="1314450" y="1357313"/>
          <p14:tracePt t="8528" x="1311275" y="1357313"/>
          <p14:tracePt t="8536" x="1311275" y="1363663"/>
          <p14:tracePt t="8556" x="1308100" y="1368425"/>
          <p14:tracePt t="8570" x="1308100" y="1371600"/>
          <p14:tracePt t="8591" x="1308100" y="1376363"/>
          <p14:tracePt t="8597" x="1303338" y="1376363"/>
          <p14:tracePt t="8604" x="1303338" y="1379538"/>
          <p14:tracePt t="8618" x="1300163" y="1382713"/>
          <p14:tracePt t="8632" x="1300163" y="1387475"/>
          <p14:tracePt t="8638" x="1300163" y="1393825"/>
          <p14:tracePt t="8647" x="1300163" y="1398588"/>
          <p14:tracePt t="8659" x="1295400" y="1401763"/>
          <p14:tracePt t="8669" x="1295400" y="1406525"/>
          <p14:tracePt t="8680" x="1292225" y="1412875"/>
          <p14:tracePt t="8693" x="1292225" y="1417638"/>
          <p14:tracePt t="8701" x="1292225" y="1423988"/>
          <p14:tracePt t="8714" x="1284288" y="1423988"/>
          <p14:tracePt t="8715" x="1284288" y="1428750"/>
          <p14:tracePt t="8724" x="1284288" y="1431925"/>
          <p14:tracePt t="8735" x="1284288" y="1436688"/>
          <p14:tracePt t="8747" x="1284288" y="1439863"/>
          <p14:tracePt t="8749" x="1281113" y="1439863"/>
          <p14:tracePt t="8757" x="1281113" y="1443038"/>
          <p14:tracePt t="8769" x="1281113" y="1447800"/>
          <p14:tracePt t="8783" x="1276350" y="1455738"/>
          <p14:tracePt t="8797" x="1276350" y="1458913"/>
          <p14:tracePt t="8817" x="1276350" y="1462088"/>
          <p14:tracePt t="8832" x="1276350" y="1466850"/>
          <p14:tracePt t="8860" x="1276350" y="1470025"/>
          <p14:tracePt t="8873" x="1276350" y="1473200"/>
          <p14:tracePt t="8893" x="1276350" y="1477963"/>
          <p14:tracePt t="8907" x="1276350" y="1481138"/>
          <p14:tracePt t="8942" x="1276350" y="1489075"/>
          <p14:tracePt t="8956" x="1276350" y="1492250"/>
          <p14:tracePt t="8976" x="1276350" y="1497013"/>
          <p14:tracePt t="8990" x="1276350" y="1500188"/>
          <p14:tracePt t="9003" x="1276350" y="1503363"/>
          <p14:tracePt t="9017" x="1276350" y="1508125"/>
          <p14:tracePt t="9025" x="1276350" y="1511300"/>
          <p14:tracePt t="9037" x="1276350" y="1519238"/>
          <p14:tracePt t="9044" x="1276350" y="1522413"/>
          <p14:tracePt t="9051" x="1276350" y="1527175"/>
          <p14:tracePt t="9065" x="1273175" y="1530350"/>
          <p14:tracePt t="9072" x="1273175" y="1535113"/>
          <p14:tracePt t="9086" x="1273175" y="1538288"/>
          <p14:tracePt t="9092" x="1273175" y="1541463"/>
          <p14:tracePt t="9102" x="1273175" y="1549400"/>
          <p14:tracePt t="9114" x="1273175" y="1557338"/>
          <p14:tracePt t="9124" x="1270000" y="1565275"/>
          <p14:tracePt t="9135" x="1270000" y="1582738"/>
          <p14:tracePt t="9147" x="1270000" y="1601788"/>
          <p14:tracePt t="9148" x="1270000" y="1617663"/>
          <p14:tracePt t="9157" x="1270000" y="1647825"/>
          <p14:tracePt t="9168" x="1270000" y="1708150"/>
          <p14:tracePt t="9180" x="1270000" y="1738313"/>
          <p14:tracePt t="9190" x="1270000" y="1795463"/>
          <p14:tracePt t="9203" x="1270000" y="1833563"/>
          <p14:tracePt t="9213" x="1270000" y="1839913"/>
          <p14:tracePt t="9224" x="1270000" y="1858963"/>
          <p14:tracePt t="9235" x="1270000" y="1866900"/>
          <p14:tracePt t="9237" x="1270000" y="1870075"/>
          <p14:tracePt t="9246" x="1270000" y="1874838"/>
          <p14:tracePt t="9258" x="1270000" y="1885950"/>
          <p14:tracePt t="9269" x="1273175" y="1897063"/>
          <p14:tracePt t="9279" x="1276350" y="1912938"/>
          <p14:tracePt t="9292" x="1276350" y="1919288"/>
          <p14:tracePt t="9293" x="1284288" y="1924050"/>
          <p14:tracePt t="9302" x="1284288" y="1938338"/>
          <p14:tracePt t="9313" x="1289050" y="1957388"/>
          <p14:tracePt t="9324" x="1292225" y="1965325"/>
          <p14:tracePt t="9335" x="1295400" y="1984375"/>
          <p14:tracePt t="9347" x="1300163" y="1987550"/>
          <p14:tracePt t="9349" x="1308100" y="1995488"/>
          <p14:tracePt t="9357" x="1311275" y="2006600"/>
          <p14:tracePt t="9368" x="1314450" y="2022475"/>
          <p14:tracePt t="9380" x="1319213" y="2025650"/>
          <p14:tracePt t="9382" x="1325563" y="2041525"/>
          <p14:tracePt t="9391" x="1333500" y="2047875"/>
          <p14:tracePt t="9403" x="1344613" y="2071688"/>
          <p14:tracePt t="9413" x="1352550" y="2082800"/>
          <p14:tracePt t="9424" x="1368425" y="2108200"/>
          <p14:tracePt t="9436" x="1379538" y="2120900"/>
          <p14:tracePt t="9438" x="1390650" y="2135188"/>
          <p14:tracePt t="9446" x="1393825" y="2146300"/>
          <p14:tracePt t="9458" x="1409700" y="2168525"/>
          <p14:tracePt t="9468" x="1420813" y="2176463"/>
          <p14:tracePt t="9479" x="1428750" y="2187575"/>
          <p14:tracePt t="9491" x="1439863" y="2195513"/>
          <p14:tracePt t="9493" x="1443038" y="2200275"/>
          <p14:tracePt t="9502" x="1447800" y="2206625"/>
          <p14:tracePt t="9513" x="1458913" y="2211388"/>
          <p14:tracePt t="9524" x="1458913" y="2214563"/>
          <p14:tracePt t="9535" x="1470025" y="2217738"/>
          <p14:tracePt t="9547" x="1484313" y="2225675"/>
          <p14:tracePt t="9557" x="1489075" y="2233613"/>
          <p14:tracePt t="9568" x="1503363" y="2236788"/>
          <p14:tracePt t="9581" x="1508125" y="2241550"/>
          <p14:tracePt t="9582" x="1514475" y="2241550"/>
          <p14:tracePt t="9591" x="1527175" y="2241550"/>
          <p14:tracePt t="9602" x="1538288" y="2244725"/>
          <p14:tracePt t="9613" x="1549400" y="2247900"/>
          <p14:tracePt t="9624" x="1563688" y="2255838"/>
          <p14:tracePt t="9636" x="1571625" y="2255838"/>
          <p14:tracePt t="9637" x="1582738" y="2255838"/>
          <p14:tracePt t="9646" x="1590675" y="2255838"/>
          <p14:tracePt t="9657" x="1606550" y="2255838"/>
          <p14:tracePt t="9669" x="1612900" y="2255838"/>
          <p14:tracePt t="9679" x="1628775" y="2255838"/>
          <p14:tracePt t="9692" x="1639888" y="2255838"/>
          <p14:tracePt t="9702" x="1647825" y="2255838"/>
          <p14:tracePt t="9712" x="1666875" y="2255838"/>
          <p14:tracePt t="9725" x="1673225" y="2255838"/>
          <p14:tracePt t="9726" x="1677988" y="2255838"/>
          <p14:tracePt t="9735" x="1681163" y="2255838"/>
          <p14:tracePt t="9747" x="1697038" y="2255838"/>
          <p14:tracePt t="9757" x="1700213" y="2255838"/>
          <p14:tracePt t="9768" x="1708150" y="2255838"/>
          <p14:tracePt t="9781" x="1716088" y="2255838"/>
          <p14:tracePt t="9782" x="1719263" y="2255838"/>
          <p14:tracePt t="9791" x="1722438" y="2255838"/>
          <p14:tracePt t="9802" x="1727200" y="2255838"/>
          <p14:tracePt t="9815" x="1730375" y="2255838"/>
          <p14:tracePt t="9829" x="1733550" y="2255838"/>
          <p14:tracePt t="9836" x="1746250" y="2255838"/>
          <p14:tracePt t="9846" x="1749425" y="2255838"/>
          <p14:tracePt t="9858" x="1752600" y="2255838"/>
          <p14:tracePt t="11399" x="1771650" y="2260600"/>
          <p14:tracePt t="11405" x="1812925" y="2266950"/>
          <p14:tracePt t="11435" x="2006600" y="2316163"/>
          <p14:tracePt t="11447" x="2154238" y="2351088"/>
          <p14:tracePt t="11457" x="2233613" y="2357438"/>
          <p14:tracePt t="11468" x="2447925" y="2392363"/>
          <p14:tracePt t="11481" x="2603500" y="2403475"/>
          <p14:tracePt t="11482" x="2759075" y="2422525"/>
          <p14:tracePt t="11491" x="2932113" y="2444750"/>
          <p14:tracePt t="11502" x="3257550" y="2474913"/>
          <p14:tracePt t="11515" x="3638550" y="2498725"/>
          <p14:tracePt t="11524" x="3775075" y="2516188"/>
          <p14:tracePt t="11536" x="3994150" y="2535238"/>
          <p14:tracePt t="11546" x="4103688" y="2535238"/>
          <p14:tracePt t="11557" x="4284663" y="2535238"/>
          <p14:tracePt t="11568" x="4344988" y="2535238"/>
          <p14:tracePt t="11570" x="4386263" y="2532063"/>
          <p14:tracePt t="11580" x="4429125" y="2532063"/>
          <p14:tracePt t="11591" x="4465638" y="2524125"/>
          <p14:tracePt t="11602" x="4484688" y="2524125"/>
          <p14:tracePt t="11613" x="4495800" y="2520950"/>
          <p14:tracePt t="11625" x="4500563" y="2520950"/>
          <p14:tracePt t="11635" x="4508500" y="2520950"/>
          <p14:tracePt t="11646" x="4511675" y="2520950"/>
          <p14:tracePt t="11659" x="4514850" y="2520950"/>
          <p14:tracePt t="11750" x="4511675" y="2520950"/>
          <p14:tracePt t="11763" x="4503738" y="2520950"/>
          <p14:tracePt t="11784" x="4500563" y="2520950"/>
          <p14:tracePt t="11797" x="4495800" y="2520950"/>
          <p14:tracePt t="11817" x="4492625" y="2520950"/>
          <p14:tracePt t="11859" x="4489450" y="2520950"/>
          <p14:tracePt t="11895" x="4484688" y="2520950"/>
          <p14:tracePt t="11907" x="4481513" y="2520950"/>
          <p14:tracePt t="11921" x="4473575" y="2520950"/>
          <p14:tracePt t="11942" x="4470400" y="2520950"/>
          <p14:tracePt t="11955" x="4465638" y="2520950"/>
          <p14:tracePt t="11969" x="4462463" y="2520950"/>
          <p14:tracePt t="11990" x="4459288" y="2516188"/>
          <p14:tracePt t="12003" x="4454525" y="2516188"/>
          <p14:tracePt t="12017" x="4451350" y="2516188"/>
          <p14:tracePt t="12031" x="4443413" y="2513013"/>
          <p14:tracePt t="12052" x="4440238" y="2513013"/>
          <p14:tracePt t="12065" x="4435475" y="2513013"/>
          <p14:tracePt t="12080" x="4432300" y="2509838"/>
          <p14:tracePt t="12100" x="4429125" y="2509838"/>
          <p14:tracePt t="12114" x="4424363" y="2509838"/>
          <p14:tracePt t="12127" x="4421188" y="2509838"/>
          <p14:tracePt t="12148" x="4413250" y="2509838"/>
          <p14:tracePt t="12162" x="4410075" y="2509838"/>
          <p14:tracePt t="12175" x="4405313" y="2509838"/>
          <p14:tracePt t="12189" x="4402138" y="2509838"/>
          <p14:tracePt t="12210" x="4398963" y="2509838"/>
          <p14:tracePt t="12231" x="4394200" y="2509838"/>
          <p14:tracePt t="12251" x="4391025" y="2509838"/>
          <p14:tracePt t="12265" x="4386263" y="2509838"/>
          <p14:tracePt t="12286" x="4379913" y="2509838"/>
          <p14:tracePt t="12299" x="4375150" y="2509838"/>
          <p14:tracePt t="12314" x="4371975" y="2509838"/>
          <p14:tracePt t="12320" x="4367213" y="2509838"/>
          <p14:tracePt t="12327" x="4364038" y="2509838"/>
          <p14:tracePt t="12335" x="4360863" y="2509838"/>
          <p14:tracePt t="12348" x="4356100" y="2509838"/>
          <p14:tracePt t="12357" x="4349750" y="2509838"/>
          <p14:tracePt t="12369" x="4341813" y="2509838"/>
          <p14:tracePt t="12380" x="4337050" y="2509838"/>
          <p14:tracePt t="12391" x="4333875" y="2509838"/>
          <p14:tracePt t="12402" x="4330700" y="2505075"/>
          <p14:tracePt t="12413" x="4325938" y="2501900"/>
          <p14:tracePt t="12424" x="4314825" y="2501900"/>
          <p14:tracePt t="12444" x="4311650" y="2501900"/>
          <p14:tracePt t="12458" x="4306888" y="2501900"/>
          <p14:tracePt t="12472" x="4303713" y="2501900"/>
          <p14:tracePt t="12485" x="4300538" y="2501900"/>
          <p14:tracePt t="12528" x="4300538" y="2498725"/>
          <p14:tracePt t="12603" x="4303713" y="2498725"/>
          <p14:tracePt t="14185" x="4322763" y="2498725"/>
          <p14:tracePt t="14192" x="4341813" y="2498725"/>
          <p14:tracePt t="14202" x="4356100" y="2498725"/>
          <p14:tracePt t="14213" x="4394200" y="2498725"/>
          <p14:tracePt t="14224" x="4416425" y="2498725"/>
          <p14:tracePt t="14235" x="4454525" y="2498725"/>
          <p14:tracePt t="14247" x="4500563" y="2490788"/>
          <p14:tracePt t="14257" x="4519613" y="2490788"/>
          <p14:tracePt t="14269" x="4556125" y="2482850"/>
          <p14:tracePt t="14281" x="4579938" y="2482850"/>
          <p14:tracePt t="14282" x="4594225" y="2479675"/>
          <p14:tracePt t="14291" x="4621213" y="2471738"/>
          <p14:tracePt t="14303" x="4643438" y="2471738"/>
          <p14:tracePt t="14314" x="4654550" y="2468563"/>
          <p14:tracePt t="14324" x="4670425" y="2463800"/>
          <p14:tracePt t="14336" x="4673600" y="2463800"/>
          <p14:tracePt t="14337" x="4681538" y="2463800"/>
          <p14:tracePt t="14347" x="4689475" y="2460625"/>
          <p14:tracePt t="14358" x="4700588" y="2455863"/>
          <p14:tracePt t="14368" x="4703763" y="2455863"/>
          <p14:tracePt t="14379" x="4719638" y="2455863"/>
          <p14:tracePt t="14392" x="4727575" y="2449513"/>
          <p14:tracePt t="14402" x="4730750" y="2449513"/>
          <p14:tracePt t="14412" x="4733925" y="2449513"/>
          <p14:tracePt t="14425" x="4741863" y="2444750"/>
          <p14:tracePt t="14426" x="4745038" y="2444750"/>
          <p14:tracePt t="14435" x="4749800" y="2444750"/>
          <p14:tracePt t="14447" x="4757738" y="2444750"/>
          <p14:tracePt t="14458" x="4760913" y="2444750"/>
          <p14:tracePt t="14469" x="4764088" y="2444750"/>
          <p14:tracePt t="14481" x="4772025" y="2444750"/>
          <p14:tracePt t="14494" x="4776788" y="2444750"/>
          <p14:tracePt t="14508" x="4779963" y="2444750"/>
          <p14:tracePt t="14606" x="4779963" y="2441575"/>
          <p14:tracePt t="14625" x="4779963" y="2436813"/>
          <p14:tracePt t="14715" x="4779963" y="2433638"/>
          <p14:tracePt t="14723" x="4776788" y="2433638"/>
          <p14:tracePt t="14730" x="4776788" y="2430463"/>
          <p14:tracePt t="14756" x="4776788" y="2425700"/>
          <p14:tracePt t="14763" x="4768850" y="2425700"/>
          <p14:tracePt t="14777" x="4768850" y="2419350"/>
          <p14:tracePt t="14797" x="4768850" y="2414588"/>
          <p14:tracePt t="14811" x="4768850" y="2411413"/>
          <p14:tracePt t="14825" x="4764088" y="2411413"/>
          <p14:tracePt t="14832" x="4764088" y="2406650"/>
          <p14:tracePt t="14846" x="4764088" y="2403475"/>
          <p14:tracePt t="14859" x="4764088" y="2400300"/>
          <p14:tracePt t="14880" x="4764088" y="2395538"/>
          <p14:tracePt t="14896" x="4764088" y="2389188"/>
          <p14:tracePt t="14901" x="4764088" y="2384425"/>
          <p14:tracePt t="14907" x="4768850" y="2376488"/>
          <p14:tracePt t="14914" x="4768850" y="2365375"/>
          <p14:tracePt t="14924" x="4772025" y="2357438"/>
          <p14:tracePt t="14936" x="4772025" y="2343150"/>
          <p14:tracePt t="14947" x="4772025" y="2339975"/>
          <p14:tracePt t="14957" x="4772025" y="2324100"/>
          <p14:tracePt t="14968" x="4772025" y="2320925"/>
          <p14:tracePt t="14980" x="4772025" y="2316163"/>
          <p14:tracePt t="14991" x="4772025" y="2309813"/>
          <p14:tracePt t="15002" x="4772025" y="2305050"/>
          <p14:tracePt t="15013" x="4772025" y="2297113"/>
          <p14:tracePt t="15024" x="4772025" y="2293938"/>
          <p14:tracePt t="15035" x="4772025" y="2290763"/>
          <p14:tracePt t="15046" x="4772025" y="2282825"/>
          <p14:tracePt t="15058" x="4772025" y="2279650"/>
          <p14:tracePt t="15059" x="4772025" y="2274888"/>
          <p14:tracePt t="15068" x="4772025" y="2271713"/>
          <p14:tracePt t="15080" x="4772025" y="2260600"/>
          <p14:tracePt t="15091" x="4772025" y="2255838"/>
          <p14:tracePt t="15102" x="4772025" y="2252663"/>
          <p14:tracePt t="15114" x="4772025" y="2247900"/>
          <p14:tracePt t="15115" x="4772025" y="2244725"/>
          <p14:tracePt t="15124" x="4772025" y="2241550"/>
          <p14:tracePt t="15135" x="4772025" y="2233613"/>
          <p14:tracePt t="15146" x="4772025" y="2230438"/>
          <p14:tracePt t="15162" x="4772025" y="2225675"/>
          <p14:tracePt t="15176" x="4768850" y="2222500"/>
          <p14:tracePt t="15197" x="4768850" y="2217738"/>
          <p14:tracePt t="15217" x="4768850" y="2214563"/>
          <p14:tracePt t="15231" x="4768850" y="2211388"/>
          <p14:tracePt t="15251" x="4760913" y="2203450"/>
          <p14:tracePt t="15265" x="4760913" y="2200275"/>
          <p14:tracePt t="15279" x="4760913" y="2195513"/>
          <p14:tracePt t="15286" x="4760913" y="2192338"/>
          <p14:tracePt t="15299" x="4760913" y="2187575"/>
          <p14:tracePt t="15306" x="4760913" y="2184400"/>
          <p14:tracePt t="15313" x="4757738" y="2184400"/>
          <p14:tracePt t="15327" x="4757738" y="2181225"/>
          <p14:tracePt t="15341" x="4757738" y="2173288"/>
          <p14:tracePt t="15355" x="4757738" y="2168525"/>
          <p14:tracePt t="15368" x="4752975" y="2168525"/>
          <p14:tracePt t="15396" x="4749800" y="2165350"/>
          <p14:tracePt t="15465" x="4745038" y="2165350"/>
          <p14:tracePt t="15479" x="4741863" y="2165350"/>
          <p14:tracePt t="19285" x="4764088" y="2165350"/>
          <p14:tracePt t="19290" x="4806950" y="2165350"/>
          <p14:tracePt t="19313" x="4927600" y="2165350"/>
          <p14:tracePt t="19325" x="4960938" y="2165350"/>
          <p14:tracePt t="19326" x="5002213" y="2165350"/>
          <p14:tracePt t="19335" x="5062538" y="2157413"/>
          <p14:tracePt t="19346" x="5207000" y="2146300"/>
          <p14:tracePt t="19357" x="5286375" y="2138363"/>
          <p14:tracePt t="19368" x="5456238" y="2138363"/>
          <p14:tracePt t="19381" x="5618163" y="2138363"/>
          <p14:tracePt t="19391" x="5697538" y="2132013"/>
          <p14:tracePt t="19402" x="5848350" y="2132013"/>
          <p14:tracePt t="19414" x="5921375" y="2132013"/>
          <p14:tracePt t="19416" x="5989638" y="2132013"/>
          <p14:tracePt t="19424" x="6072188" y="2132013"/>
          <p14:tracePt t="19436" x="6249988" y="2132013"/>
          <p14:tracePt t="19446" x="6340475" y="2132013"/>
          <p14:tracePt t="19457" x="6521450" y="2135188"/>
          <p14:tracePt t="19469" x="6592888" y="2135188"/>
          <p14:tracePt t="19470" x="6672263" y="2135188"/>
          <p14:tracePt t="19480" x="6732588" y="2135188"/>
          <p14:tracePt t="19491" x="6854825" y="2132013"/>
          <p14:tracePt t="19502" x="6888163" y="2127250"/>
          <p14:tracePt t="19504" x="6918325" y="2127250"/>
          <p14:tracePt t="19512" x="6940550" y="2127250"/>
          <p14:tracePt t="19525" x="6964363" y="2120900"/>
          <p14:tracePt t="19535" x="6970713" y="2120900"/>
          <p14:tracePt t="19546" x="6978650" y="2120900"/>
          <p14:tracePt t="19557" x="6986588" y="2120900"/>
          <p14:tracePt t="19559" x="6989763" y="2120900"/>
          <p14:tracePt t="19573" x="6994525" y="2120900"/>
          <p14:tracePt t="19587" x="6997700" y="2120900"/>
          <p14:tracePt t="19600" x="7000875" y="2120900"/>
          <p14:tracePt t="19621" x="7005638" y="2120900"/>
          <p14:tracePt t="19697" x="7005638" y="2124075"/>
          <p14:tracePt t="19738" x="7000875" y="2132013"/>
          <p14:tracePt t="19759" x="6997700" y="2132013"/>
          <p14:tracePt t="19779" x="6994525" y="2132013"/>
          <p14:tracePt t="19800" x="6989763" y="2132013"/>
          <p14:tracePt t="19814" x="6983413" y="2132013"/>
          <p14:tracePt t="19827" x="6978650" y="2132013"/>
          <p14:tracePt t="19841" x="6975475" y="2132013"/>
          <p14:tracePt t="19862" x="6970713" y="2127250"/>
          <p14:tracePt t="19876" x="6967538" y="2127250"/>
          <p14:tracePt t="19890" x="6964363" y="2127250"/>
          <p14:tracePt t="19896" x="6964363" y="2124075"/>
          <p14:tracePt t="19917" x="6959600" y="2124075"/>
          <p14:tracePt t="19930" x="6953250" y="2120900"/>
          <p14:tracePt t="19944" x="6948488" y="2120900"/>
          <p14:tracePt t="20076" x="6948488" y="2116138"/>
          <p14:tracePt t="23227" x="6956425" y="2093913"/>
          <p14:tracePt t="23233" x="6967538" y="2078038"/>
          <p14:tracePt t="23257" x="7008813" y="2025650"/>
          <p14:tracePt t="23268" x="7031038" y="1976438"/>
          <p14:tracePt t="23280" x="7043738" y="1954213"/>
          <p14:tracePt t="23291" x="7069138" y="1893888"/>
          <p14:tracePt t="23303" x="7099300" y="1825625"/>
          <p14:tracePt t="23313" x="7104063" y="1809750"/>
          <p14:tracePt t="23324" x="7115175" y="1784350"/>
          <p14:tracePt t="23336" x="7115175" y="1773238"/>
          <p14:tracePt t="23338" x="7118350" y="1760538"/>
          <p14:tracePt t="23347" x="7118350" y="1757363"/>
          <p14:tracePt t="23358" x="7123113" y="1749425"/>
          <p14:tracePt t="23369" x="7123113" y="1746250"/>
          <p14:tracePt t="23380" x="7123113" y="1741488"/>
          <p14:tracePt t="23392" x="7123113" y="1735138"/>
          <p14:tracePt t="23393" x="7123113" y="1730375"/>
          <p14:tracePt t="23402" x="7118350" y="1727200"/>
          <p14:tracePt t="23413" x="7115175" y="1724025"/>
          <p14:tracePt t="23424" x="7110413" y="1719263"/>
          <p14:tracePt t="23435" x="7104063" y="1711325"/>
          <p14:tracePt t="23447" x="7092950" y="1711325"/>
          <p14:tracePt t="23457" x="7088188" y="1704975"/>
          <p14:tracePt t="23468" x="7085013" y="1700213"/>
          <p14:tracePt t="23480" x="7080250" y="1700213"/>
          <p14:tracePt t="23491" x="7077075" y="1697038"/>
          <p14:tracePt t="23502" x="7073900" y="1697038"/>
          <p14:tracePt t="23516" x="7065963" y="1693863"/>
          <p14:tracePt t="23530" x="7065963" y="1689100"/>
          <p14:tracePt t="23537" x="7062788" y="1689100"/>
          <p14:tracePt t="23551" x="7058025" y="1685925"/>
          <p14:tracePt t="23564" x="7054850" y="1681163"/>
          <p14:tracePt t="23585" x="7050088" y="1677988"/>
          <p14:tracePt t="23598" x="7046913" y="1670050"/>
          <p14:tracePt t="23605" x="7043738" y="1670050"/>
          <p14:tracePt t="23619" x="7035800" y="1670050"/>
          <p14:tracePt t="23626" x="7031038" y="1670050"/>
          <p14:tracePt t="23635" x="7027863" y="1670050"/>
          <p14:tracePt t="23647" x="7024688" y="1666875"/>
          <p14:tracePt t="23657" x="7016750" y="1662113"/>
          <p14:tracePt t="23668" x="7005638" y="1658938"/>
          <p14:tracePt t="23680" x="6997700" y="1658938"/>
          <p14:tracePt t="23691" x="6994525" y="1658938"/>
          <p14:tracePt t="23702" x="6978650" y="1655763"/>
          <p14:tracePt t="23713" x="6975475" y="1655763"/>
          <p14:tracePt t="23724" x="6967538" y="1647825"/>
          <p14:tracePt t="23736" x="6953250" y="1647825"/>
          <p14:tracePt t="23746" x="6948488" y="1644650"/>
          <p14:tracePt t="23757" x="6934200" y="1639888"/>
          <p14:tracePt t="23769" x="6929438" y="1639888"/>
          <p14:tracePt t="23771" x="6921500" y="1636713"/>
          <p14:tracePt t="23779" x="6918325" y="1636713"/>
          <p14:tracePt t="23792" x="6907213" y="1631950"/>
          <p14:tracePt t="23802" x="6899275" y="1631950"/>
          <p14:tracePt t="23813" x="6891338" y="1628775"/>
          <p14:tracePt t="23825" x="6891338" y="1625600"/>
          <p14:tracePt t="23826" x="6888163" y="1625600"/>
          <p14:tracePt t="23835" x="6880225" y="1617663"/>
          <p14:tracePt t="23847" x="6873875" y="1617663"/>
          <p14:tracePt t="23858" x="6869113" y="1614488"/>
          <p14:tracePt t="23868" x="6865938" y="1609725"/>
          <p14:tracePt t="23881" x="6858000" y="1606550"/>
          <p14:tracePt t="23891" x="6850063" y="1606550"/>
          <p14:tracePt t="23902" x="6842125" y="1601788"/>
          <p14:tracePt t="23913" x="6838950" y="1601788"/>
          <p14:tracePt t="23915" x="6835775" y="1598613"/>
          <p14:tracePt t="23929" x="6831013" y="1598613"/>
          <p14:tracePt t="23936" x="6831013" y="1595438"/>
          <p14:tracePt t="23949" x="6827838" y="1587500"/>
          <p14:tracePt t="23963" x="6819900" y="1582738"/>
          <p14:tracePt t="23977" x="6816725" y="1582738"/>
          <p14:tracePt t="24130" x="6816725" y="1579563"/>
          <p14:tracePt t="24253" x="6816725" y="1582738"/>
          <p14:tracePt t="24266" x="6824663" y="1590675"/>
          <p14:tracePt t="24281" x="6824663" y="1595438"/>
          <p14:tracePt t="24302" x="6827838" y="1598613"/>
          <p14:tracePt t="24321" x="6831013" y="1598613"/>
          <p14:tracePt t="24328" x="6831013" y="1601788"/>
          <p14:tracePt t="24342" x="6835775" y="1601788"/>
          <p14:tracePt t="24355" x="6838950" y="1601788"/>
          <p14:tracePt t="24362" x="6838950" y="1606550"/>
          <p14:tracePt t="24369" x="6842125" y="1606550"/>
          <p14:tracePt t="24380" x="6842125" y="1609725"/>
          <p14:tracePt t="24391" x="6846888" y="1614488"/>
          <p14:tracePt t="24403" x="6854825" y="1614488"/>
          <p14:tracePt t="24417" x="6858000" y="1614488"/>
          <p14:tracePt t="24431" x="6861175" y="1620838"/>
          <p14:tracePt t="24445" x="6865938" y="1620838"/>
          <p14:tracePt t="24452" x="6869113" y="1625600"/>
          <p14:tracePt t="24459" x="6873875" y="1625600"/>
          <p14:tracePt t="24472" x="6877050" y="1628775"/>
          <p14:tracePt t="24480" x="6884988" y="1628775"/>
          <p14:tracePt t="24490" x="6888163" y="1631950"/>
          <p14:tracePt t="24502" x="6896100" y="1636713"/>
          <p14:tracePt t="24514" x="6904038" y="1644650"/>
          <p14:tracePt t="24524" x="6915150" y="1644650"/>
          <p14:tracePt t="24535" x="6921500" y="1655763"/>
          <p14:tracePt t="24547" x="6929438" y="1662113"/>
          <p14:tracePt t="24548" x="6937375" y="1666875"/>
          <p14:tracePt t="24557" x="6940550" y="1670050"/>
          <p14:tracePt t="24569" x="6956425" y="1685925"/>
          <p14:tracePt t="24580" x="6959600" y="1685925"/>
          <p14:tracePt t="24591" x="6967538" y="1697038"/>
          <p14:tracePt t="24602" x="6967538" y="1700213"/>
          <p14:tracePt t="24604" x="6970713" y="1704975"/>
          <p14:tracePt t="24613" x="6975475" y="1704975"/>
          <p14:tracePt t="24624" x="6978650" y="1708150"/>
          <p14:tracePt t="24637" x="6986588" y="1711325"/>
          <p14:tracePt t="24651" x="6989763" y="1716088"/>
          <p14:tracePt t="24665" x="6989763" y="1724025"/>
          <p14:tracePt t="24686" x="6989763" y="1727200"/>
          <p14:tracePt t="24748" x="6983413" y="1727200"/>
          <p14:tracePt t="24761" x="6978650" y="1719263"/>
          <p14:tracePt t="26351" x="6945313" y="1746250"/>
          <p14:tracePt t="26357" x="6899275" y="1787525"/>
          <p14:tracePt t="26380" x="6756400" y="1851025"/>
          <p14:tracePt t="26392" x="6677025" y="1882775"/>
          <p14:tracePt t="26402" x="6642100" y="1889125"/>
          <p14:tracePt t="26413" x="6597650" y="1900238"/>
          <p14:tracePt t="26425" x="6570663" y="1912938"/>
          <p14:tracePt t="26435" x="6526213" y="1930400"/>
          <p14:tracePt t="26448" x="6434138" y="1976438"/>
          <p14:tracePt t="26458" x="6370638" y="2006600"/>
          <p14:tracePt t="26468" x="6219825" y="2116138"/>
          <p14:tracePt t="26480" x="6132513" y="2195513"/>
          <p14:tracePt t="26482" x="6038850" y="2279650"/>
          <p14:tracePt t="26491" x="5924550" y="2384425"/>
          <p14:tracePt t="26503" x="5678488" y="2535238"/>
          <p14:tracePt t="26514" x="5595938" y="2578100"/>
          <p14:tracePt t="26524" x="5448300" y="2627313"/>
          <p14:tracePt t="26536" x="5368925" y="2641600"/>
          <p14:tracePt t="26538" x="5297488" y="2652713"/>
          <p14:tracePt t="26546" x="5233988" y="2649538"/>
          <p14:tracePt t="26558" x="5138738" y="2633663"/>
          <p14:tracePt t="26568" x="5135563" y="2630488"/>
          <p14:tracePt t="27005" x="5086350" y="2657475"/>
          <p14:tracePt t="27012" x="5010150" y="2706688"/>
          <p14:tracePt t="27019" x="4946650" y="2747963"/>
          <p14:tracePt t="27026" x="4881563" y="2786063"/>
          <p14:tracePt t="27036" x="4824413" y="2827338"/>
          <p14:tracePt t="27046" x="4708525" y="2882900"/>
          <p14:tracePt t="27057" x="4635500" y="2906713"/>
          <p14:tracePt t="27068" x="4489450" y="2947988"/>
          <p14:tracePt t="27081" x="4375150" y="2978150"/>
          <p14:tracePt t="27091" x="4330700" y="3000375"/>
          <p14:tracePt t="27102" x="4235450" y="3022600"/>
          <p14:tracePt t="27113" x="4191000" y="3027363"/>
          <p14:tracePt t="27115" x="4130675" y="3046413"/>
          <p14:tracePt t="27124" x="4076700" y="3060700"/>
          <p14:tracePt t="27136" x="3959225" y="3090863"/>
          <p14:tracePt t="27147" x="3906838" y="3106738"/>
          <p14:tracePt t="27157" x="3808413" y="3151188"/>
          <p14:tracePt t="27169" x="3775075" y="3170238"/>
          <p14:tracePt t="27170" x="3717925" y="3197225"/>
          <p14:tracePt t="27180" x="3676650" y="3216275"/>
          <p14:tracePt t="27191" x="3597275" y="3254375"/>
          <p14:tracePt t="27203" x="3562350" y="3268663"/>
          <p14:tracePt t="27205" x="3529013" y="3273425"/>
          <p14:tracePt t="27213" x="3506788" y="3279775"/>
          <p14:tracePt t="27226" x="3449638" y="3298825"/>
          <p14:tracePt t="27236" x="3416300" y="3306763"/>
          <p14:tracePt t="27246" x="3359150" y="3325813"/>
          <p14:tracePt t="27258" x="3332163" y="3328988"/>
          <p14:tracePt t="27259" x="3317875" y="3336925"/>
          <p14:tracePt t="27268" x="3295650" y="3340100"/>
          <p14:tracePt t="27281" x="3252788" y="3352800"/>
          <p14:tracePt t="27291" x="3230563" y="3359150"/>
          <p14:tracePt t="27302" x="3184525" y="3370263"/>
          <p14:tracePt t="27314" x="3162300" y="3378200"/>
          <p14:tracePt t="27315" x="3140075" y="3378200"/>
          <p14:tracePt t="27324" x="3113088" y="3389313"/>
          <p14:tracePt t="27336" x="3068638" y="3402013"/>
          <p14:tracePt t="27347" x="3052763" y="3405188"/>
          <p14:tracePt t="27357" x="3003550" y="3419475"/>
          <p14:tracePt t="27369" x="2981325" y="3432175"/>
          <p14:tracePt t="27370" x="2959100" y="3435350"/>
          <p14:tracePt t="27380" x="2924175" y="3443288"/>
          <p14:tracePt t="27391" x="2874963" y="3454400"/>
          <p14:tracePt t="27403" x="2844800" y="3462338"/>
          <p14:tracePt t="27404" x="2822575" y="3465513"/>
          <p14:tracePt t="27413" x="2789238" y="3473450"/>
          <p14:tracePt t="27425" x="2751138" y="3481388"/>
          <p14:tracePt t="27435" x="2732088" y="3484563"/>
          <p14:tracePt t="27446" x="2697163" y="3492500"/>
          <p14:tracePt t="27458" x="2690813" y="3495675"/>
          <p14:tracePt t="27459" x="2679700" y="3495675"/>
          <p14:tracePt t="27469" x="2671763" y="3495675"/>
          <p14:tracePt t="27481" x="2655888" y="3495675"/>
          <p14:tracePt t="27491" x="2652713" y="3495675"/>
          <p14:tracePt t="27502" x="2647950" y="3495675"/>
          <p14:tracePt t="27515" x="2636838" y="3495675"/>
          <p14:tracePt t="28134" x="2633663" y="3495675"/>
          <p14:tracePt t="28140" x="2625725" y="3495675"/>
          <p14:tracePt t="28168" x="2584450" y="3484563"/>
          <p14:tracePt t="28180" x="2576513" y="3484563"/>
          <p14:tracePt t="28182" x="2565400" y="3481388"/>
          <p14:tracePt t="28191" x="2554288" y="3473450"/>
          <p14:tracePt t="28202" x="2538413" y="3468688"/>
          <p14:tracePt t="28214" x="2532063" y="3465513"/>
          <p14:tracePt t="28224" x="2513013" y="3462338"/>
          <p14:tracePt t="28236" x="2501900" y="3462338"/>
          <p14:tracePt t="28237" x="2490788" y="3454400"/>
          <p14:tracePt t="28246" x="2474913" y="3454400"/>
          <p14:tracePt t="28257" x="2455863" y="3449638"/>
          <p14:tracePt t="28269" x="2444750" y="3449638"/>
          <p14:tracePt t="28279" x="2417763" y="3438525"/>
          <p14:tracePt t="28291" x="2403475" y="3435350"/>
          <p14:tracePt t="28293" x="2384425" y="3435350"/>
          <p14:tracePt t="28302" x="2376488" y="3427413"/>
          <p14:tracePt t="28313" x="2343150" y="3424238"/>
          <p14:tracePt t="28325" x="2335213" y="3424238"/>
          <p14:tracePt t="28326" x="2316163" y="3416300"/>
          <p14:tracePt t="28335" x="2308225" y="3416300"/>
          <p14:tracePt t="28347" x="2286000" y="3413125"/>
          <p14:tracePt t="28358" x="2278063" y="3413125"/>
          <p14:tracePt t="28368" x="2255838" y="3408363"/>
          <p14:tracePt t="28380" x="2252663" y="3405188"/>
          <p14:tracePt t="28382" x="2244725" y="3405188"/>
          <p14:tracePt t="28391" x="2239963" y="3397250"/>
          <p14:tracePt t="28402" x="2228850" y="3397250"/>
          <p14:tracePt t="28414" x="2225675" y="3394075"/>
          <p14:tracePt t="28416" x="2222500" y="3394075"/>
          <p14:tracePt t="28424" x="2217738" y="3389313"/>
          <p14:tracePt t="28436" x="2209800" y="3389313"/>
          <p14:tracePt t="28446" x="2203450" y="3386138"/>
          <p14:tracePt t="28457" x="2198688" y="3382963"/>
          <p14:tracePt t="28469" x="2195513" y="3382963"/>
          <p14:tracePt t="28471" x="2190750" y="3378200"/>
          <p14:tracePt t="28480" x="2187575" y="3378200"/>
          <p14:tracePt t="28492" x="2179638" y="3375025"/>
          <p14:tracePt t="28502" x="2176463" y="3375025"/>
          <p14:tracePt t="28513" x="2168525" y="3367088"/>
          <p14:tracePt t="28525" x="2165350" y="3367088"/>
          <p14:tracePt t="28535" x="2165350" y="3363913"/>
          <p14:tracePt t="28547" x="2160588" y="3363913"/>
          <p14:tracePt t="28557" x="2157413" y="3363913"/>
          <p14:tracePt t="28568" x="2157413" y="3359150"/>
          <p14:tracePt t="28588" x="2157413" y="3355975"/>
          <p14:tracePt t="28594" x="2154238" y="3355975"/>
          <p14:tracePt t="28602" x="2154238" y="3352800"/>
          <p14:tracePt t="28613" x="2149475" y="3352800"/>
          <p14:tracePt t="28624" x="2146300" y="3348038"/>
          <p14:tracePt t="28636" x="2138363" y="3344863"/>
          <p14:tracePt t="28649" x="2138363" y="3336925"/>
          <p14:tracePt t="28657" x="2135188" y="3336925"/>
          <p14:tracePt t="28670" x="2130425" y="3333750"/>
          <p14:tracePt t="28684" x="2127250" y="3328988"/>
          <p14:tracePt t="28698" x="2127250" y="3325813"/>
          <p14:tracePt t="28704" x="2124075" y="3325813"/>
          <p14:tracePt t="28713" x="2119313" y="3325813"/>
          <p14:tracePt t="28725" x="2116138" y="3322638"/>
          <p14:tracePt t="28735" x="2108200" y="3317875"/>
          <p14:tracePt t="28746" x="2100263" y="3317875"/>
          <p14:tracePt t="28757" x="2097088" y="3317875"/>
          <p14:tracePt t="28768" x="2089150" y="3314700"/>
          <p14:tracePt t="28780" x="2078038" y="3314700"/>
          <p14:tracePt t="28794" x="2074863" y="3314700"/>
          <p14:tracePt t="28802" x="2070100" y="3314700"/>
          <p14:tracePt t="28814" x="2066925" y="3314700"/>
          <p14:tracePt t="28815" x="2063750" y="3314700"/>
          <p14:tracePt t="28824" x="2058988" y="3314700"/>
          <p14:tracePt t="28836" x="2055813" y="3314700"/>
          <p14:tracePt t="28856" x="2051050" y="3314700"/>
          <p14:tracePt t="28870" x="2044700" y="3314700"/>
          <p14:tracePt t="28883" x="2039938" y="3314700"/>
          <p14:tracePt t="28946" x="2036763" y="3314700"/>
          <p14:tracePt t="30178" x="2033588" y="3309938"/>
          <p14:tracePt t="30184" x="2028825" y="3309938"/>
          <p14:tracePt t="30213" x="2009775" y="3298825"/>
          <p14:tracePt t="30225" x="2001838" y="3298825"/>
          <p14:tracePt t="30226" x="1998663" y="3298825"/>
          <p14:tracePt t="30235" x="1995488" y="3295650"/>
          <p14:tracePt t="30247" x="1984375" y="3295650"/>
          <p14:tracePt t="30257" x="1979613" y="3295650"/>
          <p14:tracePt t="30268" x="1971675" y="3295650"/>
          <p14:tracePt t="30281" x="1957388" y="3295650"/>
          <p14:tracePt t="30291" x="1954213" y="3295650"/>
          <p14:tracePt t="30302" x="1941513" y="3295650"/>
          <p14:tracePt t="30313" x="1938338" y="3295650"/>
          <p14:tracePt t="30315" x="1930400" y="3295650"/>
          <p14:tracePt t="30324" x="1924050" y="3295650"/>
          <p14:tracePt t="30336" x="1916113" y="3295650"/>
          <p14:tracePt t="30346" x="1905000" y="3295650"/>
          <p14:tracePt t="30357" x="1885950" y="3303588"/>
          <p14:tracePt t="30369" x="1874838" y="3306763"/>
          <p14:tracePt t="30370" x="1866900" y="3306763"/>
          <p14:tracePt t="30380" x="1855788" y="3306763"/>
          <p14:tracePt t="30392" x="1828800" y="3309938"/>
          <p14:tracePt t="30402" x="1817688" y="3317875"/>
          <p14:tracePt t="30413" x="1790700" y="3322638"/>
          <p14:tracePt t="30425" x="1776413" y="3322638"/>
          <p14:tracePt t="30426" x="1768475" y="3322638"/>
          <p14:tracePt t="30435" x="1757363" y="3328988"/>
          <p14:tracePt t="30446" x="1730375" y="3333750"/>
          <p14:tracePt t="30458" x="1719263" y="3333750"/>
          <p14:tracePt t="30460" x="1711325" y="3336925"/>
          <p14:tracePt t="30469" x="1700213" y="3344863"/>
          <p14:tracePt t="30481" x="1666875" y="3355975"/>
          <p14:tracePt t="30491" x="1655763" y="3359150"/>
          <p14:tracePt t="30502" x="1624013" y="3370263"/>
          <p14:tracePt t="30514" x="1612900" y="3375025"/>
          <p14:tracePt t="30515" x="1601788" y="3382963"/>
          <p14:tracePt t="30524" x="1590675" y="3389313"/>
          <p14:tracePt t="30535" x="1563688" y="3402013"/>
          <p14:tracePt t="30546" x="1552575" y="3413125"/>
          <p14:tracePt t="30558" x="1541463" y="3424238"/>
          <p14:tracePt t="30569" x="1533525" y="3427413"/>
          <p14:tracePt t="30570" x="1527175" y="3432175"/>
          <p14:tracePt t="30580" x="1522413" y="3443288"/>
          <p14:tracePt t="30591" x="1508125" y="3449638"/>
          <p14:tracePt t="30603" x="1503363" y="3454400"/>
          <p14:tracePt t="30604" x="1500188" y="3465513"/>
          <p14:tracePt t="30613" x="1489075" y="3476625"/>
          <p14:tracePt t="30625" x="1477963" y="3487738"/>
          <p14:tracePt t="30636" x="1473200" y="3506788"/>
          <p14:tracePt t="30646" x="1454150" y="3544888"/>
          <p14:tracePt t="30658" x="1447800" y="3571875"/>
          <p14:tracePt t="30659" x="1435100" y="3586163"/>
          <p14:tracePt t="30668" x="1423988" y="3616325"/>
          <p14:tracePt t="30680" x="1412875" y="3684588"/>
          <p14:tracePt t="30691" x="1401763" y="3700463"/>
          <p14:tracePt t="30702" x="1390650" y="3725863"/>
          <p14:tracePt t="30714" x="1390650" y="3736975"/>
          <p14:tracePt t="30715" x="1390650" y="3741738"/>
          <p14:tracePt t="30724" x="1387475" y="3744913"/>
          <p14:tracePt t="30736" x="1382713" y="3760788"/>
          <p14:tracePt t="30747" x="1382713" y="3767138"/>
          <p14:tracePt t="30749" x="1382713" y="3771900"/>
          <p14:tracePt t="30757" x="1382713" y="3783013"/>
          <p14:tracePt t="30769" x="1374775" y="3802063"/>
          <p14:tracePt t="30780" x="1374775" y="3824288"/>
          <p14:tracePt t="30791" x="1374775" y="3870325"/>
          <p14:tracePt t="30803" x="1379538" y="3903663"/>
          <p14:tracePt t="30804" x="1379538" y="3933825"/>
          <p14:tracePt t="30813" x="1387475" y="3968750"/>
          <p14:tracePt t="30825" x="1390650" y="4021138"/>
          <p14:tracePt t="30836" x="1390650" y="4040188"/>
          <p14:tracePt t="30846" x="1401763" y="4078288"/>
          <p14:tracePt t="30859" x="1412875" y="4111625"/>
          <p14:tracePt t="30868" x="1412875" y="4127500"/>
          <p14:tracePt t="30879" x="1423988" y="4160838"/>
          <p14:tracePt t="30892" x="1431925" y="4176713"/>
          <p14:tracePt t="30893" x="1443038" y="4210050"/>
          <p14:tracePt t="30902" x="1458913" y="4243388"/>
          <p14:tracePt t="30914" x="1508125" y="4335463"/>
          <p14:tracePt t="30924" x="1549400" y="4379913"/>
          <p14:tracePt t="30935" x="1606550" y="4451350"/>
          <p14:tracePt t="30947" x="1624013" y="4470400"/>
          <p14:tracePt t="30949" x="1651000" y="4489450"/>
          <p14:tracePt t="30957" x="1666875" y="4508500"/>
          <p14:tracePt t="30969" x="1692275" y="4524375"/>
          <p14:tracePt t="30980" x="1703388" y="4535488"/>
          <p14:tracePt t="30990" x="1727200" y="4538663"/>
          <p14:tracePt t="31003" x="1733550" y="4541838"/>
          <p14:tracePt t="31004" x="1749425" y="4541838"/>
          <p14:tracePt t="31013" x="1768475" y="4541838"/>
          <p14:tracePt t="31024" x="1812925" y="4541838"/>
          <p14:tracePt t="31036" x="1847850" y="4527550"/>
          <p14:tracePt t="31038" x="1892300" y="4511675"/>
          <p14:tracePt t="31046" x="1938338" y="4481513"/>
          <p14:tracePt t="31059" x="2028825" y="4421188"/>
          <p14:tracePt t="31069" x="2066925" y="4383088"/>
          <p14:tracePt t="31080" x="2124075" y="4311650"/>
          <p14:tracePt t="31092" x="2154238" y="4267200"/>
          <p14:tracePt t="31093" x="2184400" y="4221163"/>
          <p14:tracePt t="31102" x="2214563" y="4183063"/>
          <p14:tracePt t="31114" x="2247900" y="4122738"/>
          <p14:tracePt t="31125" x="2266950" y="4097338"/>
          <p14:tracePt t="31135" x="2282825" y="4062413"/>
          <p14:tracePt t="31147" x="2282825" y="4048125"/>
          <p14:tracePt t="31148" x="2289175" y="4035425"/>
          <p14:tracePt t="31157" x="2289175" y="4029075"/>
          <p14:tracePt t="31168" x="2286000" y="4013200"/>
          <p14:tracePt t="31180" x="2286000" y="4010025"/>
          <p14:tracePt t="31191" x="2266950" y="3990975"/>
          <p14:tracePt t="31203" x="2225675" y="3952875"/>
          <p14:tracePt t="31213" x="2187575" y="3922713"/>
          <p14:tracePt t="31224" x="2105025" y="3854450"/>
          <p14:tracePt t="31236" x="2051050" y="3816350"/>
          <p14:tracePt t="31238" x="1995488" y="3767138"/>
          <p14:tracePt t="31246" x="1938338" y="3730625"/>
          <p14:tracePt t="31258" x="1839913" y="3673475"/>
          <p14:tracePt t="31269" x="1801813" y="3654425"/>
          <p14:tracePt t="31280" x="1746250" y="3627438"/>
          <p14:tracePt t="31292" x="1719263" y="3616325"/>
          <p14:tracePt t="31293" x="1697038" y="3602038"/>
          <p14:tracePt t="31302" x="1670050" y="3597275"/>
          <p14:tracePt t="31313" x="1631950" y="3586163"/>
          <p14:tracePt t="31325" x="1612900" y="3578225"/>
          <p14:tracePt t="31327" x="1598613" y="3575050"/>
          <p14:tracePt t="31335" x="1582738" y="3575050"/>
          <p14:tracePt t="31348" x="1557338" y="3575050"/>
          <p14:tracePt t="31358" x="1544638" y="3575050"/>
          <p14:tracePt t="31368" x="1511300" y="3586163"/>
          <p14:tracePt t="31380" x="1503363" y="3590925"/>
          <p14:tracePt t="31391" x="1481138" y="3608388"/>
          <p14:tracePt t="31403" x="1473200" y="3616325"/>
          <p14:tracePt t="31413" x="1462088" y="3627438"/>
          <p14:tracePt t="31424" x="1458913" y="3635375"/>
          <p14:tracePt t="31436" x="1454150" y="3640138"/>
          <p14:tracePt t="31438" x="1450975" y="3643313"/>
          <p14:tracePt t="31446" x="1447800" y="3646488"/>
          <p14:tracePt t="31457" x="1435100" y="3662363"/>
          <p14:tracePt t="31468" x="1431925" y="3665538"/>
          <p14:tracePt t="31479" x="1428750" y="3684588"/>
          <p14:tracePt t="31491" x="1420813" y="3695700"/>
          <p14:tracePt t="31492" x="1420813" y="3703638"/>
          <p14:tracePt t="31502" x="1417638" y="3714750"/>
          <p14:tracePt t="31513" x="1404938" y="3749675"/>
          <p14:tracePt t="31524" x="1401763" y="3763963"/>
          <p14:tracePt t="31526" x="1393825" y="3783013"/>
          <p14:tracePt t="31535" x="1393825" y="3798888"/>
          <p14:tracePt t="31547" x="1382713" y="3832225"/>
          <p14:tracePt t="31557" x="1379538" y="3843338"/>
          <p14:tracePt t="31568" x="1374775" y="3873500"/>
          <p14:tracePt t="31581" x="1374775" y="3884613"/>
          <p14:tracePt t="31582" x="1368425" y="3895725"/>
          <p14:tracePt t="31591" x="1368425" y="3911600"/>
          <p14:tracePt t="31602" x="1363663" y="3930650"/>
          <p14:tracePt t="31613" x="1355725" y="3941763"/>
          <p14:tracePt t="31624" x="1355725" y="3960813"/>
          <p14:tracePt t="31636" x="1355725" y="3971925"/>
          <p14:tracePt t="31646" x="1355725" y="3983038"/>
          <p14:tracePt t="31658" x="1355725" y="3998913"/>
          <p14:tracePt t="31669" x="1355725" y="4005263"/>
          <p14:tracePt t="31671" x="1355725" y="4010025"/>
          <p14:tracePt t="31679" x="1355725" y="4021138"/>
          <p14:tracePt t="31692" x="1360488" y="4048125"/>
          <p14:tracePt t="31702" x="1363663" y="4062413"/>
          <p14:tracePt t="31713" x="1374775" y="4089400"/>
          <p14:tracePt t="31724" x="1382713" y="4108450"/>
          <p14:tracePt t="31726" x="1387475" y="4122738"/>
          <p14:tracePt t="31736" x="1390650" y="4138613"/>
          <p14:tracePt t="31747" x="1398588" y="4164013"/>
          <p14:tracePt t="31758" x="1401763" y="4176713"/>
          <p14:tracePt t="31768" x="1409700" y="4194175"/>
          <p14:tracePt t="31781" x="1417638" y="4210050"/>
          <p14:tracePt t="31791" x="1420813" y="4213225"/>
          <p14:tracePt t="31801" x="1423988" y="4229100"/>
          <p14:tracePt t="31814" x="1428750" y="4232275"/>
          <p14:tracePt t="31815" x="1435100" y="4237038"/>
          <p14:tracePt t="31824" x="1439863" y="4240213"/>
          <p14:tracePt t="31836" x="1447800" y="4256088"/>
          <p14:tracePt t="31846" x="1450975" y="4259263"/>
          <p14:tracePt t="31857" x="1454150" y="4262438"/>
          <p14:tracePt t="31869" x="1454150" y="4267200"/>
          <p14:tracePt t="31871" x="1458913" y="4270375"/>
          <p14:tracePt t="31884" x="1466850" y="4278313"/>
          <p14:tracePt t="31898" x="1470025" y="4281488"/>
          <p14:tracePt t="31918" x="1473200" y="4286250"/>
          <p14:tracePt t="32401" x="1533525" y="4300538"/>
          <p14:tracePt t="32406" x="1617663" y="4322763"/>
          <p14:tracePt t="32435" x="1851025" y="4410075"/>
          <p14:tracePt t="32447" x="1905000" y="4425950"/>
          <p14:tracePt t="32449" x="1957388" y="4440238"/>
          <p14:tracePt t="32458" x="2009775" y="4456113"/>
          <p14:tracePt t="32469" x="2108200" y="4478338"/>
          <p14:tracePt t="32480" x="2149475" y="4486275"/>
          <p14:tracePt t="32491" x="2214563" y="4494213"/>
          <p14:tracePt t="32503" x="2236788" y="4497388"/>
          <p14:tracePt t="32504" x="2259013" y="4497388"/>
          <p14:tracePt t="32513" x="2282825" y="4497388"/>
          <p14:tracePt t="32524" x="2324100" y="4497388"/>
          <p14:tracePt t="32536" x="2338388" y="4497388"/>
          <p14:tracePt t="32546" x="2376488" y="4486275"/>
          <p14:tracePt t="32559" x="2411413" y="4475163"/>
          <p14:tracePt t="32568" x="2422525" y="4462463"/>
          <p14:tracePt t="32580" x="2455863" y="4451350"/>
          <p14:tracePt t="32591" x="2478088" y="4440238"/>
          <p14:tracePt t="32593" x="2501900" y="4432300"/>
          <p14:tracePt t="32602" x="2527300" y="4429125"/>
          <p14:tracePt t="32614" x="2573338" y="4410075"/>
          <p14:tracePt t="32625" x="2595563" y="4402138"/>
          <p14:tracePt t="32635" x="2667000" y="4376738"/>
          <p14:tracePt t="32647" x="2709863" y="4368800"/>
          <p14:tracePt t="32649" x="2743200" y="4352925"/>
          <p14:tracePt t="32657" x="2784475" y="4349750"/>
          <p14:tracePt t="32669" x="2841625" y="4327525"/>
          <p14:tracePt t="32679" x="2863850" y="4322763"/>
          <p14:tracePt t="32691" x="2905125" y="4311650"/>
          <p14:tracePt t="32703" x="2947988" y="4292600"/>
          <p14:tracePt t="32713" x="2962275" y="4281488"/>
          <p14:tracePt t="32724" x="3003550" y="4259263"/>
          <p14:tracePt t="32736" x="3027363" y="4248150"/>
          <p14:tracePt t="32737" x="3044825" y="4237038"/>
          <p14:tracePt t="32746" x="3068638" y="4225925"/>
          <p14:tracePt t="32758" x="3101975" y="4202113"/>
          <p14:tracePt t="32768" x="3121025" y="4194175"/>
          <p14:tracePt t="32779" x="3148013" y="4176713"/>
          <p14:tracePt t="32791" x="3159125" y="4168775"/>
          <p14:tracePt t="32792" x="3162300" y="4157663"/>
          <p14:tracePt t="32802" x="3173413" y="4152900"/>
          <p14:tracePt t="32814" x="3192463" y="4130675"/>
          <p14:tracePt t="32824" x="3200400" y="4122738"/>
          <p14:tracePt t="32835" x="3222625" y="4092575"/>
          <p14:tracePt t="32848" x="3249613" y="4067175"/>
          <p14:tracePt t="32857" x="3260725" y="4054475"/>
          <p14:tracePt t="32869" x="3282950" y="4029075"/>
          <p14:tracePt t="32881" x="3295650" y="4017963"/>
          <p14:tracePt t="32882" x="3298825" y="3998913"/>
          <p14:tracePt t="32890" x="3309938" y="3990975"/>
          <p14:tracePt t="32903" x="3332163" y="3949700"/>
          <p14:tracePt t="32914" x="3351213" y="3922713"/>
          <p14:tracePt t="32924" x="3378200" y="3862388"/>
          <p14:tracePt t="32936" x="3389313" y="3846513"/>
          <p14:tracePt t="32938" x="3397250" y="3824288"/>
          <p14:tracePt t="32946" x="3400425" y="3813175"/>
          <p14:tracePt t="32958" x="3405188" y="3798888"/>
          <p14:tracePt t="32969" x="3405188" y="3790950"/>
          <p14:tracePt t="32980" x="3408363" y="3779838"/>
          <p14:tracePt t="32992" x="3408363" y="3775075"/>
          <p14:tracePt t="32993" x="3408363" y="3771900"/>
          <p14:tracePt t="33002" x="3408363" y="3767138"/>
          <p14:tracePt t="33013" x="3408363" y="3763963"/>
          <p14:tracePt t="33024" x="3408363" y="3760788"/>
          <p14:tracePt t="33035" x="3408363" y="3756025"/>
          <p14:tracePt t="33047" x="3405188" y="3749675"/>
          <p14:tracePt t="33057" x="3400425" y="3744913"/>
          <p14:tracePt t="33068" x="3392488" y="3744913"/>
          <p14:tracePt t="33080" x="3389313" y="3741738"/>
          <p14:tracePt t="33082" x="3381375" y="3741738"/>
          <p14:tracePt t="33091" x="3381375" y="3736975"/>
          <p14:tracePt t="33102" x="3373438" y="3730625"/>
          <p14:tracePt t="33113" x="3370263" y="3730625"/>
          <p14:tracePt t="33124" x="3362325" y="3722688"/>
          <p14:tracePt t="33137" x="3362325" y="3714750"/>
          <p14:tracePt t="33138" x="3359150" y="3714750"/>
          <p14:tracePt t="33150" x="3359150" y="3711575"/>
          <p14:tracePt t="33158" x="3351213" y="3711575"/>
          <p14:tracePt t="33168" x="3351213" y="3706813"/>
          <p14:tracePt t="33179" x="3348038" y="3703638"/>
          <p14:tracePt t="33192" x="3343275" y="3700463"/>
          <p14:tracePt t="33202" x="3340100" y="3695700"/>
          <p14:tracePt t="33213" x="3340100" y="3692525"/>
          <p14:tracePt t="33225" x="3336925" y="3692525"/>
          <p14:tracePt t="33226" x="3336925" y="3684588"/>
          <p14:tracePt t="33235" x="3332163" y="3681413"/>
          <p14:tracePt t="33246" x="3328988" y="3676650"/>
          <p14:tracePt t="33258" x="3321050" y="3673475"/>
          <p14:tracePt t="33269" x="3317875" y="3665538"/>
          <p14:tracePt t="33281" x="3317875" y="3662363"/>
          <p14:tracePt t="33282" x="3313113" y="3654425"/>
          <p14:tracePt t="33295" x="3313113" y="3651250"/>
          <p14:tracePt t="33302" x="3309938" y="3643313"/>
          <p14:tracePt t="33313" x="3306763" y="3640138"/>
          <p14:tracePt t="33316" x="3306763" y="3627438"/>
          <p14:tracePt t="33324" x="3302000" y="3624263"/>
          <p14:tracePt t="33336" x="3295650" y="3605213"/>
          <p14:tracePt t="33346" x="3295650" y="3594100"/>
          <p14:tracePt t="33357" x="3295650" y="3575050"/>
          <p14:tracePt t="33368" x="3295650" y="3567113"/>
          <p14:tracePt t="33380" x="3295650" y="3541713"/>
          <p14:tracePt t="33391" x="3298825" y="3522663"/>
          <p14:tracePt t="33402" x="3302000" y="3511550"/>
          <p14:tracePt t="33413" x="3313113" y="3487738"/>
          <p14:tracePt t="33425" x="3317875" y="3484563"/>
          <p14:tracePt t="33426" x="3321050" y="3476625"/>
          <p14:tracePt t="33435" x="3325813" y="3473450"/>
          <p14:tracePt t="33446" x="3328988" y="3457575"/>
          <p14:tracePt t="33458" x="3336925" y="3454400"/>
          <p14:tracePt t="33468" x="3348038" y="3438525"/>
          <p14:tracePt t="33481" x="3359150" y="3432175"/>
          <p14:tracePt t="33491" x="3367088" y="3427413"/>
          <p14:tracePt t="33502" x="3381375" y="3413125"/>
          <p14:tracePt t="33514" x="3392488" y="3405188"/>
          <p14:tracePt t="33524" x="3411538" y="3389313"/>
          <p14:tracePt t="33537" x="3430588" y="3386138"/>
          <p14:tracePt t="33539" x="3441700" y="3378200"/>
          <p14:tracePt t="33546" x="3457575" y="3378200"/>
          <p14:tracePt t="33557" x="3484563" y="3367088"/>
          <p14:tracePt t="33568" x="3498850" y="3363913"/>
          <p14:tracePt t="33579" x="3525838" y="3355975"/>
          <p14:tracePt t="33592" x="3559175" y="3348038"/>
          <p14:tracePt t="33602" x="3570288" y="3348038"/>
          <p14:tracePt t="33613" x="3600450" y="3340100"/>
          <p14:tracePt t="33625" x="3611563" y="3340100"/>
          <p14:tracePt t="33626" x="3624263" y="3336925"/>
          <p14:tracePt t="33635" x="3638550" y="3336925"/>
          <p14:tracePt t="33647" x="3649663" y="3336925"/>
          <p14:tracePt t="33658" x="3660775" y="3336925"/>
          <p14:tracePt t="33668" x="3676650" y="3336925"/>
          <p14:tracePt t="33680" x="3679825" y="3336925"/>
          <p14:tracePt t="33682" x="3684588" y="3336925"/>
          <p14:tracePt t="33691" x="3687763" y="3336925"/>
          <p14:tracePt t="33702" x="3703638" y="3340100"/>
          <p14:tracePt t="33714" x="3706813" y="3344863"/>
          <p14:tracePt t="33724" x="3725863" y="3348038"/>
          <p14:tracePt t="33736" x="3740150" y="3359150"/>
          <p14:tracePt t="33747" x="3748088" y="3363913"/>
          <p14:tracePt t="33757" x="3775075" y="3375025"/>
          <p14:tracePt t="33769" x="3778250" y="3378200"/>
          <p14:tracePt t="33780" x="3805238" y="3394075"/>
          <p14:tracePt t="33792" x="3827463" y="3405188"/>
          <p14:tracePt t="33802" x="3838575" y="3408363"/>
          <p14:tracePt t="33813" x="3857625" y="3427413"/>
          <p14:tracePt t="33825" x="3868738" y="3432175"/>
          <p14:tracePt t="33827" x="3879850" y="3435350"/>
          <p14:tracePt t="33835" x="3887788" y="3443288"/>
          <p14:tracePt t="33846" x="3910013" y="3457575"/>
          <p14:tracePt t="33857" x="3922713" y="3468688"/>
          <p14:tracePt t="33868" x="3937000" y="3484563"/>
          <p14:tracePt t="33880" x="3948113" y="3487738"/>
          <p14:tracePt t="33882" x="3959225" y="3498850"/>
          <p14:tracePt t="33891" x="3967163" y="3503613"/>
          <p14:tracePt t="33902" x="3983038" y="3517900"/>
          <p14:tracePt t="33914" x="3989388" y="3529013"/>
          <p14:tracePt t="33916" x="4002088" y="3541713"/>
          <p14:tracePt t="33924" x="4005263" y="3544888"/>
          <p14:tracePt t="33936" x="4019550" y="3567113"/>
          <p14:tracePt t="33946" x="4024313" y="3571875"/>
          <p14:tracePt t="33957" x="4032250" y="3582988"/>
          <p14:tracePt t="33968" x="4043363" y="3594100"/>
          <p14:tracePt t="33970" x="4046538" y="3605213"/>
          <p14:tracePt t="33980" x="4054475" y="3613150"/>
          <p14:tracePt t="33991" x="4068763" y="3635375"/>
          <p14:tracePt t="34003" x="4073525" y="3646488"/>
          <p14:tracePt t="34005" x="4084638" y="3654425"/>
          <p14:tracePt t="34013" x="4087813" y="3665538"/>
          <p14:tracePt t="34025" x="4095750" y="3676650"/>
          <p14:tracePt t="34026" x="4106863" y="3687763"/>
          <p14:tracePt t="34035" x="4111625" y="3703638"/>
          <p14:tracePt t="34047" x="4125913" y="3730625"/>
          <p14:tracePt t="34058" x="4133850" y="3749675"/>
          <p14:tracePt t="34068" x="4148138" y="3775075"/>
          <p14:tracePt t="34081" x="4160838" y="3810000"/>
          <p14:tracePt t="34091" x="4167188" y="3824288"/>
          <p14:tracePt t="34102" x="4175125" y="3851275"/>
          <p14:tracePt t="34114" x="4183063" y="3870325"/>
          <p14:tracePt t="34115" x="4183063" y="3884613"/>
          <p14:tracePt t="34124" x="4183063" y="3900488"/>
          <p14:tracePt t="34136" x="4186238" y="3925888"/>
          <p14:tracePt t="34147" x="4194175" y="3944938"/>
          <p14:tracePt t="34157" x="4194175" y="3968750"/>
          <p14:tracePt t="34169" x="4194175" y="3979863"/>
          <p14:tracePt t="34171" x="4194175" y="3990975"/>
          <p14:tracePt t="34179" x="4194175" y="3998913"/>
          <p14:tracePt t="34191" x="4194175" y="4013200"/>
          <p14:tracePt t="34202" x="4194175" y="4021138"/>
          <p14:tracePt t="34205" x="4191000" y="4032250"/>
          <p14:tracePt t="34213" x="4191000" y="4043363"/>
          <p14:tracePt t="34225" x="4186238" y="4062413"/>
          <p14:tracePt t="34235" x="4186238" y="4078288"/>
          <p14:tracePt t="34246" x="4183063" y="4111625"/>
          <p14:tracePt t="34258" x="4175125" y="4122738"/>
          <p14:tracePt t="34259" x="4175125" y="4138613"/>
          <p14:tracePt t="34268" x="4171950" y="4149725"/>
          <p14:tracePt t="34280" x="4167188" y="4168775"/>
          <p14:tracePt t="34291" x="4167188" y="4171950"/>
          <p14:tracePt t="34302" x="4160838" y="4191000"/>
          <p14:tracePt t="34315" x="4156075" y="4198938"/>
          <p14:tracePt t="34324" x="4156075" y="4206875"/>
          <p14:tracePt t="34335" x="4148138" y="4217988"/>
          <p14:tracePt t="34347" x="4144963" y="4221163"/>
          <p14:tracePt t="34357" x="4137025" y="4237038"/>
          <p14:tracePt t="34369" x="4122738" y="4251325"/>
          <p14:tracePt t="34380" x="4117975" y="4262438"/>
          <p14:tracePt t="34391" x="4103688" y="4270375"/>
          <p14:tracePt t="34404" x="4087813" y="4292600"/>
          <p14:tracePt t="34413" x="4076700" y="4297363"/>
          <p14:tracePt t="34425" x="4057650" y="4308475"/>
          <p14:tracePt t="34436" x="4046538" y="4319588"/>
          <p14:tracePt t="34446" x="4032250" y="4330700"/>
          <p14:tracePt t="34459" x="4013200" y="4341813"/>
          <p14:tracePt t="34468" x="4002088" y="4352925"/>
          <p14:tracePt t="34480" x="3983038" y="4360863"/>
          <p14:tracePt t="34491" x="3971925" y="4368800"/>
          <p14:tracePt t="34502" x="3956050" y="4376738"/>
          <p14:tracePt t="34514" x="3933825" y="4383088"/>
          <p14:tracePt t="34524" x="3922713" y="4387850"/>
          <p14:tracePt t="34535" x="3898900" y="4402138"/>
          <p14:tracePt t="34548" x="3873500" y="4414838"/>
          <p14:tracePt t="34557" x="3857625" y="4425950"/>
          <p14:tracePt t="34569" x="3835400" y="4437063"/>
          <p14:tracePt t="34580" x="3819525" y="4440238"/>
          <p14:tracePt t="34591" x="3797300" y="4456113"/>
          <p14:tracePt t="34603" x="3783013" y="4462463"/>
          <p14:tracePt t="34604" x="3763963" y="4467225"/>
          <p14:tracePt t="34613" x="3756025" y="4478338"/>
          <p14:tracePt t="34624" x="3721100" y="4489450"/>
          <p14:tracePt t="34636" x="3703638" y="4497388"/>
          <p14:tracePt t="34638" x="3687763" y="4500563"/>
          <p14:tracePt t="34646" x="3665538" y="4500563"/>
          <p14:tracePt t="34659" x="3600450" y="4508500"/>
          <p14:tracePt t="34669" x="3578225" y="4505325"/>
          <p14:tracePt t="34679" x="3514725" y="4494213"/>
          <p14:tracePt t="34691" x="3490913" y="4486275"/>
          <p14:tracePt t="34693" x="3468688" y="4481513"/>
          <p14:tracePt t="34702" x="3441700" y="4467225"/>
          <p14:tracePt t="34714" x="3416300" y="4451350"/>
          <p14:tracePt t="34724" x="3397250" y="4445000"/>
          <p14:tracePt t="34735" x="3386138" y="4437063"/>
          <p14:tracePt t="34748" x="3373438" y="4432300"/>
          <p14:tracePt t="34749" x="3370263" y="4421188"/>
          <p14:tracePt t="34758" x="3359150" y="4418013"/>
          <p14:tracePt t="34769" x="3351213" y="4406900"/>
          <p14:tracePt t="34780" x="3343275" y="4402138"/>
          <p14:tracePt t="34791" x="3336925" y="4398963"/>
          <p14:tracePt t="34803" x="3328988" y="4391025"/>
          <p14:tracePt t="34813" x="3325813" y="4387850"/>
          <p14:tracePt t="34824" x="3321050" y="4371975"/>
          <p14:tracePt t="34836" x="3313113" y="4368800"/>
          <p14:tracePt t="34837" x="3306763" y="4365625"/>
          <p14:tracePt t="34846" x="3302000" y="4352925"/>
          <p14:tracePt t="34859" x="3290888" y="4338638"/>
          <p14:tracePt t="34868" x="3279775" y="4327525"/>
          <p14:tracePt t="34880" x="3260725" y="4311650"/>
          <p14:tracePt t="34892" x="3252788" y="4305300"/>
          <p14:tracePt t="34893" x="3246438" y="4292600"/>
          <p14:tracePt t="34902" x="3233738" y="4281488"/>
          <p14:tracePt t="34913" x="3216275" y="4256088"/>
          <p14:tracePt t="34925" x="3200400" y="4243388"/>
          <p14:tracePt t="34935" x="3170238" y="4210050"/>
          <p14:tracePt t="34947" x="3132138" y="4157663"/>
          <p14:tracePt t="34957" x="3113088" y="4138613"/>
          <p14:tracePt t="34969" x="3087688" y="4103688"/>
          <p14:tracePt t="34980" x="3074988" y="4084638"/>
          <p14:tracePt t="34982" x="3063875" y="4070350"/>
          <p14:tracePt t="34991" x="3052763" y="4051300"/>
          <p14:tracePt t="35003" x="3033713" y="4021138"/>
          <p14:tracePt t="35013" x="3030538" y="4010025"/>
          <p14:tracePt t="35024" x="3019425" y="3968750"/>
          <p14:tracePt t="35036" x="3019425" y="3952875"/>
          <p14:tracePt t="35038" x="3011488" y="3930650"/>
          <p14:tracePt t="35046" x="3011488" y="3919538"/>
          <p14:tracePt t="35058" x="3008313" y="3889375"/>
          <p14:tracePt t="35069" x="3008313" y="3876675"/>
          <p14:tracePt t="35079" x="3008313" y="3843338"/>
          <p14:tracePt t="35091" x="3008313" y="3821113"/>
          <p14:tracePt t="35102" x="3030538" y="3741738"/>
          <p14:tracePt t="35113" x="3049588" y="3662363"/>
          <p14:tracePt t="35124" x="3063875" y="3627438"/>
          <p14:tracePt t="35136" x="3090863" y="3578225"/>
          <p14:tracePt t="35147" x="3105150" y="3552825"/>
          <p14:tracePt t="35157" x="3117850" y="3533775"/>
          <p14:tracePt t="35169" x="3124200" y="3522663"/>
          <p14:tracePt t="35180" x="3136900" y="3511550"/>
          <p14:tracePt t="35182" x="3140075" y="3506788"/>
          <p14:tracePt t="35191" x="3143250" y="3503613"/>
          <p14:tracePt t="35202" x="3154363" y="3495675"/>
          <p14:tracePt t="35214" x="3167063" y="3492500"/>
          <p14:tracePt t="35224" x="3173413" y="3487738"/>
          <p14:tracePt t="35237" x="3184525" y="3484563"/>
          <p14:tracePt t="35247" x="3192463" y="3484563"/>
          <p14:tracePt t="35257" x="3200400" y="3484563"/>
          <p14:tracePt t="35269" x="3208338" y="3484563"/>
          <p14:tracePt t="35280" x="3222625" y="3484563"/>
          <p14:tracePt t="35292" x="3238500" y="3484563"/>
          <p14:tracePt t="35302" x="3246438" y="3484563"/>
          <p14:tracePt t="35313" x="3263900" y="3484563"/>
          <p14:tracePt t="35325" x="3268663" y="3484563"/>
          <p14:tracePt t="35326" x="3279775" y="3484563"/>
          <p14:tracePt t="35335" x="3287713" y="3484563"/>
          <p14:tracePt t="35347" x="3302000" y="3484563"/>
          <p14:tracePt t="35358" x="3309938" y="3484563"/>
          <p14:tracePt t="35368" x="3336925" y="3484563"/>
          <p14:tracePt t="35381" x="3355975" y="3484563"/>
          <p14:tracePt t="35391" x="3373438" y="3484563"/>
          <p14:tracePt t="35402" x="3400425" y="3492500"/>
          <p14:tracePt t="35413" x="3416300" y="3492500"/>
          <p14:tracePt t="35424" x="3441700" y="3495675"/>
          <p14:tracePt t="35436" x="3468688" y="3498850"/>
          <p14:tracePt t="35447" x="3484563" y="3498850"/>
          <p14:tracePt t="35458" x="3509963" y="3506788"/>
          <p14:tracePt t="35469" x="3529013" y="3511550"/>
          <p14:tracePt t="35470" x="3544888" y="3511550"/>
          <p14:tracePt t="35480" x="3551238" y="3511550"/>
          <p14:tracePt t="35491" x="3586163" y="3522663"/>
          <p14:tracePt t="35503" x="3605213" y="3529013"/>
          <p14:tracePt t="35513" x="3630613" y="3533775"/>
          <p14:tracePt t="35525" x="3638550" y="3536950"/>
          <p14:tracePt t="35526" x="3649663" y="3544888"/>
          <p14:tracePt t="35535" x="3660775" y="3548063"/>
          <p14:tracePt t="35546" x="3679825" y="3552825"/>
          <p14:tracePt t="35558" x="3690938" y="3560763"/>
          <p14:tracePt t="35568" x="3703638" y="3563938"/>
          <p14:tracePt t="35581" x="3714750" y="3567113"/>
          <p14:tracePt t="35591" x="3721100" y="3571875"/>
          <p14:tracePt t="35602" x="3729038" y="3571875"/>
          <p14:tracePt t="35614" x="3736975" y="3578225"/>
          <p14:tracePt t="35616" x="3744913" y="3582988"/>
          <p14:tracePt t="35624" x="3748088" y="3586163"/>
          <p14:tracePt t="35636" x="3763963" y="3594100"/>
          <p14:tracePt t="35647" x="3767138" y="3594100"/>
          <p14:tracePt t="35657" x="3775075" y="3605213"/>
          <p14:tracePt t="35670" x="3786188" y="3605213"/>
          <p14:tracePt t="35680" x="3789363" y="3608388"/>
          <p14:tracePt t="35691" x="3794125" y="3613150"/>
          <p14:tracePt t="35704" x="3797300" y="3616325"/>
          <p14:tracePt t="35718" x="3800475" y="3621088"/>
          <p14:tracePt t="35732" x="3805238" y="3624263"/>
          <p14:tracePt t="35746" x="3808413" y="3624263"/>
          <p14:tracePt t="35753" x="3808413" y="3632200"/>
          <p14:tracePt t="35780" x="3805238" y="3632200"/>
          <p14:tracePt t="35786" x="3800475" y="3632200"/>
          <p14:tracePt t="35793" x="3797300" y="3632200"/>
          <p14:tracePt t="36310" x="3813175" y="3632200"/>
          <p14:tracePt t="36316" x="3827463" y="3632200"/>
          <p14:tracePt t="36346" x="3933825" y="3632200"/>
          <p14:tracePt t="36358" x="3989388" y="3632200"/>
          <p14:tracePt t="36369" x="4013200" y="3632200"/>
          <p14:tracePt t="36379" x="4073525" y="3632200"/>
          <p14:tracePt t="36392" x="4103688" y="3632200"/>
          <p14:tracePt t="36393" x="4144963" y="3632200"/>
          <p14:tracePt t="36402" x="4186238" y="3632200"/>
          <p14:tracePt t="36413" x="4287838" y="3627438"/>
          <p14:tracePt t="36424" x="4349750" y="3627438"/>
          <p14:tracePt t="36435" x="4421188" y="3621088"/>
          <p14:tracePt t="36448" x="4495800" y="3621088"/>
          <p14:tracePt t="36458" x="4525963" y="3613150"/>
          <p14:tracePt t="36469" x="4610100" y="3605213"/>
          <p14:tracePt t="36480" x="4643438" y="3605213"/>
          <p14:tracePt t="36482" x="4681538" y="3605213"/>
          <p14:tracePt t="36491" x="4722813" y="3605213"/>
          <p14:tracePt t="36503" x="4787900" y="3597275"/>
          <p14:tracePt t="36514" x="4810125" y="3597275"/>
          <p14:tracePt t="36524" x="4848225" y="3597275"/>
          <p14:tracePt t="36536" x="4867275" y="3597275"/>
          <p14:tracePt t="36538" x="4873625" y="3597275"/>
          <p14:tracePt t="36546" x="4886325" y="3597275"/>
          <p14:tracePt t="36558" x="4916488" y="3597275"/>
          <p14:tracePt t="36568" x="4933950" y="3594100"/>
          <p14:tracePt t="36579" x="4987925" y="3594100"/>
          <p14:tracePt t="36592" x="5059363" y="3594100"/>
          <p14:tracePt t="36602" x="5089525" y="3594100"/>
          <p14:tracePt t="36613" x="5141913" y="3594100"/>
          <p14:tracePt t="36626" x="5172075" y="3594100"/>
          <p14:tracePt t="36627" x="5195888" y="3594100"/>
          <p14:tracePt t="36635" x="5214938" y="3594100"/>
          <p14:tracePt t="36648" x="5245100" y="3594100"/>
          <p14:tracePt t="36658" x="5259388" y="3594100"/>
          <p14:tracePt t="36668" x="5300663" y="3594100"/>
          <p14:tracePt t="36681" x="5330825" y="3594100"/>
          <p14:tracePt t="36682" x="5360988" y="3586163"/>
          <p14:tracePt t="36691" x="5414963" y="3586163"/>
          <p14:tracePt t="36703" x="5494338" y="3586163"/>
          <p14:tracePt t="36714" x="5527675" y="3586163"/>
          <p14:tracePt t="36724" x="5573713" y="3586163"/>
          <p14:tracePt t="36737" x="5599113" y="3586163"/>
          <p14:tracePt t="36746" x="5611813" y="3586163"/>
          <p14:tracePt t="36758" x="5618163" y="3582988"/>
          <p14:tracePt t="36769" x="5626100" y="3582988"/>
          <p14:tracePt t="36780" x="5629275" y="3582988"/>
          <p14:tracePt t="36792" x="5641975" y="3582988"/>
          <p14:tracePt t="36802" x="5645150" y="3582988"/>
          <p14:tracePt t="36813" x="5653088" y="3582988"/>
          <p14:tracePt t="36825" x="5656263" y="3582988"/>
          <p14:tracePt t="36826" x="5659438" y="3582988"/>
          <p14:tracePt t="36839" x="5667375" y="3582988"/>
          <p14:tracePt t="36847" x="5672138" y="3578225"/>
          <p14:tracePt t="36860" x="5675313" y="3578225"/>
          <p14:tracePt t="36874" x="5675313" y="3575050"/>
          <p14:tracePt t="36881" x="5678488" y="3575050"/>
          <p14:tracePt t="36895" x="5683250" y="3571875"/>
          <p14:tracePt t="36937" x="5683250" y="3567113"/>
          <p14:tracePt t="36998" x="5683250" y="3560763"/>
          <p14:tracePt t="37047" x="5683250" y="3556000"/>
          <p14:tracePt t="37205" x="5678488" y="3556000"/>
          <p14:tracePt t="37225" x="5675313" y="3556000"/>
          <p14:tracePt t="37238" x="5672138" y="3552825"/>
          <p14:tracePt t="37253" x="5664200" y="3548063"/>
          <p14:tracePt t="40825" x="5694363" y="3548063"/>
          <p14:tracePt t="40830" x="5735638" y="3548063"/>
          <p14:tracePt t="40859" x="5932488" y="3552825"/>
          <p14:tracePt t="40869" x="5992813" y="3560763"/>
          <p14:tracePt t="40879" x="6151563" y="3560763"/>
          <p14:tracePt t="40891" x="6215063" y="3567113"/>
          <p14:tracePt t="40893" x="6283325" y="3567113"/>
          <p14:tracePt t="40902" x="6354763" y="3575050"/>
          <p14:tracePt t="40914" x="6507163" y="3575050"/>
          <p14:tracePt t="40924" x="6597650" y="3571875"/>
          <p14:tracePt t="40935" x="6740525" y="3563938"/>
          <p14:tracePt t="40947" x="6789738" y="3563938"/>
          <p14:tracePt t="40949" x="6842125" y="3556000"/>
          <p14:tracePt t="40957" x="6896100" y="3548063"/>
          <p14:tracePt t="40969" x="7027863" y="3548063"/>
          <p14:tracePt t="40980" x="7099300" y="3533775"/>
          <p14:tracePt t="40991" x="7219950" y="3525838"/>
          <p14:tracePt t="41003" x="7304088" y="3511550"/>
          <p14:tracePt t="41013" x="7348538" y="3503613"/>
          <p14:tracePt t="41024" x="7440613" y="3495675"/>
          <p14:tracePt t="41036" x="7481888" y="3495675"/>
          <p14:tracePt t="41037" x="7534275" y="3487738"/>
          <p14:tracePt t="41046" x="7575550" y="3487738"/>
          <p14:tracePt t="41058" x="7629525" y="3484563"/>
          <p14:tracePt t="41069" x="7659688" y="3484563"/>
          <p14:tracePt t="41080" x="7693025" y="3484563"/>
          <p14:tracePt t="41092" x="7704138" y="3484563"/>
          <p14:tracePt t="41093" x="7712075" y="3476625"/>
          <p14:tracePt t="41102" x="7723188" y="3476625"/>
          <p14:tracePt t="41114" x="7734300" y="3473450"/>
          <p14:tracePt t="41125" x="7739063" y="3468688"/>
          <p14:tracePt t="41135" x="7753350" y="3468688"/>
          <p14:tracePt t="41148" x="7761288" y="3465513"/>
          <p14:tracePt t="41157" x="7764463" y="3462338"/>
          <p14:tracePt t="41169" x="7775575" y="3462338"/>
          <p14:tracePt t="41180" x="7775575" y="3454400"/>
          <p14:tracePt t="41182" x="7780338" y="3454400"/>
          <p14:tracePt t="41191" x="7780338" y="3449638"/>
          <p14:tracePt t="41203" x="7783513" y="3449638"/>
          <p14:tracePt t="41213" x="7783513" y="3446463"/>
          <p14:tracePt t="41224" x="7783513" y="3443288"/>
          <p14:tracePt t="41251" x="7783513" y="3438525"/>
          <p14:tracePt t="41265" x="7783513" y="3435350"/>
          <p14:tracePt t="41278" x="7780338" y="3432175"/>
          <p14:tracePt t="41293" x="7775575" y="3432175"/>
          <p14:tracePt t="41299" x="7769225" y="3427413"/>
          <p14:tracePt t="41305" x="7764463" y="3419475"/>
          <p14:tracePt t="41313" x="7761288" y="3416300"/>
          <p14:tracePt t="41325" x="7753350" y="3408363"/>
          <p14:tracePt t="41327" x="7745413" y="3405188"/>
          <p14:tracePt t="41335" x="7734300" y="3394075"/>
          <p14:tracePt t="41348" x="7704138" y="3370263"/>
          <p14:tracePt t="41358" x="7681913" y="3352800"/>
          <p14:tracePt t="41368" x="7635875" y="3314700"/>
          <p14:tracePt t="41380" x="7610475" y="3303588"/>
          <p14:tracePt t="41382" x="7586663" y="3292475"/>
          <p14:tracePt t="41391" x="7567613" y="3279775"/>
          <p14:tracePt t="41403" x="7531100" y="3260725"/>
          <p14:tracePt t="41413" x="7504113" y="3257550"/>
          <p14:tracePt t="41424" x="7473950" y="3246438"/>
          <p14:tracePt t="41437" x="7462838" y="3246438"/>
          <p14:tracePt t="41438" x="7454900" y="3246438"/>
          <p14:tracePt t="41447" x="7443788" y="3238500"/>
          <p14:tracePt t="41458" x="7424738" y="3238500"/>
          <p14:tracePt t="41469" x="7405688" y="3238500"/>
          <p14:tracePt t="41471" x="7397750" y="3238500"/>
          <p14:tracePt t="41480" x="7386638" y="3243263"/>
          <p14:tracePt t="41491" x="7378700" y="3243263"/>
          <p14:tracePt t="41493" x="7361238" y="3243263"/>
          <p14:tracePt t="41502" x="7353300" y="3246438"/>
          <p14:tracePt t="41513" x="7318375" y="3249613"/>
          <p14:tracePt t="41524" x="7304088" y="3257550"/>
          <p14:tracePt t="41526" x="7285038" y="3260725"/>
          <p14:tracePt t="41535" x="7273925" y="3268663"/>
          <p14:tracePt t="41547" x="7243763" y="3279775"/>
          <p14:tracePt t="41558" x="7224713" y="3284538"/>
          <p14:tracePt t="41568" x="7197725" y="3298825"/>
          <p14:tracePt t="41581" x="7164388" y="3309938"/>
          <p14:tracePt t="41591" x="7153275" y="3317875"/>
          <p14:tracePt t="41602" x="7134225" y="3333750"/>
          <p14:tracePt t="41614" x="7126288" y="3344863"/>
          <p14:tracePt t="41616" x="7110413" y="3355975"/>
          <p14:tracePt t="41624" x="7107238" y="3363913"/>
          <p14:tracePt t="41636" x="7085013" y="3394075"/>
          <p14:tracePt t="41646" x="7077075" y="3402013"/>
          <p14:tracePt t="41658" x="7062788" y="3424238"/>
          <p14:tracePt t="41669" x="7058025" y="3435350"/>
          <p14:tracePt t="41671" x="7050088" y="3443288"/>
          <p14:tracePt t="41680" x="7046913" y="3449638"/>
          <p14:tracePt t="41692" x="7038975" y="3462338"/>
          <p14:tracePt t="41703" x="7035800" y="3473450"/>
          <p14:tracePt t="41713" x="7027863" y="3492500"/>
          <p14:tracePt t="41725" x="7024688" y="3503613"/>
          <p14:tracePt t="41727" x="7019925" y="3514725"/>
          <p14:tracePt t="41736" x="7019925" y="3522663"/>
          <p14:tracePt t="41747" x="7013575" y="3536950"/>
          <p14:tracePt t="41757" x="7008813" y="3544888"/>
          <p14:tracePt t="41768" x="7008813" y="3563938"/>
          <p14:tracePt t="41781" x="7008813" y="3590925"/>
          <p14:tracePt t="41791" x="7008813" y="3613150"/>
          <p14:tracePt t="41802" x="7008813" y="3676650"/>
          <p14:tracePt t="41814" x="7008813" y="3706813"/>
          <p14:tracePt t="41815" x="7013575" y="3736975"/>
          <p14:tracePt t="41824" x="7016750" y="3763963"/>
          <p14:tracePt t="41836" x="7027863" y="3802063"/>
          <p14:tracePt t="41847" x="7027863" y="3816350"/>
          <p14:tracePt t="41857" x="7035800" y="3840163"/>
          <p14:tracePt t="41869" x="7038975" y="3851275"/>
          <p14:tracePt t="41871" x="7038975" y="3859213"/>
          <p14:tracePt t="41880" x="7038975" y="3862388"/>
          <p14:tracePt t="41891" x="7050088" y="3876675"/>
          <p14:tracePt t="41902" x="7054850" y="3884613"/>
          <p14:tracePt t="41913" x="7058025" y="3900488"/>
          <p14:tracePt t="41926" x="7069138" y="3919538"/>
          <p14:tracePt t="41936" x="7073900" y="3930650"/>
          <p14:tracePt t="41946" x="7088188" y="3952875"/>
          <p14:tracePt t="41958" x="7096125" y="3968750"/>
          <p14:tracePt t="41960" x="7099300" y="3979863"/>
          <p14:tracePt t="41968" x="7110413" y="3994150"/>
          <p14:tracePt t="41981" x="7123113" y="4017963"/>
          <p14:tracePt t="41991" x="7134225" y="4029075"/>
          <p14:tracePt t="42002" x="7148513" y="4048125"/>
          <p14:tracePt t="42015" x="7164388" y="4073525"/>
          <p14:tracePt t="42024" x="7172325" y="4084638"/>
          <p14:tracePt t="42036" x="7186613" y="4100513"/>
          <p14:tracePt t="42047" x="7189788" y="4111625"/>
          <p14:tracePt t="42049" x="7194550" y="4114800"/>
          <p14:tracePt t="42058" x="7205663" y="4119563"/>
          <p14:tracePt t="42070" x="7213600" y="4133850"/>
          <p14:tracePt t="42080" x="7216775" y="4138613"/>
          <p14:tracePt t="42091" x="7227888" y="4149725"/>
          <p14:tracePt t="42102" x="7232650" y="4152900"/>
          <p14:tracePt t="42113" x="7239000" y="4157663"/>
          <p14:tracePt t="42125" x="7246938" y="4160838"/>
          <p14:tracePt t="42138" x="7254875" y="4160838"/>
          <p14:tracePt t="42146" x="7258050" y="4164013"/>
          <p14:tracePt t="42159" x="7262813" y="4164013"/>
          <p14:tracePt t="42160" x="7269163" y="4171950"/>
          <p14:tracePt t="42168" x="7273925" y="4171950"/>
          <p14:tracePt t="42180" x="7288213" y="4176713"/>
          <p14:tracePt t="42191" x="7292975" y="4176713"/>
          <p14:tracePt t="42203" x="7307263" y="4179888"/>
          <p14:tracePt t="42215" x="7315200" y="4183063"/>
          <p14:tracePt t="42224" x="7318375" y="4183063"/>
          <p14:tracePt t="42236" x="7337425" y="4187825"/>
          <p14:tracePt t="42247" x="7348538" y="4194175"/>
          <p14:tracePt t="42249" x="7356475" y="4194175"/>
          <p14:tracePt t="42257" x="7364413" y="4198938"/>
          <p14:tracePt t="42270" x="7383463" y="4198938"/>
          <p14:tracePt t="42280" x="7386638" y="4198938"/>
          <p14:tracePt t="42291" x="7410450" y="4198938"/>
          <p14:tracePt t="42303" x="7421563" y="4198938"/>
          <p14:tracePt t="42304" x="7427913" y="4198938"/>
          <p14:tracePt t="42314" x="7440613" y="4198938"/>
          <p14:tracePt t="42325" x="7466013" y="4198938"/>
          <p14:tracePt t="42335" x="7473950" y="4194175"/>
          <p14:tracePt t="42346" x="7507288" y="4191000"/>
          <p14:tracePt t="42359" x="7534275" y="4179888"/>
          <p14:tracePt t="42368" x="7553325" y="4176713"/>
          <p14:tracePt t="42380" x="7583488" y="4157663"/>
          <p14:tracePt t="42391" x="7602538" y="4152900"/>
          <p14:tracePt t="42393" x="7613650" y="4141788"/>
          <p14:tracePt t="42402" x="7629525" y="4130675"/>
          <p14:tracePt t="42414" x="7662863" y="4100513"/>
          <p14:tracePt t="42424" x="7681913" y="4084638"/>
          <p14:tracePt t="42435" x="7715250" y="4054475"/>
          <p14:tracePt t="42447" x="7726363" y="4035425"/>
          <p14:tracePt t="42448" x="7739063" y="4029075"/>
          <p14:tracePt t="42458" x="7750175" y="4010025"/>
          <p14:tracePt t="42469" x="7772400" y="3983038"/>
          <p14:tracePt t="42480" x="7775575" y="3971925"/>
          <p14:tracePt t="42491" x="7791450" y="3952875"/>
          <p14:tracePt t="42503" x="7805738" y="3938588"/>
          <p14:tracePt t="42513" x="7805738" y="3930650"/>
          <p14:tracePt t="42524" x="7818438" y="3919538"/>
          <p14:tracePt t="42536" x="7818438" y="3914775"/>
          <p14:tracePt t="42538" x="7821613" y="3908425"/>
          <p14:tracePt t="42546" x="7821613" y="3903663"/>
          <p14:tracePt t="42558" x="7824788" y="3892550"/>
          <p14:tracePt t="42568" x="7824788" y="3881438"/>
          <p14:tracePt t="42580" x="7829550" y="3862388"/>
          <p14:tracePt t="42592" x="7829550" y="3851275"/>
          <p14:tracePt t="42593" x="7829550" y="3843338"/>
          <p14:tracePt t="42602" x="7829550" y="3840163"/>
          <p14:tracePt t="42614" x="7829550" y="3824288"/>
          <p14:tracePt t="42625" x="7829550" y="3821113"/>
          <p14:tracePt t="42635" x="7829550" y="3813175"/>
          <p14:tracePt t="42647" x="7829550" y="3810000"/>
          <p14:tracePt t="42648" x="7829550" y="3798888"/>
          <p14:tracePt t="42658" x="7829550" y="3794125"/>
          <p14:tracePt t="42669" x="7829550" y="3767138"/>
          <p14:tracePt t="42680" x="7829550" y="3752850"/>
          <p14:tracePt t="42691" x="7818438" y="3719513"/>
          <p14:tracePt t="42703" x="7813675" y="3687763"/>
          <p14:tracePt t="42713" x="7805738" y="3676650"/>
          <p14:tracePt t="42724" x="7805738" y="3662363"/>
          <p14:tracePt t="42737" x="7802563" y="3657600"/>
          <p14:tracePt t="42738" x="7802563" y="3654425"/>
          <p14:tracePt t="42747" x="7799388" y="3651250"/>
          <p14:tracePt t="42758" x="7794625" y="3643313"/>
          <p14:tracePt t="42768" x="7794625" y="3635375"/>
          <p14:tracePt t="42780" x="7791450" y="3632200"/>
          <p14:tracePt t="42792" x="7791450" y="3627438"/>
          <p14:tracePt t="42793" x="7788275" y="3624263"/>
          <p14:tracePt t="42802" x="7783513" y="3621088"/>
          <p14:tracePt t="42814" x="7772400" y="3608388"/>
          <p14:tracePt t="42825" x="7769225" y="3605213"/>
          <p14:tracePt t="42827" x="7764463" y="3602038"/>
          <p14:tracePt t="42835" x="7753350" y="3594100"/>
          <p14:tracePt t="42848" x="7742238" y="3578225"/>
          <p14:tracePt t="42858" x="7734300" y="3575050"/>
          <p14:tracePt t="42868" x="7715250" y="3563938"/>
          <p14:tracePt t="42880" x="7712075" y="3552825"/>
          <p14:tracePt t="42882" x="7708900" y="3552825"/>
          <p14:tracePt t="42891" x="7696200" y="3552825"/>
          <p14:tracePt t="42903" x="7689850" y="3544888"/>
          <p14:tracePt t="42916" x="7685088" y="3544888"/>
          <p14:tracePt t="42924" x="7681913" y="3541713"/>
          <p14:tracePt t="42937" x="7677150" y="3536950"/>
          <p14:tracePt t="42950" x="7670800" y="3536950"/>
          <p14:tracePt t="43440" x="7712075" y="3517900"/>
          <p14:tracePt t="43446" x="7753350" y="3495675"/>
          <p14:tracePt t="43468" x="7927975" y="3427413"/>
          <p14:tracePt t="43481" x="8081963" y="3359150"/>
          <p14:tracePt t="43491" x="8177213" y="3333750"/>
          <p14:tracePt t="43502" x="8324850" y="3268663"/>
          <p14:tracePt t="43515" x="8501063" y="3194050"/>
          <p14:tracePt t="43524" x="8591550" y="3151188"/>
          <p14:tracePt t="43536" x="8799513" y="3054350"/>
          <p14:tracePt t="43547" x="8864600" y="3011488"/>
          <p14:tracePt t="43557" x="9001125" y="2940050"/>
          <p14:tracePt t="43569" x="9064625" y="2906713"/>
          <p14:tracePt t="43570" x="9128125" y="28765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03" name="Google Shape;103;p17"/>
          <p:cNvSpPr txBox="1"/>
          <p:nvPr/>
        </p:nvSpPr>
        <p:spPr>
          <a:xfrm>
            <a:off x="2547017" y="241313"/>
            <a:ext cx="3678865" cy="61552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ID" sz="2800" b="1" dirty="0">
                <a:latin typeface="Rubik"/>
                <a:ea typeface="Rubik"/>
                <a:cs typeface="Rubik"/>
                <a:sym typeface="Rubik"/>
              </a:rPr>
              <a:t>TASK -1</a:t>
            </a:r>
            <a:endParaRPr sz="2800" b="1" dirty="0">
              <a:latin typeface="Rubik"/>
              <a:ea typeface="Rubik"/>
              <a:cs typeface="Rubik"/>
              <a:sym typeface="Rubik"/>
            </a:endParaRPr>
          </a:p>
        </p:txBody>
      </p:sp>
      <p:pic>
        <p:nvPicPr>
          <p:cNvPr id="104" name="Google Shape;104;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5;p17">
            <a:extLst>
              <a:ext uri="{FF2B5EF4-FFF2-40B4-BE49-F238E27FC236}">
                <a16:creationId xmlns:a16="http://schemas.microsoft.com/office/drawing/2014/main" id="{CD4A0D1F-F5C5-4064-89F5-25382C28FF88}"/>
              </a:ext>
            </a:extLst>
          </p:cNvPr>
          <p:cNvSpPr txBox="1"/>
          <p:nvPr/>
        </p:nvSpPr>
        <p:spPr>
          <a:xfrm>
            <a:off x="197999" y="1938570"/>
            <a:ext cx="8376900" cy="1169521"/>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b="1" i="0" u="none" strike="noStrike" kern="0" cap="none" spc="0" normalizeH="0" baseline="0" noProof="0" dirty="0">
                <a:ln>
                  <a:noFill/>
                </a:ln>
                <a:solidFill>
                  <a:schemeClr val="tx1"/>
                </a:solidFill>
                <a:effectLst/>
                <a:uLnTx/>
                <a:uFillTx/>
                <a:latin typeface="Rubik"/>
                <a:ea typeface="Rubik"/>
                <a:cs typeface="Rubik"/>
                <a:sym typeface="Rubik"/>
              </a:rPr>
              <a:t>File backup database (</a:t>
            </a:r>
            <a:r>
              <a:rPr kumimoji="0" lang="en-ID" sz="1600" b="1" i="0" u="none" strike="noStrike" kern="0" cap="none" spc="0" normalizeH="0" baseline="0" noProof="0" dirty="0" err="1">
                <a:ln>
                  <a:noFill/>
                </a:ln>
                <a:solidFill>
                  <a:schemeClr val="tx1"/>
                </a:solidFill>
                <a:effectLst/>
                <a:uLnTx/>
                <a:uFillTx/>
                <a:latin typeface="Rubik"/>
                <a:ea typeface="Rubik"/>
                <a:cs typeface="Rubik"/>
                <a:sym typeface="Rubik"/>
              </a:rPr>
              <a:t>Staging.bak</a:t>
            </a:r>
            <a:r>
              <a:rPr kumimoji="0" lang="en-ID" sz="1600" b="1" i="0" u="none" strike="noStrike" kern="0" cap="none" spc="0" normalizeH="0" baseline="0" noProof="0" dirty="0">
                <a:ln>
                  <a:noFill/>
                </a:ln>
                <a:solidFill>
                  <a:schemeClr val="tx1"/>
                </a:solidFill>
                <a:effectLst/>
                <a:uLnTx/>
                <a:uFillTx/>
                <a:latin typeface="Rubik"/>
                <a:ea typeface="Rubik"/>
                <a:cs typeface="Rubik"/>
                <a:sym typeface="Rubik"/>
              </a:rPr>
              <a:t>) </a:t>
            </a:r>
            <a:r>
              <a:rPr kumimoji="0" lang="en-ID" sz="1600" b="1" i="0" u="none" strike="noStrike" kern="0" cap="none" spc="0" normalizeH="0" baseline="0" noProof="0" dirty="0" err="1">
                <a:ln>
                  <a:noFill/>
                </a:ln>
                <a:solidFill>
                  <a:schemeClr val="tx1"/>
                </a:solidFill>
                <a:effectLst/>
                <a:uLnTx/>
                <a:uFillTx/>
                <a:latin typeface="Rubik"/>
                <a:ea typeface="Rubik"/>
                <a:cs typeface="Rubik"/>
                <a:sym typeface="Rubik"/>
              </a:rPr>
              <a:t>dapat</a:t>
            </a:r>
            <a:r>
              <a:rPr kumimoji="0" lang="en-ID" sz="1600" b="1" i="0" u="none" strike="noStrike" kern="0" cap="none" spc="0" normalizeH="0" baseline="0" noProof="0" dirty="0">
                <a:ln>
                  <a:noFill/>
                </a:ln>
                <a:solidFill>
                  <a:schemeClr val="tx1"/>
                </a:solidFill>
                <a:effectLst/>
                <a:uLnTx/>
                <a:uFillTx/>
                <a:latin typeface="Rubik"/>
                <a:ea typeface="Rubik"/>
                <a:cs typeface="Rubik"/>
                <a:sym typeface="Rubik"/>
              </a:rPr>
              <a:t> download </a:t>
            </a:r>
            <a:r>
              <a:rPr kumimoji="0" lang="en-ID" sz="1600" b="1" i="0" u="none" strike="noStrike" kern="0" cap="none" spc="0" normalizeH="0" baseline="0" noProof="0" dirty="0" err="1">
                <a:ln>
                  <a:noFill/>
                </a:ln>
                <a:solidFill>
                  <a:schemeClr val="tx1"/>
                </a:solidFill>
                <a:effectLst/>
                <a:uLnTx/>
                <a:uFillTx/>
                <a:latin typeface="Rubik"/>
                <a:ea typeface="Rubik"/>
                <a:cs typeface="Rubik"/>
                <a:sym typeface="Rubik"/>
              </a:rPr>
              <a:t>disini</a:t>
            </a:r>
            <a:r>
              <a:rPr kumimoji="0" lang="en-ID" sz="1600" b="1" i="0" u="none" strike="noStrike" kern="0" cap="none" spc="0" normalizeH="0" baseline="0" noProof="0" dirty="0">
                <a:ln>
                  <a:noFill/>
                </a:ln>
                <a:solidFill>
                  <a:schemeClr val="tx1"/>
                </a:solidFill>
                <a:effectLst/>
                <a:uLnTx/>
                <a:uFillTx/>
                <a:latin typeface="Rubik"/>
                <a:ea typeface="Rubik"/>
                <a:cs typeface="Rubik"/>
                <a:sym typeface="Rubik"/>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D" sz="1600" dirty="0">
              <a:solidFill>
                <a:srgbClr val="FFFFFF"/>
              </a:solidFill>
              <a:latin typeface="Rubik"/>
              <a:ea typeface="Rubik"/>
              <a:cs typeface="Rubik"/>
              <a:sym typeface="Rubik"/>
            </a:endParaRPr>
          </a:p>
          <a:p>
            <a:pPr lvl="0" algn="ctr"/>
            <a:r>
              <a:rPr lang="en-ID" sz="1600" dirty="0">
                <a:solidFill>
                  <a:srgbClr val="FFFFFF"/>
                </a:solidFill>
                <a:latin typeface="Rubik"/>
                <a:ea typeface="Rubik"/>
                <a:cs typeface="Rubik"/>
                <a:sym typeface="Rubik"/>
                <a:hlinkClick r:id="rId5"/>
              </a:rPr>
              <a:t>https://drive.google.com/file/d/1DNNb0R_RffyKjv5WaaZgDOHaGLuddyul/view</a:t>
            </a:r>
            <a:endParaRPr lang="en-ID" sz="1600" dirty="0">
              <a:solidFill>
                <a:srgbClr val="FFFFFF"/>
              </a:solidFill>
              <a:latin typeface="Rubik"/>
              <a:ea typeface="Rubik"/>
              <a:cs typeface="Rubik"/>
              <a:sym typeface="Rubik"/>
            </a:endParaRPr>
          </a:p>
          <a:p>
            <a:pPr lvl="0" algn="ctr"/>
            <a:endParaRPr kumimoji="0" lang="en-ID" sz="1600" b="0"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7" name="Google Shape;105;p17">
            <a:extLst>
              <a:ext uri="{FF2B5EF4-FFF2-40B4-BE49-F238E27FC236}">
                <a16:creationId xmlns:a16="http://schemas.microsoft.com/office/drawing/2014/main" id="{764AA16A-8F34-4D81-A01E-9978E87EE88B}"/>
              </a:ext>
            </a:extLst>
          </p:cNvPr>
          <p:cNvSpPr txBox="1"/>
          <p:nvPr/>
        </p:nvSpPr>
        <p:spPr>
          <a:xfrm>
            <a:off x="383550" y="3677324"/>
            <a:ext cx="8376900" cy="492412"/>
          </a:xfrm>
          <a:prstGeom prst="rect">
            <a:avLst/>
          </a:prstGeom>
          <a:noFill/>
          <a:ln>
            <a:noFill/>
          </a:ln>
        </p:spPr>
        <p:txBody>
          <a:bodyPr spcFirstLastPara="1" wrap="square" lIns="91425" tIns="91425" rIns="91425" bIns="91425" anchor="t" anchorCtr="0">
            <a:spAutoFit/>
          </a:bodyPr>
          <a:lstStyle/>
          <a:p>
            <a:pPr lvl="0" algn="ctr"/>
            <a:r>
              <a:rPr lang="en-ID" sz="2000" b="1" dirty="0">
                <a:solidFill>
                  <a:schemeClr val="tx1"/>
                </a:solidFill>
                <a:latin typeface="Rubik"/>
                <a:ea typeface="Rubik"/>
                <a:cs typeface="Rubik"/>
                <a:sym typeface="Rubik"/>
              </a:rPr>
              <a:t>Tool yang </a:t>
            </a:r>
            <a:r>
              <a:rPr lang="en-ID" sz="2000" b="1" dirty="0" err="1">
                <a:solidFill>
                  <a:schemeClr val="tx1"/>
                </a:solidFill>
                <a:latin typeface="Rubik"/>
                <a:ea typeface="Rubik"/>
                <a:cs typeface="Rubik"/>
                <a:sym typeface="Rubik"/>
              </a:rPr>
              <a:t>digunakan</a:t>
            </a:r>
            <a:r>
              <a:rPr lang="en-ID" sz="2000" b="1" dirty="0">
                <a:solidFill>
                  <a:schemeClr val="tx1"/>
                </a:solidFill>
                <a:latin typeface="Rubik"/>
                <a:ea typeface="Rubik"/>
                <a:cs typeface="Rubik"/>
                <a:sym typeface="Rubik"/>
              </a:rPr>
              <a:t> : SQL Server Management Studio 19</a:t>
            </a:r>
          </a:p>
        </p:txBody>
      </p:sp>
      <p:sp>
        <p:nvSpPr>
          <p:cNvPr id="2" name="Rectangle 1">
            <a:extLst>
              <a:ext uri="{FF2B5EF4-FFF2-40B4-BE49-F238E27FC236}">
                <a16:creationId xmlns:a16="http://schemas.microsoft.com/office/drawing/2014/main" id="{1DDAE0E7-C7D5-4BFD-BEB2-F9743C1172D2}"/>
              </a:ext>
            </a:extLst>
          </p:cNvPr>
          <p:cNvSpPr/>
          <p:nvPr/>
        </p:nvSpPr>
        <p:spPr>
          <a:xfrm>
            <a:off x="1613750" y="1035319"/>
            <a:ext cx="5916500" cy="461665"/>
          </a:xfrm>
          <a:prstGeom prst="rect">
            <a:avLst/>
          </a:prstGeom>
        </p:spPr>
        <p:txBody>
          <a:bodyPr wrap="square">
            <a:spAutoFit/>
          </a:bodyPr>
          <a:lstStyle/>
          <a:p>
            <a:pPr lvl="0" algn="ctr">
              <a:defRPr/>
            </a:pPr>
            <a:r>
              <a:rPr lang="en-ID" sz="2400" b="1" dirty="0">
                <a:solidFill>
                  <a:schemeClr val="tx1"/>
                </a:solidFill>
                <a:latin typeface="Rubik"/>
                <a:ea typeface="Rubik"/>
                <a:cs typeface="Rubik"/>
                <a:sym typeface="Rubik"/>
              </a:rPr>
              <a:t>Import/Restore Database Staging</a:t>
            </a:r>
          </a:p>
        </p:txBody>
      </p:sp>
    </p:spTree>
    <p:extLst>
      <p:ext uri="{BB962C8B-B14F-4D97-AF65-F5344CB8AC3E}">
        <p14:creationId xmlns:p14="http://schemas.microsoft.com/office/powerpoint/2010/main" val="3891122575"/>
      </p:ext>
    </p:extLst>
  </p:cSld>
  <p:clrMapOvr>
    <a:masterClrMapping/>
  </p:clrMapOvr>
  <mc:AlternateContent xmlns:mc="http://schemas.openxmlformats.org/markup-compatibility/2006" xmlns:p14="http://schemas.microsoft.com/office/powerpoint/2010/main">
    <mc:Choice Requires="p14">
      <p:transition spd="slow" p14:dur="2000" advTm="18359"/>
    </mc:Choice>
    <mc:Fallback xmlns="">
      <p:transition spd="slow" advTm="18359"/>
    </mc:Fallback>
  </mc:AlternateContent>
  <p:extLst>
    <p:ext uri="{3A86A75C-4F4B-4683-9AE1-C65F6400EC91}">
      <p14:laserTraceLst xmlns:p14="http://schemas.microsoft.com/office/powerpoint/2010/main">
        <p14:tracePtLst>
          <p14:tracePt t="423" x="9015413" y="2411413"/>
          <p14:tracePt t="429" x="8913813" y="2384425"/>
          <p14:tracePt t="436" x="8823325" y="2376488"/>
          <p14:tracePt t="445" x="8732838" y="2357438"/>
          <p14:tracePt t="457" x="8528050" y="2324100"/>
          <p14:tracePt t="467" x="8437563" y="2309813"/>
          <p14:tracePt t="478" x="8251825" y="2266950"/>
          <p14:tracePt t="490" x="8161338" y="2233613"/>
          <p14:tracePt t="491" x="8067675" y="2206625"/>
          <p14:tracePt t="500" x="7961313" y="2173288"/>
          <p14:tracePt t="512" x="7772400" y="2112963"/>
          <p14:tracePt t="523" x="7700963" y="2078038"/>
          <p14:tracePt t="534" x="7583488" y="2041525"/>
          <p14:tracePt t="546" x="7531100" y="2017713"/>
          <p14:tracePt t="547" x="7477125" y="2003425"/>
          <p14:tracePt t="556" x="7432675" y="1995488"/>
          <p14:tracePt t="567" x="7337425" y="1965325"/>
          <p14:tracePt t="578" x="7315200" y="1962150"/>
          <p14:tracePt t="590" x="7254875" y="1943100"/>
          <p14:tracePt t="602" x="7208838" y="1927225"/>
          <p14:tracePt t="611" x="7194550" y="1924050"/>
          <p14:tracePt t="622" x="7145338" y="1912938"/>
          <p14:tracePt t="635" x="7129463" y="1905000"/>
          <p14:tracePt t="636" x="7115175" y="1905000"/>
          <p14:tracePt t="645" x="7104063" y="1900238"/>
          <p14:tracePt t="656" x="7085013" y="1897063"/>
          <p14:tracePt t="667" x="7080250" y="1897063"/>
          <p14:tracePt t="678" x="7069138" y="1893888"/>
          <p14:tracePt t="691" x="7065963" y="1893888"/>
          <p14:tracePt t="692" x="7062788" y="1893888"/>
          <p14:tracePt t="704" x="7058025" y="1893888"/>
          <p14:tracePt t="739" x="7058025" y="1885950"/>
          <p14:tracePt t="754" x="7058025" y="1882775"/>
          <p14:tracePt t="1360" x="7043738" y="1882775"/>
          <p14:tracePt t="1365" x="7027863" y="1882775"/>
          <p14:tracePt t="1390" x="6934200" y="1882775"/>
          <p14:tracePt t="1400" x="6838950" y="1874838"/>
          <p14:tracePt t="1413" x="6797675" y="1870075"/>
          <p14:tracePt t="1414" x="6745288" y="1863725"/>
          <p14:tracePt t="1423" x="6702425" y="1855788"/>
          <p14:tracePt t="1434" x="6627813" y="1839913"/>
          <p14:tracePt t="1445" x="6586538" y="1833563"/>
          <p14:tracePt t="1456" x="6521450" y="1820863"/>
          <p14:tracePt t="1468" x="6488113" y="1814513"/>
          <p14:tracePt t="1469" x="6472238" y="1806575"/>
          <p14:tracePt t="1478" x="6446838" y="1803400"/>
          <p14:tracePt t="1490" x="6423025" y="1803400"/>
          <p14:tracePt t="1501" x="6411913" y="1798638"/>
          <p14:tracePt t="1503" x="6400800" y="1798638"/>
          <p14:tracePt t="1512" x="6397625" y="1798638"/>
          <p14:tracePt t="1524" x="6384925" y="1790700"/>
          <p14:tracePt t="1534" x="6381750" y="1790700"/>
          <p14:tracePt t="1545" x="6373813" y="1790700"/>
          <p14:tracePt t="1556" x="6370638" y="1787525"/>
          <p14:tracePt t="1558" x="6367463" y="1787525"/>
          <p14:tracePt t="1567" x="6362700" y="1784350"/>
          <p14:tracePt t="6320" x="6359525" y="1784350"/>
          <p14:tracePt t="6326" x="6354763" y="1784350"/>
          <p14:tracePt t="6356" x="6318250" y="1784350"/>
          <p14:tracePt t="6368" x="6299200" y="1784350"/>
          <p14:tracePt t="6378" x="6280150" y="1784350"/>
          <p14:tracePt t="6389" x="6253163" y="1779588"/>
          <p14:tracePt t="6401" x="6238875" y="1773238"/>
          <p14:tracePt t="6403" x="6215063" y="1773238"/>
          <p14:tracePt t="6411" x="6192838" y="1773238"/>
          <p14:tracePt t="6424" x="6154738" y="1768475"/>
          <p14:tracePt t="6434" x="6129338" y="1760538"/>
          <p14:tracePt t="6445" x="6091238" y="1760538"/>
          <p14:tracePt t="6457" x="6069013" y="1760538"/>
          <p14:tracePt t="6459" x="6053138" y="1757363"/>
          <p14:tracePt t="6468" x="6038850" y="1757363"/>
          <p14:tracePt t="6479" x="6011863" y="1757363"/>
          <p14:tracePt t="6490" x="6000750" y="1757363"/>
          <p14:tracePt t="6492" x="5984875" y="1757363"/>
          <p14:tracePt t="6500" x="5973763" y="1757363"/>
          <p14:tracePt t="6513" x="5954713" y="1757363"/>
          <p14:tracePt t="6523" x="5946775" y="1757363"/>
          <p14:tracePt t="6534" x="5927725" y="1757363"/>
          <p14:tracePt t="6545" x="5916613" y="1757363"/>
          <p14:tracePt t="6547" x="5905500" y="1757363"/>
          <p14:tracePt t="6556" x="5902325" y="1757363"/>
          <p14:tracePt t="6568" x="5883275" y="1757363"/>
          <p14:tracePt t="6578" x="5875338" y="1757363"/>
          <p14:tracePt t="6589" x="5864225" y="1757363"/>
          <p14:tracePt t="6602" x="5856288" y="1757363"/>
          <p14:tracePt t="6603" x="5853113" y="1757363"/>
          <p14:tracePt t="6612" x="5848350" y="1754188"/>
          <p14:tracePt t="6623" x="5842000" y="1754188"/>
          <p14:tracePt t="6634" x="5834063" y="1754188"/>
          <p14:tracePt t="6645" x="5830888" y="1746250"/>
          <p14:tracePt t="6671" x="5830888" y="1741488"/>
          <p14:tracePt t="6678" x="5826125" y="1741488"/>
          <p14:tracePt t="7455" x="5807075" y="1741488"/>
          <p14:tracePt t="7462" x="5784850" y="1741488"/>
          <p14:tracePt t="7490" x="5724525" y="1746250"/>
          <p14:tracePt t="7501" x="5721350" y="1746250"/>
          <p14:tracePt t="7511" x="5702300" y="1749425"/>
          <p14:tracePt t="7523" x="5686425" y="1749425"/>
          <p14:tracePt t="7525" x="5675313" y="1749425"/>
          <p14:tracePt t="7534" x="5667375" y="1749425"/>
          <p14:tracePt t="7545" x="5641975" y="1757363"/>
          <p14:tracePt t="7556" x="5622925" y="1757363"/>
          <p14:tracePt t="7567" x="5576888" y="1760538"/>
          <p14:tracePt t="7579" x="5532438" y="1760538"/>
          <p14:tracePt t="7590" x="5508625" y="1760538"/>
          <p14:tracePt t="7600" x="5464175" y="1760538"/>
          <p14:tracePt t="7612" x="5448300" y="1760538"/>
          <p14:tracePt t="7622" x="5418138" y="1760538"/>
          <p14:tracePt t="7634" x="5384800" y="1760538"/>
          <p14:tracePt t="7645" x="5373688" y="1760538"/>
          <p14:tracePt t="7656" x="5354638" y="1760538"/>
          <p14:tracePt t="7669" x="5346700" y="1760538"/>
          <p14:tracePt t="7670" x="5327650" y="1768475"/>
          <p14:tracePt t="7678" x="5313363" y="1768475"/>
          <p14:tracePt t="7690" x="5275263" y="1773238"/>
          <p14:tracePt t="7701" x="5245100" y="1779588"/>
          <p14:tracePt t="7703" x="5218113" y="1784350"/>
          <p14:tracePt t="7711" x="5187950" y="1790700"/>
          <p14:tracePt t="7724" x="5130800" y="1803400"/>
          <p14:tracePt t="7734" x="5108575" y="1803400"/>
          <p14:tracePt t="7745" x="5075238" y="1814513"/>
          <p14:tracePt t="7757" x="5059363" y="1814513"/>
          <p14:tracePt t="7758" x="5048250" y="1820863"/>
          <p14:tracePt t="7767" x="5037138" y="1820863"/>
          <p14:tracePt t="7779" x="5026025" y="1825625"/>
          <p14:tracePt t="7790" x="5013325" y="1825625"/>
          <p14:tracePt t="7800" x="4995863" y="1828800"/>
          <p14:tracePt t="7813" x="4979988" y="1833563"/>
          <p14:tracePt t="7823" x="4972050" y="1833563"/>
          <p14:tracePt t="7835" x="4946650" y="1839913"/>
          <p14:tracePt t="7845" x="4930775" y="1839913"/>
          <p14:tracePt t="7856" x="4897438" y="1839913"/>
          <p14:tracePt t="7868" x="4862513" y="1844675"/>
          <p14:tracePt t="7879" x="4848225" y="1844675"/>
          <p14:tracePt t="7889" x="4810125" y="1851025"/>
          <p14:tracePt t="7900" x="4791075" y="1855788"/>
          <p14:tracePt t="7912" x="4760913" y="1855788"/>
          <p14:tracePt t="7923" x="4727575" y="1863725"/>
          <p14:tracePt t="7934" x="4711700" y="1866900"/>
          <p14:tracePt t="7945" x="4678363" y="1874838"/>
          <p14:tracePt t="7957" x="4662488" y="1878013"/>
          <p14:tracePt t="7958" x="4643438" y="1882775"/>
          <p14:tracePt t="7967" x="4629150" y="1882775"/>
          <p14:tracePt t="7979" x="4583113" y="1897063"/>
          <p14:tracePt t="7989" x="4556125" y="1908175"/>
          <p14:tracePt t="8000" x="4500563" y="1919288"/>
          <p14:tracePt t="8013" x="4476750" y="1927225"/>
          <p14:tracePt t="8014" x="4443413" y="1938338"/>
          <p14:tracePt t="8023" x="4410075" y="1946275"/>
          <p14:tracePt t="8034" x="4352925" y="1973263"/>
          <p14:tracePt t="8045" x="4319588" y="1987550"/>
          <p14:tracePt t="8056" x="4246563" y="2022475"/>
          <p14:tracePt t="8068" x="4178300" y="2055813"/>
          <p14:tracePt t="8079" x="4144963" y="2078038"/>
          <p14:tracePt t="8089" x="4076700" y="2097088"/>
          <p14:tracePt t="8101" x="4051300" y="2108200"/>
          <p14:tracePt t="8102" x="4035425" y="2116138"/>
          <p14:tracePt t="8112" x="4016375" y="2120900"/>
          <p14:tracePt t="8123" x="3989388" y="2127250"/>
          <p14:tracePt t="8134" x="3983038" y="2132013"/>
          <p14:tracePt t="8145" x="3967163" y="2135188"/>
          <p14:tracePt t="8157" x="3948113" y="2146300"/>
          <p14:tracePt t="8167" x="3937000" y="2151063"/>
          <p14:tracePt t="8178" x="3910013" y="2173288"/>
          <p14:tracePt t="8190" x="3892550" y="2184400"/>
          <p14:tracePt t="8201" x="3857625" y="2214563"/>
          <p14:tracePt t="8212" x="3824288" y="2236788"/>
          <p14:tracePt t="8224" x="3800475" y="2241550"/>
          <p14:tracePt t="8234" x="3775075" y="2255838"/>
          <p14:tracePt t="8246" x="3763963" y="2255838"/>
          <p14:tracePt t="8247" x="3748088" y="2263775"/>
          <p14:tracePt t="8256" x="3740150" y="2263775"/>
          <p14:tracePt t="8267" x="3721100" y="2266950"/>
          <p14:tracePt t="8279" x="3714750" y="2274888"/>
          <p14:tracePt t="8289" x="3698875" y="2274888"/>
          <p14:tracePt t="8302" x="3679825" y="2279650"/>
          <p14:tracePt t="8312" x="3676650" y="2282825"/>
          <p14:tracePt t="8323" x="3657600" y="2282825"/>
          <p14:tracePt t="8334" x="3654425" y="2286000"/>
          <p14:tracePt t="8345" x="3630613" y="2293938"/>
          <p14:tracePt t="8357" x="3611563" y="2293938"/>
          <p14:tracePt t="8367" x="3597275" y="2297113"/>
          <p14:tracePt t="8378" x="3578225" y="2301875"/>
          <p14:tracePt t="8390" x="3559175" y="2301875"/>
          <p14:tracePt t="8392" x="3544888" y="2301875"/>
          <p14:tracePt t="8401" x="3529013" y="2309813"/>
          <p14:tracePt t="8412" x="3471863" y="2327275"/>
          <p14:tracePt t="8423" x="3438525" y="2335213"/>
          <p14:tracePt t="8434" x="3370263" y="2354263"/>
          <p14:tracePt t="8446" x="3340100" y="2362200"/>
          <p14:tracePt t="8447" x="3306763" y="2365375"/>
          <p14:tracePt t="8456" x="3276600" y="2365375"/>
          <p14:tracePt t="8467" x="3233738" y="2376488"/>
          <p14:tracePt t="8478" x="3219450" y="2376488"/>
          <p14:tracePt t="8489" x="3192463" y="2384425"/>
          <p14:tracePt t="8502" x="3173413" y="2384425"/>
          <p14:tracePt t="8512" x="3170238" y="2384425"/>
          <p14:tracePt t="8523" x="3154363" y="2384425"/>
          <p14:tracePt t="8535" x="3154363" y="2389188"/>
          <p14:tracePt t="8536" x="3151188" y="2389188"/>
          <p14:tracePt t="8545" x="3148013" y="2389188"/>
          <p14:tracePt t="8556" x="3136900" y="2389188"/>
          <p14:tracePt t="8570" x="3136900" y="2392363"/>
          <p14:tracePt t="8618" x="3140075" y="2392363"/>
          <p14:tracePt t="8632" x="3143250" y="2392363"/>
          <p14:tracePt t="9024" x="3060700" y="2400300"/>
          <p14:tracePt t="9031" x="2909888" y="2411413"/>
          <p14:tracePt t="9038" x="2754313" y="2430463"/>
          <p14:tracePt t="9046" x="2630488" y="2430463"/>
          <p14:tracePt t="9056" x="2520950" y="2441575"/>
          <p14:tracePt t="9067" x="2266950" y="2433638"/>
          <p14:tracePt t="9080" x="2044700" y="2425700"/>
          <p14:tracePt t="9089" x="1960563" y="2419350"/>
          <p14:tracePt t="9101" x="1798638" y="2411413"/>
          <p14:tracePt t="9113" x="1730375" y="2411413"/>
          <p14:tracePt t="9114" x="1670050" y="2411413"/>
          <p14:tracePt t="9123" x="1617663" y="2411413"/>
          <p14:tracePt t="9135" x="1527175" y="2411413"/>
          <p14:tracePt t="9145" x="1484313" y="2414588"/>
          <p14:tracePt t="9156" x="1409700" y="2422525"/>
          <p14:tracePt t="9168" x="1368425" y="2425700"/>
          <p14:tracePt t="9169" x="1325563" y="2433638"/>
          <p14:tracePt t="9179" x="1262063" y="2441575"/>
          <p14:tracePt t="9190" x="1160463" y="2455863"/>
          <p14:tracePt t="9201" x="1100138" y="2463800"/>
          <p14:tracePt t="9212" x="1004888" y="2479675"/>
          <p14:tracePt t="9224" x="963613" y="2479675"/>
          <p14:tracePt t="9225" x="911225" y="2486025"/>
          <p14:tracePt t="9234" x="862013" y="2486025"/>
          <p14:tracePt t="9245" x="766763" y="2493963"/>
          <p14:tracePt t="9257" x="725488" y="2493963"/>
          <p14:tracePt t="9258" x="684213" y="2493963"/>
          <p14:tracePt t="9267" x="654050" y="2493963"/>
          <p14:tracePt t="9279" x="600075" y="2493963"/>
          <p14:tracePt t="9289" x="569913" y="2493963"/>
          <p14:tracePt t="9300" x="525463" y="2501900"/>
          <p14:tracePt t="9313" x="490538" y="2505075"/>
          <p14:tracePt t="9314" x="468313" y="2505075"/>
          <p14:tracePt t="9323" x="454025" y="2505075"/>
          <p14:tracePt t="9334" x="419100" y="2513013"/>
          <p14:tracePt t="9346" x="404813" y="2516188"/>
          <p14:tracePt t="9356" x="385763" y="2528888"/>
          <p14:tracePt t="9368" x="361950" y="2532063"/>
          <p14:tracePt t="9379" x="358775" y="2543175"/>
          <p14:tracePt t="9389" x="344488" y="2551113"/>
          <p14:tracePt t="9401" x="331788" y="2562225"/>
          <p14:tracePt t="9412" x="325438" y="2578100"/>
          <p14:tracePt t="9424" x="309563" y="2584450"/>
          <p14:tracePt t="9434" x="306388" y="2589213"/>
          <p14:tracePt t="9445" x="295275" y="2611438"/>
          <p14:tracePt t="9457" x="290513" y="2614613"/>
          <p14:tracePt t="9458" x="287338" y="2622550"/>
          <p14:tracePt t="9467" x="284163" y="2633663"/>
          <p14:tracePt t="9478" x="268288" y="2649538"/>
          <p14:tracePt t="9490" x="265113" y="2657475"/>
          <p14:tracePt t="9501" x="257175" y="2671763"/>
          <p14:tracePt t="9512" x="252413" y="2674938"/>
          <p14:tracePt t="9514" x="249238" y="2679700"/>
          <p14:tracePt t="9523" x="246063" y="2682875"/>
          <p14:tracePt t="9534" x="238125" y="2698750"/>
          <p14:tracePt t="9545" x="238125" y="2701925"/>
          <p14:tracePt t="9556" x="227013" y="2709863"/>
          <p14:tracePt t="9568" x="222250" y="2724150"/>
          <p14:tracePt t="9579" x="222250" y="2728913"/>
          <p14:tracePt t="9590" x="219075" y="2732088"/>
          <p14:tracePt t="9602" x="215900" y="2736850"/>
          <p14:tracePt t="9604" x="215900" y="2743200"/>
          <p14:tracePt t="9616" x="211138" y="2747963"/>
          <p14:tracePt t="9630" x="211138" y="2751138"/>
          <p14:tracePt t="9651" x="211138" y="2754313"/>
          <p14:tracePt t="9685" x="211138" y="2759075"/>
          <p14:tracePt t="9699" x="211138" y="2762250"/>
          <p14:tracePt t="9706" x="215900" y="2762250"/>
          <p14:tracePt t="9720" x="219075" y="2767013"/>
          <p14:tracePt t="9726" x="222250" y="2767013"/>
          <p14:tracePt t="9733" x="227013" y="2773363"/>
          <p14:tracePt t="9747" x="234950" y="2778125"/>
          <p14:tracePt t="9756" x="238125" y="2778125"/>
          <p14:tracePt t="9768" x="249238" y="2786063"/>
          <p14:tracePt t="9779" x="260350" y="2789238"/>
          <p14:tracePt t="9790" x="279400" y="2800350"/>
          <p14:tracePt t="9802" x="328613" y="2819400"/>
          <p14:tracePt t="9812" x="355600" y="2830513"/>
          <p14:tracePt t="9823" x="430213" y="2860675"/>
          <p14:tracePt t="9834" x="476250" y="2871788"/>
          <p14:tracePt t="9845" x="574675" y="2909888"/>
          <p14:tracePt t="9857" x="668338" y="2947988"/>
          <p14:tracePt t="9868" x="733425" y="2967038"/>
          <p14:tracePt t="9878" x="881063" y="3022600"/>
          <p14:tracePt t="9890" x="952500" y="3046413"/>
          <p14:tracePt t="9892" x="1016000" y="3079750"/>
          <p14:tracePt t="9901" x="1069975" y="3095625"/>
          <p14:tracePt t="9912" x="1160463" y="3128963"/>
          <p14:tracePt t="9924" x="1193800" y="3144838"/>
          <p14:tracePt t="9927" x="1223963" y="3151188"/>
          <p14:tracePt t="9935" x="1258888" y="3155950"/>
          <p14:tracePt t="9947" x="1300163" y="3167063"/>
          <p14:tracePt t="9956" x="1322388" y="3175000"/>
          <p14:tracePt t="9968" x="1352550" y="3175000"/>
          <p14:tracePt t="9980" x="1363663" y="3175000"/>
          <p14:tracePt t="9981" x="1379538" y="3175000"/>
          <p14:tracePt t="9989" x="1390650" y="3175000"/>
          <p14:tracePt t="10001" x="1404938" y="3175000"/>
          <p14:tracePt t="10003" x="1420813" y="3175000"/>
          <p14:tracePt t="10012" x="1431925" y="3175000"/>
          <p14:tracePt t="10023" x="1458913" y="3175000"/>
          <p14:tracePt t="10034" x="1473200" y="3175000"/>
          <p14:tracePt t="10036" x="1489075" y="3175000"/>
          <p14:tracePt t="10045" x="1500188" y="3175000"/>
          <p14:tracePt t="10057" x="1530350" y="3167063"/>
          <p14:tracePt t="10067" x="1541463" y="3167063"/>
          <p14:tracePt t="10078" x="1576388" y="3155950"/>
          <p14:tracePt t="10090" x="1587500" y="3151188"/>
          <p14:tracePt t="10092" x="1609725" y="3144838"/>
          <p14:tracePt t="10101" x="1624013" y="3140075"/>
          <p14:tracePt t="10112" x="1681163" y="3128963"/>
          <p14:tracePt t="10122" x="1716088" y="3121025"/>
          <p14:tracePt t="10134" x="1798638" y="3098800"/>
          <p14:tracePt t="10146" x="1874838" y="3087688"/>
          <p14:tracePt t="10156" x="1916113" y="3079750"/>
          <p14:tracePt t="10167" x="2001838" y="3057525"/>
          <p14:tracePt t="10180" x="2047875" y="3041650"/>
          <p14:tracePt t="10181" x="2108200" y="3027363"/>
          <p14:tracePt t="10190" x="2160588" y="3019425"/>
          <p14:tracePt t="10201" x="2286000" y="2989263"/>
          <p14:tracePt t="10212" x="2338388" y="2981325"/>
          <p14:tracePt t="10223" x="2452688" y="2967038"/>
          <p14:tracePt t="10236" x="2595563" y="2951163"/>
          <p14:tracePt t="10245" x="2679700" y="2932113"/>
          <p14:tracePt t="10257" x="2830513" y="2917825"/>
          <p14:tracePt t="10268" x="2890838" y="2909888"/>
          <p14:tracePt t="10279" x="3014663" y="2901950"/>
          <p14:tracePt t="10291" x="3136900" y="2887663"/>
          <p14:tracePt t="10301" x="3208338" y="2879725"/>
          <p14:tracePt t="10311" x="3309938" y="2871788"/>
          <p14:tracePt t="10324" x="3351213" y="2871788"/>
          <p14:tracePt t="10325" x="3405188" y="2871788"/>
          <p14:tracePt t="10334" x="3446463" y="2871788"/>
          <p14:tracePt t="10346" x="3525838" y="2871788"/>
          <p14:tracePt t="10356" x="3578225" y="2871788"/>
          <p14:tracePt t="10367" x="3668713" y="2871788"/>
          <p14:tracePt t="10379" x="3709988" y="2871788"/>
          <p14:tracePt t="10381" x="3740150" y="2871788"/>
          <p14:tracePt t="10389" x="3763963" y="2871788"/>
          <p14:tracePt t="10401" x="3800475" y="2871788"/>
          <p14:tracePt t="10412" x="3824288" y="2871788"/>
          <p14:tracePt t="10423" x="3868738" y="2871788"/>
          <p14:tracePt t="10435" x="3922713" y="2871788"/>
          <p14:tracePt t="10445" x="3956050" y="2871788"/>
          <p14:tracePt t="10456" x="4046538" y="2871788"/>
          <p14:tracePt t="10468" x="4087813" y="2871788"/>
          <p14:tracePt t="10469" x="4137025" y="2871788"/>
          <p14:tracePt t="10478" x="4167188" y="2871788"/>
          <p14:tracePt t="10490" x="4251325" y="2871788"/>
          <p14:tracePt t="10501" x="4281488" y="2871788"/>
          <p14:tracePt t="10512" x="4364038" y="2871788"/>
          <p14:tracePt t="10524" x="4394200" y="2871788"/>
          <p14:tracePt t="10525" x="4435475" y="2871788"/>
          <p14:tracePt t="10534" x="4470400" y="2876550"/>
          <p14:tracePt t="10545" x="4508500" y="2876550"/>
          <p14:tracePt t="10556" x="4522788" y="2876550"/>
          <p14:tracePt t="10567" x="4541838" y="2876550"/>
          <p14:tracePt t="10580" x="4556125" y="2876550"/>
          <p14:tracePt t="10590" x="4572000" y="2876550"/>
          <p14:tracePt t="10601" x="4591050" y="2876550"/>
          <p14:tracePt t="10613" x="4602163" y="2871788"/>
          <p14:tracePt t="10614" x="4610100" y="2871788"/>
          <p14:tracePt t="10623" x="4621213" y="2868613"/>
          <p14:tracePt t="10635" x="4635500" y="2863850"/>
          <p14:tracePt t="11097" x="4651375" y="2863850"/>
          <p14:tracePt t="11102" x="4667250" y="2863850"/>
          <p14:tracePt t="11134" x="4757738" y="2863850"/>
          <p14:tracePt t="11145" x="4821238" y="2863850"/>
          <p14:tracePt t="11157" x="4862513" y="2863850"/>
          <p14:tracePt t="11158" x="4886325" y="2871788"/>
          <p14:tracePt t="11167" x="4916488" y="2871788"/>
          <p14:tracePt t="11179" x="4965700" y="2879725"/>
          <p14:tracePt t="11190" x="4983163" y="2879725"/>
          <p14:tracePt t="11192" x="5002213" y="2882900"/>
          <p14:tracePt t="11200" x="5018088" y="2882900"/>
          <p14:tracePt t="11213" x="5051425" y="2882900"/>
          <p14:tracePt t="11223" x="5059363" y="2882900"/>
          <p14:tracePt t="11234" x="5100638" y="2882900"/>
          <p14:tracePt t="11245" x="5130800" y="2890838"/>
          <p14:tracePt t="11247" x="5160963" y="2890838"/>
          <p14:tracePt t="11256" x="5202238" y="2898775"/>
          <p14:tracePt t="11268" x="5297488" y="2901950"/>
          <p14:tracePt t="11279" x="5338763" y="2901950"/>
          <p14:tracePt t="11289" x="5418138" y="2901950"/>
          <p14:tracePt t="11302" x="5453063" y="2901950"/>
          <p14:tracePt t="11303" x="5475288" y="2909888"/>
          <p14:tracePt t="11312" x="5505450" y="2909888"/>
          <p14:tracePt t="11323" x="5595938" y="2909888"/>
          <p14:tracePt t="11335" x="5656263" y="2909888"/>
          <p14:tracePt t="11336" x="5721350" y="2917825"/>
          <p14:tracePt t="11345" x="5788025" y="2917825"/>
          <p14:tracePt t="11357" x="5943600" y="2925763"/>
          <p14:tracePt t="11367" x="6022975" y="2932113"/>
          <p14:tracePt t="11378" x="6203950" y="2951163"/>
          <p14:tracePt t="11389" x="6294438" y="2959100"/>
          <p14:tracePt t="11401" x="6438900" y="2967038"/>
          <p14:tracePt t="11412" x="6559550" y="2974975"/>
          <p14:tracePt t="11423" x="6619875" y="2974975"/>
          <p14:tracePt t="11434" x="6732588" y="2974975"/>
          <p14:tracePt t="11446" x="6770688" y="2974975"/>
          <p14:tracePt t="11447" x="6824663" y="2981325"/>
          <p14:tracePt t="11456" x="6865938" y="2981325"/>
          <p14:tracePt t="11467" x="6937375" y="2981325"/>
          <p14:tracePt t="11479" x="6978650" y="2981325"/>
          <p14:tracePt t="11489" x="7062788" y="2978150"/>
          <p14:tracePt t="11502" x="7145338" y="2962275"/>
          <p14:tracePt t="11512" x="7178675" y="2959100"/>
          <p14:tracePt t="11523" x="7235825" y="2943225"/>
          <p14:tracePt t="11534" x="7258050" y="2940050"/>
          <p14:tracePt t="11536" x="7277100" y="2932113"/>
          <p14:tracePt t="11545" x="7299325" y="2928938"/>
          <p14:tracePt t="11557" x="7331075" y="2921000"/>
          <p14:tracePt t="11568" x="7348538" y="2917825"/>
          <p14:tracePt t="11578" x="7386638" y="2909888"/>
          <p14:tracePt t="11591" x="7432675" y="2906713"/>
          <p14:tracePt t="11601" x="7462838" y="2906713"/>
          <p14:tracePt t="11612" x="7504113" y="2898775"/>
          <p14:tracePt t="11622" x="7526338" y="2895600"/>
          <p14:tracePt t="11634" x="7556500" y="2895600"/>
          <p14:tracePt t="11646" x="7580313" y="2895600"/>
          <p14:tracePt t="11657" x="7594600" y="2895600"/>
          <p14:tracePt t="11668" x="7613650" y="2887663"/>
          <p14:tracePt t="11680" x="7629525" y="2887663"/>
          <p14:tracePt t="11681" x="7640638" y="2882900"/>
          <p14:tracePt t="11690" x="7651750" y="2882900"/>
          <p14:tracePt t="11701" x="7659688" y="2882900"/>
          <p14:tracePt t="11712" x="7677150" y="2882900"/>
          <p14:tracePt t="11723" x="7704138" y="2879725"/>
          <p14:tracePt t="11734" x="7715250" y="2871788"/>
          <p14:tracePt t="11736" x="7720013" y="2871788"/>
          <p14:tracePt t="11745" x="7731125" y="2871788"/>
          <p14:tracePt t="11757" x="7742238" y="2868613"/>
          <p14:tracePt t="11768" x="7745413" y="2868613"/>
          <p14:tracePt t="11778" x="7761288" y="2863850"/>
          <p14:tracePt t="11791" x="7764463" y="2863850"/>
          <p14:tracePt t="11801" x="7764463" y="2860675"/>
          <p14:tracePt t="11811" x="7764463" y="2857500"/>
          <p14:tracePt t="12122" x="7851775" y="2841625"/>
          <p14:tracePt t="12127" x="7942263" y="2833688"/>
          <p14:tracePt t="12156" x="8482013" y="2759075"/>
          <p14:tracePt t="12169" x="8596313" y="2740025"/>
          <p14:tracePt t="12170" x="8728075" y="2728913"/>
          <p14:tracePt t="12179" x="8856663" y="2720975"/>
          <p14:tracePt t="12190" x="9086850" y="2701925"/>
          <p14:tracePt t="13476" x="9056688" y="2936875"/>
          <p14:tracePt t="13483" x="9015413" y="2943225"/>
          <p14:tracePt t="13490" x="8988425" y="2955925"/>
          <p14:tracePt t="13501" x="8955088" y="2970213"/>
          <p14:tracePt t="13511" x="8905875" y="2992438"/>
          <p14:tracePt t="13522" x="8886825" y="3011488"/>
          <p14:tracePt t="13534" x="8815388" y="3054350"/>
          <p14:tracePt t="13545" x="8724900" y="3114675"/>
          <p14:tracePt t="13556" x="8678863" y="3163888"/>
          <p14:tracePt t="13568" x="8569325" y="3243263"/>
          <p14:tracePt t="13579" x="8520113" y="3279775"/>
          <p14:tracePt t="13580" x="8486775" y="3309938"/>
          <p14:tracePt t="13590" x="8459788" y="3328988"/>
          <p14:tracePt t="13601" x="8426450" y="3359150"/>
          <p14:tracePt t="13612" x="8407400" y="3370263"/>
          <p14:tracePt t="13622" x="8380413" y="3397250"/>
          <p14:tracePt t="13637" x="8342313" y="3432175"/>
          <p14:tracePt t="13645" x="8328025" y="3449638"/>
          <p14:tracePt t="13656" x="8281988" y="3487738"/>
          <p14:tracePt t="13667" x="8267700" y="3503613"/>
          <p14:tracePt t="13679" x="8229600" y="3541713"/>
          <p14:tracePt t="13690" x="8202613" y="3563938"/>
          <p14:tracePt t="13701" x="8191500" y="3571875"/>
          <p14:tracePt t="13712" x="8177213" y="3582988"/>
          <p14:tracePt t="13724" x="8172450" y="3586163"/>
          <p14:tracePt t="13725" x="8169275" y="3590925"/>
          <p14:tracePt t="13734" x="8166100" y="3594100"/>
          <p14:tracePt t="13745" x="8158163" y="3597275"/>
          <p14:tracePt t="13759" x="8150225" y="3597275"/>
          <p14:tracePt t="13767" x="8150225" y="3605213"/>
          <p14:tracePt t="13779" x="8147050" y="3605213"/>
          <p14:tracePt t="13800" x="8142288" y="3605213"/>
          <p14:tracePt t="14015" x="8142288" y="3602038"/>
          <p14:tracePt t="14020" x="8147050" y="3602038"/>
          <p14:tracePt t="14069" x="8147050" y="3597275"/>
          <p14:tracePt t="14075" x="8153400" y="3597275"/>
          <p14:tracePt t="14089" x="8153400" y="3594100"/>
          <p14:tracePt t="14137" x="8158163" y="3594100"/>
          <p14:tracePt t="14172" x="8158163" y="3590925"/>
          <p14:tracePt t="14220" x="8158163" y="3586163"/>
          <p14:tracePt t="14261" x="8158163" y="3582988"/>
          <p14:tracePt t="14337" x="8158163" y="3578225"/>
          <p14:tracePt t="14365" x="8158163" y="3571875"/>
          <p14:tracePt t="14371" x="8161338" y="3571875"/>
          <p14:tracePt t="14385" x="8161338" y="3567113"/>
          <p14:tracePt t="14391" x="8166100" y="3567113"/>
          <p14:tracePt t="14405" x="8166100" y="3563938"/>
          <p14:tracePt t="14412" x="8169275" y="3563938"/>
          <p14:tracePt t="14426" x="8169275" y="3560763"/>
          <p14:tracePt t="14440" x="8172450" y="3560763"/>
          <p14:tracePt t="14454" x="8172450" y="3556000"/>
          <p14:tracePt t="14468" x="8172450" y="3552825"/>
          <p14:tracePt t="14474" x="8177213" y="3552825"/>
          <p14:tracePt t="14489" x="8177213" y="3548063"/>
          <p14:tracePt t="14495" x="8183563" y="3548063"/>
          <p14:tracePt t="14502" x="8183563" y="3541713"/>
          <p14:tracePt t="14512" x="8188325" y="3541713"/>
          <p14:tracePt t="14523" x="8188325" y="3536950"/>
          <p14:tracePt t="14534" x="8191500" y="3536950"/>
          <p14:tracePt t="14545" x="8196263" y="3533775"/>
          <p14:tracePt t="14557" x="8199438" y="3529013"/>
          <p14:tracePt t="14568" x="8202613" y="3529013"/>
          <p14:tracePt t="14578" x="8213725" y="3525838"/>
          <p14:tracePt t="14591" x="8218488" y="3522663"/>
          <p14:tracePt t="14592" x="8226425" y="3517900"/>
          <p14:tracePt t="14600" x="8229600" y="3517900"/>
          <p14:tracePt t="14612" x="8245475" y="3506788"/>
          <p14:tracePt t="14624" x="8251825" y="3503613"/>
          <p14:tracePt t="14634" x="8275638" y="3498850"/>
          <p14:tracePt t="14645" x="8286750" y="3492500"/>
          <p14:tracePt t="14647" x="8293100" y="3487738"/>
          <p14:tracePt t="14656" x="8305800" y="3487738"/>
          <p14:tracePt t="14667" x="8331200" y="3476625"/>
          <p14:tracePt t="14678" x="8347075" y="3473450"/>
          <p14:tracePt t="14690" x="8372475" y="3462338"/>
          <p14:tracePt t="14702" x="8399463" y="3454400"/>
          <p14:tracePt t="14712" x="8418513" y="3449638"/>
          <p14:tracePt t="14723" x="8445500" y="3438525"/>
          <p14:tracePt t="14735" x="8459788" y="3432175"/>
          <p14:tracePt t="14736" x="8478838" y="3432175"/>
          <p14:tracePt t="14745" x="8494713" y="3427413"/>
          <p14:tracePt t="14757" x="8543925" y="3408363"/>
          <p14:tracePt t="14768" x="8566150" y="3397250"/>
          <p14:tracePt t="14778" x="8637588" y="3370263"/>
          <p14:tracePt t="14791" x="8686800" y="3336925"/>
          <p14:tracePt t="14801" x="8720138" y="3317875"/>
          <p14:tracePt t="14812" x="8785225" y="3268663"/>
          <p14:tracePt t="14823" x="8823325" y="3230563"/>
          <p14:tracePt t="14834" x="8924925" y="3144838"/>
          <p14:tracePt t="14846" x="9007475" y="3060700"/>
          <p14:tracePt t="14856" x="9026525" y="3041650"/>
          <p14:tracePt t="14867" x="9053513" y="3019425"/>
          <p14:tracePt t="14880" x="9064625" y="3008313"/>
          <p14:tracePt t="14881" x="9067800" y="3005138"/>
          <p14:tracePt t="14890" x="9072563" y="3000375"/>
          <p14:tracePt t="14901" x="9083675" y="2997200"/>
          <p14:tracePt t="14914" x="9083675" y="2992438"/>
          <p14:tracePt t="14923" x="9086850" y="2992438"/>
          <p14:tracePt t="14935" x="9086850" y="2989263"/>
          <p14:tracePt t="15494" x="9091613" y="2981325"/>
          <p14:tracePt t="15499" x="9094788" y="2978150"/>
          <p14:tracePt t="15523" x="9105900" y="2962275"/>
          <p14:tracePt t="15534" x="9124950" y="2940050"/>
          <p14:tracePt t="15545" x="9136063" y="29289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03" name="Google Shape;103;p17"/>
          <p:cNvSpPr txBox="1"/>
          <p:nvPr/>
        </p:nvSpPr>
        <p:spPr>
          <a:xfrm>
            <a:off x="1011296" y="75766"/>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-1  </a:t>
            </a:r>
            <a:r>
              <a:rPr lang="en" sz="2000" b="1" dirty="0">
                <a:solidFill>
                  <a:schemeClr val="tx1"/>
                </a:solidFill>
                <a:latin typeface="Rubik"/>
                <a:ea typeface="Rubik"/>
                <a:cs typeface="Rubik"/>
                <a:sym typeface="Rubik"/>
              </a:rPr>
              <a:t>Restore Database Staging</a:t>
            </a:r>
            <a:endParaRPr sz="2000" b="1" dirty="0">
              <a:latin typeface="Rubik"/>
              <a:ea typeface="Rubik"/>
              <a:cs typeface="Rubik"/>
              <a:sym typeface="Rubik"/>
            </a:endParaRPr>
          </a:p>
        </p:txBody>
      </p:sp>
      <p:pic>
        <p:nvPicPr>
          <p:cNvPr id="104" name="Google Shape;104;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8" name="Google Shape;103;p17">
            <a:extLst>
              <a:ext uri="{FF2B5EF4-FFF2-40B4-BE49-F238E27FC236}">
                <a16:creationId xmlns:a16="http://schemas.microsoft.com/office/drawing/2014/main" id="{3391F9EA-BEE2-4D42-A00F-21DF15D3ABC0}"/>
              </a:ext>
            </a:extLst>
          </p:cNvPr>
          <p:cNvSpPr txBox="1"/>
          <p:nvPr/>
        </p:nvSpPr>
        <p:spPr>
          <a:xfrm>
            <a:off x="883076" y="592705"/>
            <a:ext cx="5551449" cy="61552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r>
              <a:rPr lang="en-ID" dirty="0">
                <a:solidFill>
                  <a:schemeClr val="tx1"/>
                </a:solidFill>
                <a:latin typeface="Rubik"/>
                <a:ea typeface="Rubik"/>
                <a:cs typeface="Rubik"/>
                <a:sym typeface="Rubik"/>
              </a:rPr>
              <a:t>Buka SQL Server Management Studio</a:t>
            </a:r>
          </a:p>
          <a:p>
            <a:pPr lvl="0"/>
            <a:r>
              <a:rPr lang="en-ID" dirty="0" err="1">
                <a:solidFill>
                  <a:schemeClr val="tx1"/>
                </a:solidFill>
                <a:latin typeface="Rubik"/>
                <a:ea typeface="Rubik"/>
                <a:cs typeface="Rubik"/>
                <a:sym typeface="Rubik"/>
              </a:rPr>
              <a:t>Klik</a:t>
            </a:r>
            <a:r>
              <a:rPr lang="en-ID" dirty="0">
                <a:solidFill>
                  <a:schemeClr val="tx1"/>
                </a:solidFill>
                <a:latin typeface="Rubik"/>
                <a:ea typeface="Rubik"/>
                <a:cs typeface="Rubik"/>
                <a:sym typeface="Rubik"/>
              </a:rPr>
              <a:t> </a:t>
            </a:r>
            <a:r>
              <a:rPr lang="en-ID" dirty="0" err="1">
                <a:solidFill>
                  <a:schemeClr val="tx1"/>
                </a:solidFill>
                <a:latin typeface="Rubik"/>
                <a:ea typeface="Rubik"/>
                <a:cs typeface="Rubik"/>
                <a:sym typeface="Rubik"/>
              </a:rPr>
              <a:t>kanan</a:t>
            </a:r>
            <a:r>
              <a:rPr lang="en-ID" dirty="0">
                <a:solidFill>
                  <a:schemeClr val="tx1"/>
                </a:solidFill>
                <a:latin typeface="Rubik"/>
                <a:ea typeface="Rubik"/>
                <a:cs typeface="Rubik"/>
                <a:sym typeface="Rubik"/>
              </a:rPr>
              <a:t> pada Databases &gt; </a:t>
            </a:r>
            <a:r>
              <a:rPr lang="en-ID" dirty="0" err="1">
                <a:solidFill>
                  <a:schemeClr val="tx1"/>
                </a:solidFill>
                <a:latin typeface="Rubik"/>
                <a:ea typeface="Rubik"/>
                <a:cs typeface="Rubik"/>
                <a:sym typeface="Rubik"/>
              </a:rPr>
              <a:t>Pilih</a:t>
            </a:r>
            <a:r>
              <a:rPr lang="en-ID" dirty="0">
                <a:solidFill>
                  <a:schemeClr val="tx1"/>
                </a:solidFill>
                <a:latin typeface="Rubik"/>
                <a:ea typeface="Rubik"/>
                <a:cs typeface="Rubik"/>
                <a:sym typeface="Rubik"/>
              </a:rPr>
              <a:t> Restore Database</a:t>
            </a:r>
          </a:p>
        </p:txBody>
      </p:sp>
      <p:pic>
        <p:nvPicPr>
          <p:cNvPr id="4" name="Picture 3">
            <a:extLst>
              <a:ext uri="{FF2B5EF4-FFF2-40B4-BE49-F238E27FC236}">
                <a16:creationId xmlns:a16="http://schemas.microsoft.com/office/drawing/2014/main" id="{8259DDE2-E504-F79D-DEDA-438D5CBD65F3}"/>
              </a:ext>
            </a:extLst>
          </p:cNvPr>
          <p:cNvPicPr>
            <a:picLocks noChangeAspect="1"/>
          </p:cNvPicPr>
          <p:nvPr/>
        </p:nvPicPr>
        <p:blipFill>
          <a:blip r:embed="rId5"/>
          <a:stretch>
            <a:fillRect/>
          </a:stretch>
        </p:blipFill>
        <p:spPr>
          <a:xfrm>
            <a:off x="3574188" y="1394386"/>
            <a:ext cx="1995624" cy="3031120"/>
          </a:xfrm>
          <a:prstGeom prst="rect">
            <a:avLst/>
          </a:prstGeom>
        </p:spPr>
      </p:pic>
    </p:spTree>
    <p:extLst>
      <p:ext uri="{BB962C8B-B14F-4D97-AF65-F5344CB8AC3E}">
        <p14:creationId xmlns:p14="http://schemas.microsoft.com/office/powerpoint/2010/main" val="1622145738"/>
      </p:ext>
    </p:extLst>
  </p:cSld>
  <p:clrMapOvr>
    <a:masterClrMapping/>
  </p:clrMapOvr>
  <mc:AlternateContent xmlns:mc="http://schemas.openxmlformats.org/markup-compatibility/2006" xmlns:p14="http://schemas.microsoft.com/office/powerpoint/2010/main">
    <mc:Choice Requires="p14">
      <p:transition spd="slow" p14:dur="2000" advTm="18030"/>
    </mc:Choice>
    <mc:Fallback xmlns="">
      <p:transition spd="slow" advTm="18030"/>
    </mc:Fallback>
  </mc:AlternateContent>
  <p:extLst>
    <p:ext uri="{3A86A75C-4F4B-4683-9AE1-C65F6400EC91}">
      <p14:laserTraceLst xmlns:p14="http://schemas.microsoft.com/office/powerpoint/2010/main">
        <p14:tracePtLst>
          <p14:tracePt t="293" x="9026525" y="2490788"/>
          <p14:tracePt t="300" x="8909050" y="2463800"/>
          <p14:tracePt t="310" x="8788400" y="2436813"/>
          <p14:tracePt t="321" x="8561388" y="2373313"/>
          <p14:tracePt t="333" x="8415338" y="2332038"/>
          <p14:tracePt t="334" x="8248650" y="2274888"/>
          <p14:tracePt t="344" x="8134350" y="2230438"/>
          <p14:tracePt t="356" x="7878763" y="2127250"/>
          <p14:tracePt t="366" x="7704138" y="2058988"/>
          <p14:tracePt t="376" x="7405688" y="1954213"/>
          <p14:tracePt t="389" x="7281863" y="1916113"/>
          <p14:tracePt t="391" x="7148513" y="1866900"/>
          <p14:tracePt t="399" x="7024688" y="1828800"/>
          <p14:tracePt t="410" x="6831013" y="1746250"/>
          <p14:tracePt t="422" x="6756400" y="1716088"/>
          <p14:tracePt t="433" x="6638925" y="1658938"/>
          <p14:tracePt t="446" x="6551613" y="1636713"/>
          <p14:tracePt t="455" x="6499225" y="1631950"/>
          <p14:tracePt t="466" x="6457950" y="1617663"/>
          <p14:tracePt t="975" x="6446838" y="1609725"/>
          <p14:tracePt t="981" x="6430963" y="1598613"/>
          <p14:tracePt t="988" x="6411913" y="1587500"/>
          <p14:tracePt t="1000" x="6389688" y="1576388"/>
          <p14:tracePt t="1010" x="6343650" y="1538288"/>
          <p14:tracePt t="1022" x="6318250" y="1519238"/>
          <p14:tracePt t="1033" x="6238875" y="1477963"/>
          <p14:tracePt t="1044" x="6110288" y="1412875"/>
          <p14:tracePt t="1056" x="6045200" y="1379538"/>
          <p14:tracePt t="1057" x="5970588" y="1344613"/>
          <p14:tracePt t="1066" x="5905500" y="1314450"/>
          <p14:tracePt t="1078" x="5807075" y="1262063"/>
          <p14:tracePt t="1088" x="5773738" y="1239838"/>
          <p14:tracePt t="1099" x="5721350" y="1201738"/>
          <p14:tracePt t="1111" x="5694363" y="1187450"/>
          <p14:tracePt t="1113" x="5678488" y="1171575"/>
          <p14:tracePt t="1121" x="5653088" y="1160463"/>
          <p14:tracePt t="1132" x="5603875" y="1125538"/>
          <p14:tracePt t="1144" x="5568950" y="1111250"/>
          <p14:tracePt t="1154" x="5508625" y="1084263"/>
          <p14:tracePt t="1167" x="5459413" y="1069975"/>
          <p14:tracePt t="1177" x="5437188" y="1054100"/>
          <p14:tracePt t="1188" x="5403850" y="1042988"/>
          <p14:tracePt t="1200" x="5384800" y="1031875"/>
          <p14:tracePt t="1201" x="5376863" y="1028700"/>
          <p14:tracePt t="1210" x="5365750" y="1023938"/>
          <p14:tracePt t="1222" x="5343525" y="1012825"/>
          <p14:tracePt t="1233" x="5338763" y="1009650"/>
          <p14:tracePt t="1244" x="5319713" y="1001713"/>
          <p14:tracePt t="1256" x="5316538" y="996950"/>
          <p14:tracePt t="1257" x="5313363" y="996950"/>
          <p14:tracePt t="1266" x="5308600" y="996950"/>
          <p14:tracePt t="1277" x="5297488" y="993775"/>
          <p14:tracePt t="1289" x="5294313" y="990600"/>
          <p14:tracePt t="1945" x="5267325" y="990600"/>
          <p14:tracePt t="1952" x="5218113" y="990600"/>
          <p14:tracePt t="1958" x="5165725" y="982663"/>
          <p14:tracePt t="1966" x="5116513" y="982663"/>
          <p14:tracePt t="1978" x="5062538" y="982663"/>
          <p14:tracePt t="1979" x="5021263" y="982663"/>
          <p14:tracePt t="1988" x="4991100" y="982663"/>
          <p14:tracePt t="2000" x="4953000" y="979488"/>
          <p14:tracePt t="2010" x="4933950" y="979488"/>
          <p14:tracePt t="2021" x="4903788" y="979488"/>
          <p14:tracePt t="2033" x="4886325" y="971550"/>
          <p14:tracePt t="2035" x="4870450" y="971550"/>
          <p14:tracePt t="2044" x="4856163" y="966788"/>
          <p14:tracePt t="2055" x="4810125" y="966788"/>
          <p14:tracePt t="2066" x="4787900" y="966788"/>
          <p14:tracePt t="2076" x="4741863" y="966788"/>
          <p14:tracePt t="2090" x="4697413" y="966788"/>
          <p14:tracePt t="2099" x="4673600" y="960438"/>
          <p14:tracePt t="2110" x="4632325" y="955675"/>
          <p14:tracePt t="2121" x="4624388" y="955675"/>
          <p14:tracePt t="2123" x="4613275" y="949325"/>
          <p14:tracePt t="2133" x="4598988" y="949325"/>
          <p14:tracePt t="2144" x="4579938" y="944563"/>
          <p14:tracePt t="2155" x="4568825" y="944563"/>
          <p14:tracePt t="2166" x="4541838" y="941388"/>
          <p14:tracePt t="2178" x="4530725" y="941388"/>
          <p14:tracePt t="2179" x="4522788" y="933450"/>
          <p14:tracePt t="2188" x="4511675" y="933450"/>
          <p14:tracePt t="2199" x="4492625" y="933450"/>
          <p14:tracePt t="2211" x="4489450" y="930275"/>
          <p14:tracePt t="2221" x="4473575" y="930275"/>
          <p14:tracePt t="2233" x="4465638" y="930275"/>
          <p14:tracePt t="2247" x="4462463" y="930275"/>
          <p14:tracePt t="2255" x="4459288" y="930275"/>
          <p14:tracePt t="2267" x="4454525" y="930275"/>
          <p14:tracePt t="2277" x="4446588" y="930275"/>
          <p14:tracePt t="2296" x="4446588" y="925513"/>
          <p14:tracePt t="2364" x="4443413" y="925513"/>
          <p14:tracePt t="2447" x="4440238" y="925513"/>
          <p14:tracePt t="2517" x="4440238" y="922338"/>
          <p14:tracePt t="2661" x="4435475" y="922338"/>
          <p14:tracePt t="2673" x="4432300" y="922338"/>
          <p14:tracePt t="2688" x="4429125" y="922338"/>
          <p14:tracePt t="2700" x="4424363" y="922338"/>
          <p14:tracePt t="2701" x="4416425" y="917575"/>
          <p14:tracePt t="2710" x="4413250" y="917575"/>
          <p14:tracePt t="2722" x="4405313" y="914400"/>
          <p14:tracePt t="2736" x="4402138" y="906463"/>
          <p14:tracePt t="2743" x="4398963" y="906463"/>
          <p14:tracePt t="2756" x="4394200" y="906463"/>
          <p14:tracePt t="2757" x="4391025" y="906463"/>
          <p14:tracePt t="2770" x="4383088" y="906463"/>
          <p14:tracePt t="2784" x="4379913" y="906463"/>
          <p14:tracePt t="2798" x="4375150" y="906463"/>
          <p14:tracePt t="2818" x="4371975" y="906463"/>
          <p14:tracePt t="2852" x="4367213" y="906463"/>
          <p14:tracePt t="2943" x="4367213" y="903288"/>
          <p14:tracePt t="3032" x="4367213" y="900113"/>
          <p14:tracePt t="3066" x="4367213" y="895350"/>
          <p14:tracePt t="3087" x="4367213" y="892175"/>
          <p14:tracePt t="3205" x="4371975" y="887413"/>
          <p14:tracePt t="3232" x="4375150" y="887413"/>
          <p14:tracePt t="3246" x="4379913" y="884238"/>
          <p14:tracePt t="3258" x="4386263" y="876300"/>
          <p14:tracePt t="3279" x="4386263" y="873125"/>
          <p14:tracePt t="3286" x="4391025" y="873125"/>
          <p14:tracePt t="3307" x="4391025" y="869950"/>
          <p14:tracePt t="3313" x="4394200" y="869950"/>
          <p14:tracePt t="3334" x="4394200" y="865188"/>
          <p14:tracePt t="3397" x="4398963" y="865188"/>
          <p14:tracePt t="3403" x="4398963" y="862013"/>
          <p14:tracePt t="3417" x="4398963" y="857250"/>
          <p14:tracePt t="3438" x="4398963" y="854075"/>
          <p14:tracePt t="3451" x="4398963" y="846138"/>
          <p14:tracePt t="3472" x="4398963" y="842963"/>
          <p14:tracePt t="9211" x="4394200" y="842963"/>
          <p14:tracePt t="9217" x="4367213" y="846138"/>
          <p14:tracePt t="9244" x="4270375" y="857250"/>
          <p14:tracePt t="9255" x="4240213" y="857250"/>
          <p14:tracePt t="9266" x="4186238" y="857250"/>
          <p14:tracePt t="9277" x="4164013" y="857250"/>
          <p14:tracePt t="9279" x="4137025" y="854075"/>
          <p14:tracePt t="9288" x="4122738" y="854075"/>
          <p14:tracePt t="9300" x="4103688" y="850900"/>
          <p14:tracePt t="9310" x="4092575" y="850900"/>
          <p14:tracePt t="9322" x="4084638" y="850900"/>
          <p14:tracePt t="9333" x="4081463" y="850900"/>
          <p14:tracePt t="9344" x="4076700" y="850900"/>
          <p14:tracePt t="9355" x="4073525" y="846138"/>
          <p14:tracePt t="9368" x="4065588" y="846138"/>
          <p14:tracePt t="10374" x="4057650" y="846138"/>
          <p14:tracePt t="10381" x="4046538" y="854075"/>
          <p14:tracePt t="10388" x="4038600" y="857250"/>
          <p14:tracePt t="10400" x="4027488" y="862013"/>
          <p14:tracePt t="10401" x="4016375" y="869950"/>
          <p14:tracePt t="10410" x="4002088" y="873125"/>
          <p14:tracePt t="10422" x="3978275" y="884238"/>
          <p14:tracePt t="10433" x="3971925" y="884238"/>
          <p14:tracePt t="10435" x="3963988" y="887413"/>
          <p14:tracePt t="10444" x="3956050" y="887413"/>
          <p14:tracePt t="10455" x="3948113" y="887413"/>
          <p14:tracePt t="10456" x="3937000" y="892175"/>
          <p14:tracePt t="10466" x="3933825" y="892175"/>
          <p14:tracePt t="10477" x="3917950" y="900113"/>
          <p14:tracePt t="10489" x="3914775" y="903288"/>
          <p14:tracePt t="10490" x="3910013" y="903288"/>
          <p14:tracePt t="10499" x="3898900" y="903288"/>
          <p14:tracePt t="10511" x="3892550" y="906463"/>
          <p14:tracePt t="10522" x="3884613" y="911225"/>
          <p14:tracePt t="10532" x="3873500" y="911225"/>
          <p14:tracePt t="10545" x="3868738" y="914400"/>
          <p14:tracePt t="10546" x="3862388" y="914400"/>
          <p14:tracePt t="10555" x="3857625" y="917575"/>
          <p14:tracePt t="10566" x="3843338" y="917575"/>
          <p14:tracePt t="10577" x="3838575" y="922338"/>
          <p14:tracePt t="10588" x="3830638" y="930275"/>
          <p14:tracePt t="10601" x="3819525" y="936625"/>
          <p14:tracePt t="10610" x="3816350" y="941388"/>
          <p14:tracePt t="10622" x="3800475" y="955675"/>
          <p14:tracePt t="10633" x="3789363" y="966788"/>
          <p14:tracePt t="10635" x="3783013" y="979488"/>
          <p14:tracePt t="10644" x="3770313" y="985838"/>
          <p14:tracePt t="10656" x="3759200" y="1009650"/>
          <p14:tracePt t="10666" x="3756025" y="1012825"/>
          <p14:tracePt t="10677" x="3740150" y="1028700"/>
          <p14:tracePt t="10689" x="3740150" y="1031875"/>
          <p14:tracePt t="10690" x="3736975" y="1035050"/>
          <p14:tracePt t="10699" x="3733800" y="1039813"/>
          <p14:tracePt t="10711" x="3721100" y="1054100"/>
          <p14:tracePt t="10722" x="3717925" y="1065213"/>
          <p14:tracePt t="10732" x="3706813" y="1084263"/>
          <p14:tracePt t="10745" x="3703638" y="1111250"/>
          <p14:tracePt t="10755" x="3703638" y="1122363"/>
          <p14:tracePt t="10766" x="3695700" y="1149350"/>
          <p14:tracePt t="10778" x="3695700" y="1155700"/>
          <p14:tracePt t="10779" x="3695700" y="1168400"/>
          <p14:tracePt t="10788" x="3695700" y="1182688"/>
          <p14:tracePt t="10800" x="3695700" y="1209675"/>
          <p14:tracePt t="10810" x="3695700" y="1220788"/>
          <p14:tracePt t="10822" x="3695700" y="1250950"/>
          <p14:tracePt t="10833" x="3698875" y="1266825"/>
          <p14:tracePt t="10835" x="3703638" y="1292225"/>
          <p14:tracePt t="10844" x="3703638" y="1314450"/>
          <p14:tracePt t="10855" x="3709988" y="1344613"/>
          <p14:tracePt t="10866" x="3714750" y="1363663"/>
          <p14:tracePt t="10877" x="3721100" y="1382713"/>
          <p14:tracePt t="10890" x="3725863" y="1401763"/>
          <p14:tracePt t="10900" x="3729038" y="1406525"/>
          <p14:tracePt t="10910" x="3740150" y="1428750"/>
          <p14:tracePt t="10922" x="3740150" y="1431925"/>
          <p14:tracePt t="10924" x="3744913" y="1439863"/>
          <p14:tracePt t="10933" x="3748088" y="1450975"/>
          <p14:tracePt t="10945" x="3759200" y="1466850"/>
          <p14:tracePt t="10955" x="3763963" y="1473200"/>
          <p14:tracePt t="10966" x="3770313" y="1489075"/>
          <p14:tracePt t="10978" x="3775075" y="1500188"/>
          <p14:tracePt t="10979" x="3778250" y="1503363"/>
          <p14:tracePt t="10988" x="3783013" y="1508125"/>
          <p14:tracePt t="11000" x="3786188" y="1522413"/>
          <p14:tracePt t="11010" x="3789363" y="1530350"/>
          <p14:tracePt t="11022" x="3800475" y="1552575"/>
          <p14:tracePt t="11033" x="3808413" y="1560513"/>
          <p14:tracePt t="11035" x="3808413" y="1579563"/>
          <p14:tracePt t="11044" x="3819525" y="1595438"/>
          <p14:tracePt t="11055" x="3830638" y="1639888"/>
          <p14:tracePt t="11067" x="3843338" y="1666875"/>
          <p14:tracePt t="11069" x="3846513" y="1681163"/>
          <p14:tracePt t="11077" x="3854450" y="1700213"/>
          <p14:tracePt t="11089" x="3865563" y="1727200"/>
          <p14:tracePt t="11099" x="3868738" y="1738313"/>
          <p14:tracePt t="11110" x="3879850" y="1757363"/>
          <p14:tracePt t="11122" x="3879850" y="1768475"/>
          <p14:tracePt t="11124" x="3884613" y="1776413"/>
          <p14:tracePt t="11133" x="3892550" y="1795463"/>
          <p14:tracePt t="11144" x="3906838" y="1836738"/>
          <p14:tracePt t="11155" x="3922713" y="1870075"/>
          <p14:tracePt t="11166" x="3948113" y="1946275"/>
          <p14:tracePt t="11178" x="3963988" y="1979613"/>
          <p14:tracePt t="11179" x="3978275" y="2014538"/>
          <p14:tracePt t="11189" x="3989388" y="2041525"/>
          <p14:tracePt t="11200" x="4002088" y="2066925"/>
          <p14:tracePt t="11211" x="4005263" y="2082800"/>
          <p14:tracePt t="11213" x="4005263" y="2085975"/>
          <p14:tracePt t="11221" x="4008438" y="2097088"/>
          <p14:tracePt t="11234" x="4016375" y="2112963"/>
          <p14:tracePt t="11244" x="4019550" y="2120900"/>
          <p14:tracePt t="11255" x="4027488" y="2135188"/>
          <p14:tracePt t="11266" x="4035425" y="2146300"/>
          <p14:tracePt t="11268" x="4038600" y="2151063"/>
          <p14:tracePt t="11277" x="4038600" y="2157413"/>
          <p14:tracePt t="11289" x="4046538" y="2173288"/>
          <p14:tracePt t="11299" x="4054475" y="2184400"/>
          <p14:tracePt t="11311" x="4062413" y="2200275"/>
          <p14:tracePt t="11323" x="4073525" y="2217738"/>
          <p14:tracePt t="11333" x="4073525" y="2222500"/>
          <p14:tracePt t="11344" x="4081463" y="2241550"/>
          <p14:tracePt t="11355" x="4087813" y="2252663"/>
          <p14:tracePt t="11357" x="4092575" y="2263775"/>
          <p14:tracePt t="11366" x="4098925" y="2271713"/>
          <p14:tracePt t="11378" x="4106863" y="2293938"/>
          <p14:tracePt t="11388" x="4106863" y="2301875"/>
          <p14:tracePt t="11399" x="4114800" y="2327275"/>
          <p14:tracePt t="11410" x="4117975" y="2339975"/>
          <p14:tracePt t="11412" x="4125913" y="2354263"/>
          <p14:tracePt t="11422" x="4130675" y="2365375"/>
          <p14:tracePt t="11433" x="4133850" y="2384425"/>
          <p14:tracePt t="11445" x="4133850" y="2403475"/>
          <p14:tracePt t="11447" x="4137025" y="2406650"/>
          <p14:tracePt t="11455" x="4137025" y="2414588"/>
          <p14:tracePt t="11467" x="4144963" y="2425700"/>
          <p14:tracePt t="11477" x="4144963" y="2430463"/>
          <p14:tracePt t="11488" x="4148138" y="2436813"/>
          <p14:tracePt t="11500" x="4152900" y="2441575"/>
          <p14:tracePt t="11501" x="4152900" y="2444750"/>
          <p14:tracePt t="11510" x="4156075" y="2449513"/>
          <p14:tracePt t="11522" x="4156075" y="2455863"/>
          <p14:tracePt t="11533" x="4160838" y="2460625"/>
          <p14:tracePt t="11544" x="4164013" y="2468563"/>
          <p14:tracePt t="11557" x="4164013" y="2471738"/>
          <p14:tracePt t="11577" x="4164013" y="2474913"/>
          <p14:tracePt t="11633" x="4164013" y="2471738"/>
          <p14:tracePt t="12074" x="4175125" y="2471738"/>
          <p14:tracePt t="12079" x="4191000" y="2471738"/>
          <p14:tracePt t="12110" x="4246563" y="2471738"/>
          <p14:tracePt t="12122" x="4273550" y="2471738"/>
          <p14:tracePt t="12133" x="4287838" y="2471738"/>
          <p14:tracePt t="12135" x="4300538" y="2471738"/>
          <p14:tracePt t="12144" x="4311650" y="2471738"/>
          <p14:tracePt t="12156" x="4330700" y="2482850"/>
          <p14:tracePt t="12166" x="4341813" y="2486025"/>
          <p14:tracePt t="12177" x="4367213" y="2493963"/>
          <p14:tracePt t="12189" x="4371975" y="2498725"/>
          <p14:tracePt t="12191" x="4383088" y="2501900"/>
          <p14:tracePt t="12199" x="4391025" y="2509838"/>
          <p14:tracePt t="12211" x="4402138" y="2513013"/>
          <p14:tracePt t="12222" x="4405313" y="2516188"/>
          <p14:tracePt t="12232" x="4413250" y="2520950"/>
          <p14:tracePt t="12245" x="4416425" y="2524125"/>
          <p14:tracePt t="12258" x="4421188" y="2528888"/>
          <p14:tracePt t="12272" x="4424363" y="2528888"/>
          <p14:tracePt t="12341" x="4424363" y="2532063"/>
          <p14:tracePt t="12369" x="4424363" y="2535238"/>
          <p14:tracePt t="12382" x="4424363" y="2543175"/>
          <p14:tracePt t="12410" x="4424363" y="2547938"/>
          <p14:tracePt t="12430" x="4421188" y="2547938"/>
          <p14:tracePt t="12446" x="4421188" y="2551113"/>
          <p14:tracePt t="12452" x="4416425" y="2551113"/>
          <p14:tracePt t="12466" x="4413250" y="2551113"/>
          <p14:tracePt t="12486" x="4410075" y="2551113"/>
          <p14:tracePt t="12493" x="4405313" y="2554288"/>
          <p14:tracePt t="12500" x="4398963" y="2554288"/>
          <p14:tracePt t="12510" x="4394200" y="2554288"/>
          <p14:tracePt t="12522" x="4386263" y="2559050"/>
          <p14:tracePt t="12533" x="4383088" y="2562225"/>
          <p14:tracePt t="12535" x="4379913" y="2562225"/>
          <p14:tracePt t="12548" x="4375150" y="2562225"/>
          <p14:tracePt t="12555" x="4367213" y="2562225"/>
          <p14:tracePt t="12566" x="4364038" y="2562225"/>
          <p14:tracePt t="12577" x="4356100" y="2562225"/>
          <p14:tracePt t="12589" x="4352925" y="2562225"/>
          <p14:tracePt t="12600" x="4349750" y="2562225"/>
          <p14:tracePt t="12611" x="4337050" y="2562225"/>
          <p14:tracePt t="12621" x="4333875" y="2562225"/>
          <p14:tracePt t="12638" x="4330700" y="2562225"/>
          <p14:tracePt t="12651" x="4325938" y="2562225"/>
          <p14:tracePt t="12679" x="4322763" y="2562225"/>
          <p14:tracePt t="12948" x="4322763" y="2559050"/>
          <p14:tracePt t="13582" x="4325938" y="2565400"/>
          <p14:tracePt t="13587" x="4333875" y="2573338"/>
          <p14:tracePt t="13610" x="4360863" y="2608263"/>
          <p14:tracePt t="13622" x="4375150" y="2627313"/>
          <p14:tracePt t="13633" x="4386263" y="2638425"/>
          <p14:tracePt t="13636" x="4398963" y="2649538"/>
          <p14:tracePt t="13643" x="4410075" y="2660650"/>
          <p14:tracePt t="13656" x="4429125" y="2682875"/>
          <p14:tracePt t="13666" x="4446588" y="2693988"/>
          <p14:tracePt t="13677" x="4462463" y="2720975"/>
          <p14:tracePt t="13688" x="4473575" y="2732088"/>
          <p14:tracePt t="13699" x="4489450" y="2747963"/>
          <p14:tracePt t="13712" x="4503738" y="2762250"/>
          <p14:tracePt t="13722" x="4511675" y="2767013"/>
          <p14:tracePt t="13733" x="4522788" y="2781300"/>
          <p14:tracePt t="13744" x="4530725" y="2786063"/>
          <p14:tracePt t="13746" x="4538663" y="2789238"/>
          <p14:tracePt t="13755" x="4538663" y="2800350"/>
          <p14:tracePt t="13767" x="4545013" y="2808288"/>
          <p14:tracePt t="13778" x="4549775" y="2811463"/>
          <p14:tracePt t="13788" x="4556125" y="2819400"/>
          <p14:tracePt t="13800" x="4560888" y="2819400"/>
          <p14:tracePt t="13802" x="4568825" y="2822575"/>
          <p14:tracePt t="13811" x="4568825" y="2830513"/>
          <p14:tracePt t="13822" x="4572000" y="2833688"/>
          <p14:tracePt t="13833" x="4575175" y="2838450"/>
          <p14:tracePt t="13844" x="4579938" y="2841625"/>
          <p14:tracePt t="13862" x="4583113" y="2846388"/>
          <p14:tracePt t="13876" x="4587875" y="2849563"/>
          <p14:tracePt t="13890" x="4591050" y="2849563"/>
          <p14:tracePt t="13896" x="4591050" y="2852738"/>
          <p14:tracePt t="13911" x="4598988" y="2852738"/>
          <p14:tracePt t="14062" x="4598988" y="2849563"/>
          <p14:tracePt t="14082" x="4598988" y="2846388"/>
          <p14:tracePt t="14124" x="4598988" y="2841625"/>
          <p14:tracePt t="14173" x="4598988" y="2838450"/>
          <p14:tracePt t="14206" x="4598988" y="2833688"/>
          <p14:tracePt t="14331" x="4598988" y="2827338"/>
          <p14:tracePt t="14344" x="4598988" y="2822575"/>
          <p14:tracePt t="14366" x="4594225" y="2819400"/>
          <p14:tracePt t="14378" x="4594225" y="2816225"/>
          <p14:tracePt t="14420" x="4598988" y="2816225"/>
          <p14:tracePt t="14434" x="4602163" y="2816225"/>
          <p14:tracePt t="14447" x="4605338" y="2816225"/>
          <p14:tracePt t="14461" x="4610100" y="2816225"/>
          <p14:tracePt t="14475" x="4613275" y="2816225"/>
          <p14:tracePt t="14489" x="4618038" y="2816225"/>
          <p14:tracePt t="14495" x="4621213" y="2816225"/>
          <p14:tracePt t="14502" x="4629150" y="2816225"/>
          <p14:tracePt t="14516" x="4632325" y="2816225"/>
          <p14:tracePt t="14523" x="4635500" y="2816225"/>
          <p14:tracePt t="14536" x="4640263" y="2816225"/>
          <p14:tracePt t="14544" x="4643438" y="2816225"/>
          <p14:tracePt t="14556" x="4648200" y="2816225"/>
          <p14:tracePt t="14557" x="4651375" y="2816225"/>
          <p14:tracePt t="14566" x="4654550" y="2816225"/>
          <p14:tracePt t="14578" x="4667250" y="2816225"/>
          <p14:tracePt t="14589" x="4670425" y="2816225"/>
          <p14:tracePt t="14600" x="4678363" y="2816225"/>
          <p14:tracePt t="14610" x="4684713" y="2816225"/>
          <p14:tracePt t="14621" x="4689475" y="2819400"/>
          <p14:tracePt t="14633" x="4697413" y="2827338"/>
          <p14:tracePt t="14644" x="4700588" y="2830513"/>
          <p14:tracePt t="14655" x="4708525" y="2838450"/>
          <p14:tracePt t="14667" x="4714875" y="2841625"/>
          <p14:tracePt t="14677" x="4719638" y="2846388"/>
          <p14:tracePt t="14688" x="4727575" y="2857500"/>
          <p14:tracePt t="14700" x="4730750" y="2860675"/>
          <p14:tracePt t="14710" x="4738688" y="2863850"/>
          <p14:tracePt t="14723" x="4749800" y="2871788"/>
          <p14:tracePt t="14733" x="4752975" y="2876550"/>
          <p14:tracePt t="14744" x="4757738" y="2879725"/>
          <p14:tracePt t="14756" x="4760913" y="2879725"/>
          <p14:tracePt t="14766" x="4760913" y="2882900"/>
          <p14:tracePt t="14778" x="4764088" y="2890838"/>
          <p14:tracePt t="14789" x="4768850" y="2890838"/>
          <p14:tracePt t="14799" x="4772025" y="2895600"/>
          <p14:tracePt t="14916" x="4779963" y="2895600"/>
          <p14:tracePt t="14928" x="4783138" y="2895600"/>
          <p14:tracePt t="14956" x="4799013" y="2895600"/>
          <p14:tracePt t="14966" x="4806950" y="2895600"/>
          <p14:tracePt t="14977" x="4818063" y="2895600"/>
          <p14:tracePt t="14989" x="4821238" y="2895600"/>
          <p14:tracePt t="14999" x="4840288" y="2895600"/>
          <p14:tracePt t="15011" x="4843463" y="2887663"/>
          <p14:tracePt t="15013" x="4856163" y="2887663"/>
          <p14:tracePt t="15021" x="4862513" y="2887663"/>
          <p14:tracePt t="15033" x="4886325" y="2882900"/>
          <p14:tracePt t="15044" x="4892675" y="2882900"/>
          <p14:tracePt t="15046" x="4911725" y="2879725"/>
          <p14:tracePt t="15055" x="4919663" y="2879725"/>
          <p14:tracePt t="15066" x="4938713" y="2871788"/>
          <p14:tracePt t="15077" x="4949825" y="2871788"/>
          <p14:tracePt t="15088" x="4968875" y="2871788"/>
          <p14:tracePt t="15100" x="4979988" y="2871788"/>
          <p14:tracePt t="15102" x="4983163" y="2868613"/>
          <p14:tracePt t="15110" x="4991100" y="2868613"/>
          <p14:tracePt t="15122" x="5002213" y="2868613"/>
          <p14:tracePt t="15133" x="5006975" y="2868613"/>
          <p14:tracePt t="15143" x="5010150" y="2863850"/>
          <p14:tracePt t="15156" x="5013325" y="2863850"/>
          <p14:tracePt t="15211" x="5010150" y="2863850"/>
          <p14:tracePt t="15218" x="5006975" y="2863850"/>
          <p14:tracePt t="15224" x="5002213" y="2863850"/>
          <p14:tracePt t="15238" x="4995863" y="2863850"/>
          <p14:tracePt t="15245" x="4991100" y="2863850"/>
          <p14:tracePt t="15255" x="4987925" y="2863850"/>
          <p14:tracePt t="15266" x="4976813" y="2863850"/>
          <p14:tracePt t="15277" x="4968875" y="2863850"/>
          <p14:tracePt t="15288" x="4957763" y="2863850"/>
          <p14:tracePt t="15301" x="4938713" y="2863850"/>
          <p14:tracePt t="15311" x="4927600" y="2863850"/>
          <p14:tracePt t="15322" x="4900613" y="2871788"/>
          <p14:tracePt t="15333" x="4892675" y="2871788"/>
          <p14:tracePt t="15335" x="4873625" y="2876550"/>
          <p14:tracePt t="15344" x="4867275" y="2876550"/>
          <p14:tracePt t="15355" x="4840288" y="2882900"/>
          <p14:tracePt t="15366" x="4829175" y="2882900"/>
          <p14:tracePt t="15377" x="4810125" y="2887663"/>
          <p14:tracePt t="15389" x="4799013" y="2887663"/>
          <p14:tracePt t="15390" x="4791075" y="2887663"/>
          <p14:tracePt t="15400" x="4787900" y="2887663"/>
          <p14:tracePt t="15411" x="4772025" y="2887663"/>
          <p14:tracePt t="15424" x="4768850" y="2887663"/>
          <p14:tracePt t="15433" x="4764088" y="2887663"/>
          <p14:tracePt t="15444" x="4760913" y="2887663"/>
          <p14:tracePt t="15455" x="4752975" y="2887663"/>
          <p14:tracePt t="15486" x="4757738" y="2887663"/>
          <p14:tracePt t="15500" x="4760913" y="2887663"/>
          <p14:tracePt t="16044" x="4821238" y="2887663"/>
          <p14:tracePt t="16050" x="4900613" y="2887663"/>
          <p14:tracePt t="16078" x="5251450" y="2868613"/>
          <p14:tracePt t="16088" x="5365750" y="2860675"/>
          <p14:tracePt t="16099" x="5626100" y="2833688"/>
          <p14:tracePt t="16110" x="5800725" y="2811463"/>
          <p14:tracePt t="16112" x="6034088" y="2786063"/>
          <p14:tracePt t="16121" x="6253163" y="2751138"/>
          <p14:tracePt t="16133" x="6732588" y="2649538"/>
          <p14:tracePt t="16144" x="6956425" y="2600325"/>
          <p14:tracePt t="16155" x="7364413" y="2490788"/>
          <p14:tracePt t="16166" x="7567613" y="2444750"/>
          <p14:tracePt t="16168" x="7731125" y="2400300"/>
          <p14:tracePt t="16177" x="7824788" y="2365375"/>
          <p14:tracePt t="16188" x="7988300" y="2343150"/>
          <p14:tracePt t="16200" x="8056563" y="2343150"/>
          <p14:tracePt t="16211" x="8161338" y="2351088"/>
          <p14:tracePt t="16223" x="8199438" y="2357438"/>
          <p14:tracePt t="16233" x="8210550" y="2357438"/>
          <p14:tracePt t="16244" x="8213725" y="2357438"/>
          <p14:tracePt t="16629" x="8270875" y="2365375"/>
          <p14:tracePt t="16635" x="8355013" y="2373313"/>
          <p14:tracePt t="16666" x="8656638" y="2381250"/>
          <p14:tracePt t="16677" x="8815388" y="2381250"/>
          <p14:tracePt t="16689" x="8897938" y="2381250"/>
          <p14:tracePt t="16690" x="8977313" y="2381250"/>
          <p14:tracePt t="16699" x="9048750" y="23891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03" name="Google Shape;103;p17"/>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-1  </a:t>
            </a:r>
            <a:r>
              <a:rPr lang="en" sz="2000" b="1" dirty="0">
                <a:solidFill>
                  <a:schemeClr val="tx1"/>
                </a:solidFill>
                <a:latin typeface="Rubik"/>
                <a:ea typeface="Rubik"/>
                <a:cs typeface="Rubik"/>
                <a:sym typeface="Rubik"/>
              </a:rPr>
              <a:t>Restore Database Staging</a:t>
            </a:r>
            <a:endParaRPr sz="2000" b="1" dirty="0">
              <a:latin typeface="Rubik"/>
              <a:ea typeface="Rubik"/>
              <a:cs typeface="Rubik"/>
              <a:sym typeface="Rubik"/>
            </a:endParaRPr>
          </a:p>
        </p:txBody>
      </p:sp>
      <p:pic>
        <p:nvPicPr>
          <p:cNvPr id="104" name="Google Shape;104;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 name="Google Shape;103;p17">
            <a:extLst>
              <a:ext uri="{FF2B5EF4-FFF2-40B4-BE49-F238E27FC236}">
                <a16:creationId xmlns:a16="http://schemas.microsoft.com/office/drawing/2014/main" id="{1ADD79AB-DC1D-42B0-A1E0-6453B14B81C1}"/>
              </a:ext>
            </a:extLst>
          </p:cNvPr>
          <p:cNvSpPr txBox="1"/>
          <p:nvPr/>
        </p:nvSpPr>
        <p:spPr>
          <a:xfrm>
            <a:off x="128897" y="801953"/>
            <a:ext cx="2496039" cy="4062620"/>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lvl="0"/>
            <a:r>
              <a:rPr lang="en-ID" b="1" dirty="0" err="1">
                <a:solidFill>
                  <a:schemeClr val="tx1"/>
                </a:solidFill>
                <a:latin typeface="Rubik"/>
                <a:ea typeface="Rubik"/>
                <a:cs typeface="Rubik"/>
                <a:sym typeface="Rubik"/>
              </a:rPr>
              <a:t>Perhatikan</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kotak</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merah</a:t>
            </a:r>
            <a:r>
              <a:rPr lang="en-ID" b="1" dirty="0">
                <a:solidFill>
                  <a:schemeClr val="tx1"/>
                </a:solidFill>
                <a:latin typeface="Rubik"/>
                <a:ea typeface="Rubik"/>
                <a:cs typeface="Rubik"/>
                <a:sym typeface="Rubik"/>
              </a:rPr>
              <a:t> pada </a:t>
            </a:r>
            <a:r>
              <a:rPr lang="en-ID" b="1" dirty="0" err="1">
                <a:solidFill>
                  <a:schemeClr val="tx1"/>
                </a:solidFill>
                <a:latin typeface="Rubik"/>
                <a:ea typeface="Rubik"/>
                <a:cs typeface="Rubik"/>
                <a:sym typeface="Rubik"/>
              </a:rPr>
              <a:t>gambar</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disebelah</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kanan</a:t>
            </a:r>
            <a:endParaRPr lang="en-ID" b="1" dirty="0">
              <a:solidFill>
                <a:schemeClr val="tx1"/>
              </a:solidFill>
              <a:latin typeface="Rubik"/>
              <a:ea typeface="Rubik"/>
              <a:cs typeface="Rubik"/>
              <a:sym typeface="Rubik"/>
            </a:endParaRPr>
          </a:p>
          <a:p>
            <a:pPr lvl="0"/>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Device</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3 dot </a:t>
            </a:r>
            <a:r>
              <a:rPr lang="en-ID" b="1" dirty="0" err="1">
                <a:solidFill>
                  <a:schemeClr val="tx1"/>
                </a:solidFill>
                <a:latin typeface="Rubik"/>
                <a:ea typeface="Rubik"/>
                <a:cs typeface="Rubik"/>
                <a:sym typeface="Rubik"/>
              </a:rPr>
              <a:t>disebelah</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kanan</a:t>
            </a:r>
            <a:r>
              <a:rPr lang="en-ID" b="1" dirty="0">
                <a:solidFill>
                  <a:schemeClr val="tx1"/>
                </a:solidFill>
                <a:latin typeface="Rubik"/>
                <a:ea typeface="Rubik"/>
                <a:cs typeface="Rubik"/>
                <a:sym typeface="Rubik"/>
              </a:rPr>
              <a:t>  device source</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Add</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a:solidFill>
                  <a:schemeClr val="tx1"/>
                </a:solidFill>
                <a:latin typeface="Rubik"/>
                <a:ea typeface="Rubik"/>
                <a:cs typeface="Rubik"/>
                <a:sym typeface="Rubik"/>
              </a:rPr>
              <a:t>Cari </a:t>
            </a:r>
            <a:r>
              <a:rPr lang="en-ID" b="1" dirty="0" err="1">
                <a:solidFill>
                  <a:schemeClr val="tx1"/>
                </a:solidFill>
                <a:latin typeface="Rubik"/>
                <a:ea typeface="Rubik"/>
                <a:cs typeface="Rubik"/>
                <a:sym typeface="Rubik"/>
              </a:rPr>
              <a:t>lokasi</a:t>
            </a:r>
            <a:r>
              <a:rPr lang="en-ID" b="1" dirty="0">
                <a:solidFill>
                  <a:schemeClr val="tx1"/>
                </a:solidFill>
                <a:latin typeface="Rubik"/>
                <a:ea typeface="Rubik"/>
                <a:cs typeface="Rubik"/>
                <a:sym typeface="Rubik"/>
              </a:rPr>
              <a:t> file </a:t>
            </a:r>
            <a:r>
              <a:rPr lang="en-ID" b="1" dirty="0" err="1">
                <a:solidFill>
                  <a:schemeClr val="tx1"/>
                </a:solidFill>
                <a:latin typeface="Rubik"/>
                <a:ea typeface="Rubik"/>
                <a:cs typeface="Rubik"/>
                <a:sym typeface="Rubik"/>
              </a:rPr>
              <a:t>Staging.bak</a:t>
            </a:r>
            <a:endParaRPr lang="en-ID" b="1" dirty="0">
              <a:solidFill>
                <a:schemeClr val="tx1"/>
              </a:solidFill>
              <a:latin typeface="Rubik"/>
              <a:ea typeface="Rubik"/>
              <a:cs typeface="Rubik"/>
              <a:sym typeface="Rubik"/>
            </a:endParaRP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pada file </a:t>
            </a:r>
            <a:r>
              <a:rPr lang="en-ID" b="1" dirty="0" err="1">
                <a:solidFill>
                  <a:schemeClr val="tx1"/>
                </a:solidFill>
                <a:latin typeface="Rubik"/>
                <a:ea typeface="Rubik"/>
                <a:cs typeface="Rubik"/>
                <a:sym typeface="Rubik"/>
              </a:rPr>
              <a:t>Staging.bak</a:t>
            </a:r>
            <a:endParaRPr lang="en-ID" b="1" dirty="0">
              <a:solidFill>
                <a:schemeClr val="tx1"/>
              </a:solidFill>
              <a:latin typeface="Rubik"/>
              <a:ea typeface="Rubik"/>
              <a:cs typeface="Rubik"/>
              <a:sym typeface="Rubik"/>
            </a:endParaRP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OK</a:t>
            </a:r>
          </a:p>
        </p:txBody>
      </p:sp>
      <p:pic>
        <p:nvPicPr>
          <p:cNvPr id="4" name="Picture 3">
            <a:extLst>
              <a:ext uri="{FF2B5EF4-FFF2-40B4-BE49-F238E27FC236}">
                <a16:creationId xmlns:a16="http://schemas.microsoft.com/office/drawing/2014/main" id="{D5EF080B-98DD-3DF5-D918-102FD259967B}"/>
              </a:ext>
            </a:extLst>
          </p:cNvPr>
          <p:cNvPicPr>
            <a:picLocks noChangeAspect="1"/>
          </p:cNvPicPr>
          <p:nvPr/>
        </p:nvPicPr>
        <p:blipFill>
          <a:blip r:embed="rId5"/>
          <a:stretch>
            <a:fillRect/>
          </a:stretch>
        </p:blipFill>
        <p:spPr>
          <a:xfrm>
            <a:off x="2650890" y="801951"/>
            <a:ext cx="6188467" cy="3863987"/>
          </a:xfrm>
          <a:prstGeom prst="rect">
            <a:avLst/>
          </a:prstGeom>
        </p:spPr>
      </p:pic>
      <p:pic>
        <p:nvPicPr>
          <p:cNvPr id="6" name="Picture 5">
            <a:extLst>
              <a:ext uri="{FF2B5EF4-FFF2-40B4-BE49-F238E27FC236}">
                <a16:creationId xmlns:a16="http://schemas.microsoft.com/office/drawing/2014/main" id="{B31537CD-D6CE-DB2C-2F85-CA2B669AE456}"/>
              </a:ext>
            </a:extLst>
          </p:cNvPr>
          <p:cNvPicPr>
            <a:picLocks noChangeAspect="1"/>
          </p:cNvPicPr>
          <p:nvPr/>
        </p:nvPicPr>
        <p:blipFill>
          <a:blip r:embed="rId6"/>
          <a:stretch>
            <a:fillRect/>
          </a:stretch>
        </p:blipFill>
        <p:spPr>
          <a:xfrm>
            <a:off x="5979694" y="3193098"/>
            <a:ext cx="2599840" cy="1837912"/>
          </a:xfrm>
          <a:prstGeom prst="rect">
            <a:avLst/>
          </a:prstGeom>
        </p:spPr>
      </p:pic>
      <p:sp>
        <p:nvSpPr>
          <p:cNvPr id="7" name="Rectangle 6">
            <a:extLst>
              <a:ext uri="{FF2B5EF4-FFF2-40B4-BE49-F238E27FC236}">
                <a16:creationId xmlns:a16="http://schemas.microsoft.com/office/drawing/2014/main" id="{44B555E5-B855-79D6-6501-E91035A3E8C0}"/>
              </a:ext>
            </a:extLst>
          </p:cNvPr>
          <p:cNvSpPr/>
          <p:nvPr/>
        </p:nvSpPr>
        <p:spPr>
          <a:xfrm>
            <a:off x="4720389" y="1772655"/>
            <a:ext cx="1151022" cy="1082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342486D7-2B1C-7A98-3B97-3388823CD4FB}"/>
              </a:ext>
            </a:extLst>
          </p:cNvPr>
          <p:cNvSpPr/>
          <p:nvPr/>
        </p:nvSpPr>
        <p:spPr>
          <a:xfrm>
            <a:off x="5233737" y="3593431"/>
            <a:ext cx="637673" cy="1483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AF6F2A3-14A0-E5BB-9869-2355B0008DF4}"/>
              </a:ext>
            </a:extLst>
          </p:cNvPr>
          <p:cNvSpPr/>
          <p:nvPr/>
        </p:nvSpPr>
        <p:spPr>
          <a:xfrm>
            <a:off x="7239000" y="4820654"/>
            <a:ext cx="403452" cy="1372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5EA93CF-4C50-82DC-68FD-DE2537794502}"/>
              </a:ext>
            </a:extLst>
          </p:cNvPr>
          <p:cNvSpPr/>
          <p:nvPr/>
        </p:nvSpPr>
        <p:spPr>
          <a:xfrm>
            <a:off x="6519159" y="1511968"/>
            <a:ext cx="324852" cy="1082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CB5CAF0-04CA-B653-AE68-5892B9A70FCC}"/>
              </a:ext>
            </a:extLst>
          </p:cNvPr>
          <p:cNvSpPr txBox="1"/>
          <p:nvPr/>
        </p:nvSpPr>
        <p:spPr>
          <a:xfrm>
            <a:off x="4519863" y="1688297"/>
            <a:ext cx="200526" cy="276999"/>
          </a:xfrm>
          <a:prstGeom prst="rect">
            <a:avLst/>
          </a:prstGeom>
          <a:noFill/>
        </p:spPr>
        <p:txBody>
          <a:bodyPr wrap="square" rtlCol="0">
            <a:spAutoFit/>
          </a:bodyPr>
          <a:lstStyle/>
          <a:p>
            <a:r>
              <a:rPr lang="en-US" sz="1200" dirty="0">
                <a:solidFill>
                  <a:srgbClr val="FF0000"/>
                </a:solidFill>
              </a:rPr>
              <a:t>1</a:t>
            </a:r>
          </a:p>
        </p:txBody>
      </p:sp>
      <p:sp>
        <p:nvSpPr>
          <p:cNvPr id="13" name="TextBox 12">
            <a:extLst>
              <a:ext uri="{FF2B5EF4-FFF2-40B4-BE49-F238E27FC236}">
                <a16:creationId xmlns:a16="http://schemas.microsoft.com/office/drawing/2014/main" id="{6B64314E-0694-7FBE-8E2F-B9860832F5A9}"/>
              </a:ext>
            </a:extLst>
          </p:cNvPr>
          <p:cNvSpPr txBox="1"/>
          <p:nvPr/>
        </p:nvSpPr>
        <p:spPr>
          <a:xfrm>
            <a:off x="5634789" y="1541343"/>
            <a:ext cx="236621" cy="276999"/>
          </a:xfrm>
          <a:prstGeom prst="rect">
            <a:avLst/>
          </a:prstGeom>
          <a:noFill/>
        </p:spPr>
        <p:txBody>
          <a:bodyPr wrap="square" rtlCol="0">
            <a:spAutoFit/>
          </a:bodyPr>
          <a:lstStyle/>
          <a:p>
            <a:r>
              <a:rPr lang="en-US" sz="1200" dirty="0">
                <a:solidFill>
                  <a:srgbClr val="FF0000"/>
                </a:solidFill>
              </a:rPr>
              <a:t>2</a:t>
            </a:r>
          </a:p>
        </p:txBody>
      </p:sp>
      <p:sp>
        <p:nvSpPr>
          <p:cNvPr id="14" name="TextBox 13">
            <a:extLst>
              <a:ext uri="{FF2B5EF4-FFF2-40B4-BE49-F238E27FC236}">
                <a16:creationId xmlns:a16="http://schemas.microsoft.com/office/drawing/2014/main" id="{C67ED581-46E1-C2FA-3458-98443630BC1C}"/>
              </a:ext>
            </a:extLst>
          </p:cNvPr>
          <p:cNvSpPr txBox="1"/>
          <p:nvPr/>
        </p:nvSpPr>
        <p:spPr>
          <a:xfrm>
            <a:off x="5007142" y="3529125"/>
            <a:ext cx="236621" cy="276999"/>
          </a:xfrm>
          <a:prstGeom prst="rect">
            <a:avLst/>
          </a:prstGeom>
          <a:noFill/>
        </p:spPr>
        <p:txBody>
          <a:bodyPr wrap="square" rtlCol="0">
            <a:spAutoFit/>
          </a:bodyPr>
          <a:lstStyle/>
          <a:p>
            <a:r>
              <a:rPr lang="en-US" sz="1200" dirty="0">
                <a:solidFill>
                  <a:srgbClr val="FF0000"/>
                </a:solidFill>
              </a:rPr>
              <a:t>3</a:t>
            </a:r>
          </a:p>
        </p:txBody>
      </p:sp>
      <p:sp>
        <p:nvSpPr>
          <p:cNvPr id="15" name="TextBox 14">
            <a:extLst>
              <a:ext uri="{FF2B5EF4-FFF2-40B4-BE49-F238E27FC236}">
                <a16:creationId xmlns:a16="http://schemas.microsoft.com/office/drawing/2014/main" id="{AEC03BEE-2C53-2A38-9079-1E5BD50AA404}"/>
              </a:ext>
            </a:extLst>
          </p:cNvPr>
          <p:cNvSpPr txBox="1"/>
          <p:nvPr/>
        </p:nvSpPr>
        <p:spPr>
          <a:xfrm>
            <a:off x="6979177" y="4744975"/>
            <a:ext cx="236621" cy="276999"/>
          </a:xfrm>
          <a:prstGeom prst="rect">
            <a:avLst/>
          </a:prstGeom>
          <a:noFill/>
        </p:spPr>
        <p:txBody>
          <a:bodyPr wrap="square" rtlCol="0">
            <a:spAutoFit/>
          </a:bodyPr>
          <a:lstStyle/>
          <a:p>
            <a:r>
              <a:rPr lang="en-US" sz="1200" dirty="0">
                <a:solidFill>
                  <a:srgbClr val="FF0000"/>
                </a:solidFill>
              </a:rPr>
              <a:t>5</a:t>
            </a:r>
          </a:p>
        </p:txBody>
      </p:sp>
      <p:sp>
        <p:nvSpPr>
          <p:cNvPr id="16" name="TextBox 15">
            <a:extLst>
              <a:ext uri="{FF2B5EF4-FFF2-40B4-BE49-F238E27FC236}">
                <a16:creationId xmlns:a16="http://schemas.microsoft.com/office/drawing/2014/main" id="{B29BE38A-FCCE-DEDC-7F74-6B6B5CA37169}"/>
              </a:ext>
            </a:extLst>
          </p:cNvPr>
          <p:cNvSpPr txBox="1"/>
          <p:nvPr/>
        </p:nvSpPr>
        <p:spPr>
          <a:xfrm>
            <a:off x="6282538" y="1418277"/>
            <a:ext cx="236621" cy="276999"/>
          </a:xfrm>
          <a:prstGeom prst="rect">
            <a:avLst/>
          </a:prstGeom>
          <a:noFill/>
        </p:spPr>
        <p:txBody>
          <a:bodyPr wrap="square" rtlCol="0">
            <a:spAutoFit/>
          </a:bodyPr>
          <a:lstStyle/>
          <a:p>
            <a:r>
              <a:rPr lang="en-US" sz="1200" dirty="0">
                <a:solidFill>
                  <a:srgbClr val="FF0000"/>
                </a:solidFill>
              </a:rPr>
              <a:t>4</a:t>
            </a:r>
          </a:p>
        </p:txBody>
      </p:sp>
    </p:spTree>
    <p:extLst>
      <p:ext uri="{BB962C8B-B14F-4D97-AF65-F5344CB8AC3E}">
        <p14:creationId xmlns:p14="http://schemas.microsoft.com/office/powerpoint/2010/main" val="1421434313"/>
      </p:ext>
    </p:extLst>
  </p:cSld>
  <p:clrMapOvr>
    <a:masterClrMapping/>
  </p:clrMapOvr>
  <mc:AlternateContent xmlns:mc="http://schemas.openxmlformats.org/markup-compatibility/2006" xmlns:p14="http://schemas.microsoft.com/office/powerpoint/2010/main">
    <mc:Choice Requires="p14">
      <p:transition spd="slow" p14:dur="2000" advTm="40867"/>
    </mc:Choice>
    <mc:Fallback xmlns="">
      <p:transition spd="slow" advTm="40867"/>
    </mc:Fallback>
  </mc:AlternateContent>
  <p:extLst>
    <p:ext uri="{3A86A75C-4F4B-4683-9AE1-C65F6400EC91}">
      <p14:laserTraceLst xmlns:p14="http://schemas.microsoft.com/office/powerpoint/2010/main">
        <p14:tracePtLst>
          <p14:tracePt t="244" x="9004300" y="2460625"/>
          <p14:tracePt t="253" x="8921750" y="2444750"/>
          <p14:tracePt t="265" x="8837613" y="2425700"/>
          <p14:tracePt t="266" x="8747125" y="2411413"/>
          <p14:tracePt t="275" x="8629650" y="2373313"/>
          <p14:tracePt t="286" x="8361363" y="2305050"/>
          <p14:tracePt t="298" x="8202613" y="2274888"/>
          <p14:tracePt t="300" x="7980363" y="2225675"/>
          <p14:tracePt t="308" x="7761288" y="2176463"/>
          <p14:tracePt t="320" x="7383463" y="2105025"/>
          <p14:tracePt t="330" x="7145338" y="2071688"/>
          <p14:tracePt t="342" x="6835775" y="2028825"/>
          <p14:tracePt t="353" x="6715125" y="1998663"/>
          <p14:tracePt t="355" x="6578600" y="1979613"/>
          <p14:tracePt t="364" x="6461125" y="1962150"/>
          <p14:tracePt t="375" x="6305550" y="1924050"/>
          <p14:tracePt t="386" x="6245225" y="1908175"/>
          <p14:tracePt t="397" x="6148388" y="1878013"/>
          <p14:tracePt t="410" x="6091238" y="1858963"/>
          <p14:tracePt t="946" x="6061075" y="1858963"/>
          <p14:tracePt t="953" x="6019800" y="1858963"/>
          <p14:tracePt t="960" x="5976938" y="1858963"/>
          <p14:tracePt t="967" x="5924550" y="1858963"/>
          <p14:tracePt t="975" x="5845175" y="1839913"/>
          <p14:tracePt t="987" x="5773738" y="1833563"/>
          <p14:tracePt t="988" x="5683250" y="1825625"/>
          <p14:tracePt t="998" x="5611813" y="1809750"/>
          <p14:tracePt t="1008" x="5483225" y="1779588"/>
          <p14:tracePt t="1020" x="5422900" y="1768475"/>
          <p14:tracePt t="1030" x="5308600" y="1746250"/>
          <p14:tracePt t="1043" x="5184775" y="1730375"/>
          <p14:tracePt t="1053" x="5130800" y="1716088"/>
          <p14:tracePt t="1064" x="5056188" y="1704975"/>
          <p14:tracePt t="1075" x="5013325" y="1697038"/>
          <p14:tracePt t="1077" x="4987925" y="1685925"/>
          <p14:tracePt t="1086" x="4957763" y="1685925"/>
          <p14:tracePt t="1098" x="4892675" y="1670050"/>
          <p14:tracePt t="1109" x="4859338" y="1662113"/>
          <p14:tracePt t="1119" x="4802188" y="1651000"/>
          <p14:tracePt t="1131" x="4772025" y="1651000"/>
          <p14:tracePt t="1133" x="4738688" y="1644650"/>
          <p14:tracePt t="1141" x="4714875" y="1639888"/>
          <p14:tracePt t="1153" x="4678363" y="1628775"/>
          <p14:tracePt t="1164" x="4659313" y="1628775"/>
          <p14:tracePt t="1175" x="4632325" y="1617663"/>
          <p14:tracePt t="2475" x="4594225" y="1620838"/>
          <p14:tracePt t="2480" x="4541838" y="1636713"/>
          <p14:tracePt t="2509" x="4235450" y="1666875"/>
          <p14:tracePt t="2520" x="4186238" y="1666875"/>
          <p14:tracePt t="2522" x="4141788" y="1662113"/>
          <p14:tracePt t="2531" x="4098925" y="1662113"/>
          <p14:tracePt t="2543" x="4027488" y="1658938"/>
          <p14:tracePt t="2553" x="3986213" y="1651000"/>
          <p14:tracePt t="2564" x="3898900" y="1636713"/>
          <p14:tracePt t="2575" x="3868738" y="1636713"/>
          <p14:tracePt t="2577" x="3846513" y="1631950"/>
          <p14:tracePt t="2586" x="3824288" y="1625600"/>
          <p14:tracePt t="2598" x="3797300" y="1625600"/>
          <p14:tracePt t="2609" x="3786188" y="1625600"/>
          <p14:tracePt t="2619" x="3775075" y="1620838"/>
          <p14:tracePt t="2631" x="3775075" y="1617663"/>
          <p14:tracePt t="2633" x="3770313" y="1617663"/>
          <p14:tracePt t="2641" x="3763963" y="1617663"/>
          <p14:tracePt t="2653" x="3759200" y="1614488"/>
          <p14:tracePt t="2664" x="3756025" y="1614488"/>
          <p14:tracePt t="2675" x="3756025" y="1606550"/>
          <p14:tracePt t="2687" x="3752850" y="1601788"/>
          <p14:tracePt t="3789" x="3770313" y="1617663"/>
          <p14:tracePt t="3795" x="3797300" y="1636713"/>
          <p14:tracePt t="3820" x="3873500" y="1681163"/>
          <p14:tracePt t="3830" x="3922713" y="1704975"/>
          <p14:tracePt t="3842" x="3941763" y="1711325"/>
          <p14:tracePt t="3843" x="3963988" y="1724025"/>
          <p14:tracePt t="3853" x="3986213" y="1727200"/>
          <p14:tracePt t="3864" x="4027488" y="1746250"/>
          <p14:tracePt t="3876" x="4043363" y="1749425"/>
          <p14:tracePt t="3878" x="4065588" y="1757363"/>
          <p14:tracePt t="3886" x="4092575" y="1768475"/>
          <p14:tracePt t="3898" x="4106863" y="1776413"/>
          <p14:tracePt t="3900" x="4130675" y="1779588"/>
          <p14:tracePt t="3909" x="4148138" y="1787525"/>
          <p14:tracePt t="3920" x="4183063" y="1803400"/>
          <p14:tracePt t="3931" x="4197350" y="1809750"/>
          <p14:tracePt t="3933" x="4213225" y="1809750"/>
          <p14:tracePt t="3942" x="4232275" y="1814513"/>
          <p14:tracePt t="3954" x="4257675" y="1825625"/>
          <p14:tracePt t="3964" x="4273550" y="1828800"/>
          <p14:tracePt t="3975" x="4300538" y="1839913"/>
          <p14:tracePt t="3987" x="4311650" y="1847850"/>
          <p14:tracePt t="3988" x="4322763" y="1847850"/>
          <p14:tracePt t="3998" x="4330700" y="1851025"/>
          <p14:tracePt t="4008" x="4344988" y="1855788"/>
          <p14:tracePt t="4020" x="4349750" y="1855788"/>
          <p14:tracePt t="4031" x="4364038" y="1858963"/>
          <p14:tracePt t="4042" x="4367213" y="1863725"/>
          <p14:tracePt t="4044" x="4371975" y="1863725"/>
          <p14:tracePt t="4053" x="4379913" y="1870075"/>
          <p14:tracePt t="4064" x="4386263" y="1870075"/>
          <p14:tracePt t="4075" x="4391025" y="1874838"/>
          <p14:tracePt t="4077" x="4394200" y="1874838"/>
          <p14:tracePt t="4086" x="4398963" y="1874838"/>
          <p14:tracePt t="4105" x="4402138" y="1874838"/>
          <p14:tracePt t="4119" x="4405313" y="1874838"/>
          <p14:tracePt t="4132" x="4410075" y="1874838"/>
          <p14:tracePt t="4492" x="4413250" y="1878013"/>
          <p14:tracePt t="4496" x="4421188" y="1878013"/>
          <p14:tracePt t="4519" x="4435475" y="1882775"/>
          <p14:tracePt t="4532" x="4451350" y="1885950"/>
          <p14:tracePt t="4542" x="4454525" y="1885950"/>
          <p14:tracePt t="4552" x="4470400" y="1889125"/>
          <p14:tracePt t="4565" x="4473575" y="1893888"/>
          <p14:tracePt t="4566" x="4476750" y="1893888"/>
          <p14:tracePt t="4575" x="4484688" y="1900238"/>
          <p14:tracePt t="4587" x="4495800" y="1900238"/>
          <p14:tracePt t="4598" x="4500563" y="1900238"/>
          <p14:tracePt t="4608" x="4503738" y="1900238"/>
          <p14:tracePt t="4620" x="4508500" y="1900238"/>
          <p14:tracePt t="4631" x="4511675" y="1900238"/>
          <p14:tracePt t="4642" x="4514850" y="1900238"/>
          <p14:tracePt t="4653" x="4514850" y="1905000"/>
          <p14:tracePt t="4664" x="4519613" y="1905000"/>
          <p14:tracePt t="4676" x="4525963" y="1905000"/>
          <p14:tracePt t="4689" x="4530725" y="1905000"/>
          <p14:tracePt t="4703" x="4533900" y="1905000"/>
          <p14:tracePt t="4724" x="4538663" y="1905000"/>
          <p14:tracePt t="4738" x="4541838" y="1905000"/>
          <p14:tracePt t="4752" x="4545013" y="1905000"/>
          <p14:tracePt t="4772" x="4549775" y="1905000"/>
          <p14:tracePt t="5103" x="4556125" y="1905000"/>
          <p14:tracePt t="5116" x="4560888" y="1908175"/>
          <p14:tracePt t="5130" x="4564063" y="1908175"/>
          <p14:tracePt t="5142" x="4568825" y="1912938"/>
          <p14:tracePt t="5144" x="4572000" y="1912938"/>
          <p14:tracePt t="5153" x="4575175" y="1916113"/>
          <p14:tracePt t="5165" x="4591050" y="1916113"/>
          <p14:tracePt t="5175" x="4594225" y="1919288"/>
          <p14:tracePt t="5186" x="4602163" y="1927225"/>
          <p14:tracePt t="5198" x="4613275" y="1927225"/>
          <p14:tracePt t="5199" x="4618038" y="1927225"/>
          <p14:tracePt t="5209" x="4621213" y="1930400"/>
          <p14:tracePt t="5220" x="4632325" y="1935163"/>
          <p14:tracePt t="5231" x="4640263" y="1935163"/>
          <p14:tracePt t="5241" x="4643438" y="1935163"/>
          <p14:tracePt t="5254" x="4651375" y="1935163"/>
          <p14:tracePt t="5267" x="4654550" y="1935163"/>
          <p14:tracePt t="5275" x="4659313" y="1935163"/>
          <p14:tracePt t="5287" x="4662488" y="1935163"/>
          <p14:tracePt t="5297" x="4670425" y="1930400"/>
          <p14:tracePt t="5309" x="4678363" y="1930400"/>
          <p14:tracePt t="5320" x="4681538" y="1924050"/>
          <p14:tracePt t="5331" x="4689475" y="1919288"/>
          <p14:tracePt t="5343" x="4692650" y="1919288"/>
          <p14:tracePt t="5344" x="4700588" y="1919288"/>
          <p14:tracePt t="5353" x="4703763" y="1916113"/>
          <p14:tracePt t="5364" x="4708525" y="1908175"/>
          <p14:tracePt t="5376" x="4711700" y="1905000"/>
          <p14:tracePt t="5386" x="4719638" y="1900238"/>
          <p14:tracePt t="5398" x="4722813" y="1893888"/>
          <p14:tracePt t="5400" x="4727575" y="1889125"/>
          <p14:tracePt t="5412" x="4733925" y="1885950"/>
          <p14:tracePt t="5426" x="4738688" y="1882775"/>
          <p14:tracePt t="5439" x="4741863" y="1882775"/>
          <p14:tracePt t="5446" x="4741863" y="1878013"/>
          <p14:tracePt t="5460" x="4745038" y="1874838"/>
          <p14:tracePt t="5474" x="4749800" y="1870075"/>
          <p14:tracePt t="5494" x="4752975" y="1863725"/>
          <p14:tracePt t="5501" x="4752975" y="1858963"/>
          <p14:tracePt t="5515" x="4757738" y="1855788"/>
          <p14:tracePt t="5522" x="4757738" y="1851025"/>
          <p14:tracePt t="5531" x="4757738" y="1847850"/>
          <p14:tracePt t="5543" x="4757738" y="1839913"/>
          <p14:tracePt t="5553" x="4757738" y="1833563"/>
          <p14:tracePt t="5564" x="4757738" y="1814513"/>
          <p14:tracePt t="5575" x="4757738" y="1806575"/>
          <p14:tracePt t="5577" x="4757738" y="1790700"/>
          <p14:tracePt t="5586" x="4757738" y="1779588"/>
          <p14:tracePt t="5599" x="4752975" y="1754188"/>
          <p14:tracePt t="5609" x="4745038" y="1738313"/>
          <p14:tracePt t="5619" x="4730750" y="1708150"/>
          <p14:tracePt t="5632" x="4719638" y="1700213"/>
          <p14:tracePt t="5633" x="4692650" y="1681163"/>
          <p14:tracePt t="5642" x="4678363" y="1670050"/>
          <p14:tracePt t="5653" x="4594225" y="1647825"/>
          <p14:tracePt t="5664" x="4530725" y="1639888"/>
          <p14:tracePt t="5675" x="4349750" y="1625600"/>
          <p14:tracePt t="5687" x="4251325" y="1614488"/>
          <p14:tracePt t="5688" x="4167188" y="1606550"/>
          <p14:tracePt t="5697" x="4106863" y="1606550"/>
          <p14:tracePt t="5708" x="4032250" y="1609725"/>
          <p14:tracePt t="5720" x="4016375" y="1614488"/>
          <p14:tracePt t="5731" x="3989388" y="1625600"/>
          <p14:tracePt t="5742" x="3983038" y="1628775"/>
          <p14:tracePt t="5753" x="3983038" y="1631950"/>
          <p14:tracePt t="5764" x="3978275" y="1644650"/>
          <p14:tracePt t="5776" x="3971925" y="1647825"/>
          <p14:tracePt t="5777" x="3971925" y="1655763"/>
          <p14:tracePt t="5786" x="3967163" y="1674813"/>
          <p14:tracePt t="5798" x="3956050" y="1704975"/>
          <p14:tracePt t="5808" x="3948113" y="1730375"/>
          <p14:tracePt t="5820" x="3944938" y="1768475"/>
          <p14:tracePt t="5832" x="3937000" y="1806575"/>
          <p14:tracePt t="5842" x="3933825" y="1817688"/>
          <p14:tracePt t="5853" x="3933825" y="1833563"/>
          <p14:tracePt t="5864" x="3933825" y="1836738"/>
          <p14:tracePt t="5866" x="3933825" y="1839913"/>
          <p14:tracePt t="5875" x="3933825" y="1844675"/>
          <p14:tracePt t="5886" x="3933825" y="1847850"/>
          <p14:tracePt t="5898" x="3933825" y="1851025"/>
          <p14:tracePt t="5908" x="3933825" y="1863725"/>
          <p14:tracePt t="5928" x="3933825" y="1866900"/>
          <p14:tracePt t="5942" x="3933825" y="1870075"/>
          <p14:tracePt t="5955" x="3937000" y="1870075"/>
          <p14:tracePt t="5977" x="3944938" y="1870075"/>
          <p14:tracePt t="5997" x="3948113" y="1870075"/>
          <p14:tracePt t="6004" x="3956050" y="1870075"/>
          <p14:tracePt t="6010" x="3967163" y="1870075"/>
          <p14:tracePt t="6019" x="3983038" y="1870075"/>
          <p14:tracePt t="6032" x="4057650" y="1893888"/>
          <p14:tracePt t="6042" x="4106863" y="1900238"/>
          <p14:tracePt t="6053" x="4232275" y="1916113"/>
          <p14:tracePt t="6065" x="4303713" y="1924050"/>
          <p14:tracePt t="6066" x="4356100" y="1930400"/>
          <p14:tracePt t="6075" x="4410075" y="1938338"/>
          <p14:tracePt t="6087" x="4470400" y="1943100"/>
          <p14:tracePt t="6098" x="4503738" y="1943100"/>
          <p14:tracePt t="6108" x="4556125" y="1949450"/>
          <p14:tracePt t="6121" x="4594225" y="1949450"/>
          <p14:tracePt t="6122" x="4629150" y="1949450"/>
          <p14:tracePt t="6131" x="4670425" y="1946275"/>
          <p14:tracePt t="6143" x="4741863" y="1938338"/>
          <p14:tracePt t="6153" x="4787900" y="1927225"/>
          <p14:tracePt t="6164" x="4851400" y="1912938"/>
          <p14:tracePt t="6176" x="4919663" y="1885950"/>
          <p14:tracePt t="6186" x="4946650" y="1874838"/>
          <p14:tracePt t="6197" x="4979988" y="1851025"/>
          <p14:tracePt t="6210" x="4999038" y="1839913"/>
          <p14:tracePt t="6211" x="5013325" y="1828800"/>
          <p14:tracePt t="6220" x="5018088" y="1817688"/>
          <p14:tracePt t="6231" x="5032375" y="1803400"/>
          <p14:tracePt t="6242" x="5040313" y="1798638"/>
          <p14:tracePt t="6253" x="5048250" y="1784350"/>
          <p14:tracePt t="6265" x="5051425" y="1779588"/>
          <p14:tracePt t="6275" x="5051425" y="1776413"/>
          <p14:tracePt t="6286" x="5051425" y="1768475"/>
          <p14:tracePt t="6299" x="5051425" y="1760538"/>
          <p14:tracePt t="6320" x="5048250" y="1757363"/>
          <p14:tracePt t="6327" x="5045075" y="1757363"/>
          <p14:tracePt t="6334" x="5045075" y="1754188"/>
          <p14:tracePt t="6342" x="5040313" y="1754188"/>
          <p14:tracePt t="6353" x="5029200" y="1749425"/>
          <p14:tracePt t="6355" x="5026025" y="1749425"/>
          <p14:tracePt t="6364" x="5018088" y="1749425"/>
          <p14:tracePt t="6376" x="4995863" y="1741488"/>
          <p14:tracePt t="6386" x="4979988" y="1738313"/>
          <p14:tracePt t="6397" x="4941888" y="1738313"/>
          <p14:tracePt t="6410" x="4900613" y="1738313"/>
          <p14:tracePt t="6411" x="4862513" y="1738313"/>
          <p14:tracePt t="6420" x="4799013" y="1741488"/>
          <p14:tracePt t="6431" x="4697413" y="1749425"/>
          <p14:tracePt t="6442" x="4667250" y="1749425"/>
          <p14:tracePt t="6453" x="4602163" y="1757363"/>
          <p14:tracePt t="6465" x="4560888" y="1760538"/>
          <p14:tracePt t="6475" x="4552950" y="1768475"/>
          <p14:tracePt t="6486" x="4530725" y="1768475"/>
          <p14:tracePt t="6498" x="4522788" y="1768475"/>
          <p14:tracePt t="6499" x="4511675" y="1768475"/>
          <p14:tracePt t="6508" x="4508500" y="1768475"/>
          <p14:tracePt t="6520" x="4495800" y="1773238"/>
          <p14:tracePt t="6531" x="4484688" y="1773238"/>
          <p14:tracePt t="6542" x="4465638" y="1776413"/>
          <p14:tracePt t="6553" x="4462463" y="1776413"/>
          <p14:tracePt t="6555" x="4451350" y="1784350"/>
          <p14:tracePt t="6564" x="4440238" y="1784350"/>
          <p14:tracePt t="6575" x="4429125" y="1787525"/>
          <p14:tracePt t="6586" x="4416425" y="1790700"/>
          <p14:tracePt t="6597" x="4405313" y="1795463"/>
          <p14:tracePt t="6610" x="4394200" y="1795463"/>
          <p14:tracePt t="6619" x="4391025" y="1798638"/>
          <p14:tracePt t="6631" x="4383088" y="1806575"/>
          <p14:tracePt t="6642" x="4379913" y="1806575"/>
          <p14:tracePt t="6644" x="4375150" y="1806575"/>
          <p14:tracePt t="6653" x="4367213" y="1806575"/>
          <p14:tracePt t="6664" x="4364038" y="1806575"/>
          <p14:tracePt t="6678" x="4360863" y="1806575"/>
          <p14:tracePt t="6692" x="4356100" y="1806575"/>
          <p14:tracePt t="6761" x="4356100" y="1809750"/>
          <p14:tracePt t="6817" x="4360863" y="1809750"/>
          <p14:tracePt t="6843" x="4364038" y="1809750"/>
          <p14:tracePt t="6905" x="4371975" y="1809750"/>
          <p14:tracePt t="6926" x="4371975" y="1814513"/>
          <p14:tracePt t="6953" x="4371975" y="1817688"/>
          <p14:tracePt t="6974" x="4371975" y="1820863"/>
          <p14:tracePt t="6988" x="4371975" y="1825625"/>
          <p14:tracePt t="7015" x="4371975" y="1828800"/>
          <p14:tracePt t="7078" x="4371975" y="1836738"/>
          <p14:tracePt t="7119" x="4367213" y="1836738"/>
          <p14:tracePt t="7133" x="4364038" y="1836738"/>
          <p14:tracePt t="7146" x="4360863" y="1836738"/>
          <p14:tracePt t="7160" x="4356100" y="1836738"/>
          <p14:tracePt t="7166" x="4356100" y="1839913"/>
          <p14:tracePt t="7194" x="4352925" y="1844675"/>
          <p14:tracePt t="7209" x="4352925" y="1847850"/>
          <p14:tracePt t="7221" x="4349750" y="1847850"/>
          <p14:tracePt t="7291" x="4349750" y="1851025"/>
          <p14:tracePt t="7311" x="4349750" y="1855788"/>
          <p14:tracePt t="7339" x="4349750" y="1858963"/>
          <p14:tracePt t="7628" x="4352925" y="1858963"/>
          <p14:tracePt t="7648" x="4356100" y="1858963"/>
          <p14:tracePt t="7664" x="4360863" y="1858963"/>
          <p14:tracePt t="7683" x="4360863" y="1863725"/>
          <p14:tracePt t="7725" x="4364038" y="1863725"/>
          <p14:tracePt t="7738" x="4371975" y="1870075"/>
          <p14:tracePt t="7759" x="4375150" y="1874838"/>
          <p14:tracePt t="7765" x="4375150" y="1878013"/>
          <p14:tracePt t="7772" x="4379913" y="1882775"/>
          <p14:tracePt t="7786" x="4383088" y="1893888"/>
          <p14:tracePt t="7793" x="4383088" y="1897063"/>
          <p14:tracePt t="7799" x="4386263" y="1900238"/>
          <p14:tracePt t="7813" x="4386263" y="1905000"/>
          <p14:tracePt t="7820" x="4386263" y="1908175"/>
          <p14:tracePt t="7831" x="4386263" y="1912938"/>
          <p14:tracePt t="7842" x="4386263" y="1916113"/>
          <p14:tracePt t="7853" x="4386263" y="1924050"/>
          <p14:tracePt t="7868" x="4383088" y="1924050"/>
          <p14:tracePt t="7882" x="4379913" y="1924050"/>
          <p14:tracePt t="7896" x="4375150" y="1924050"/>
          <p14:tracePt t="7910" x="4375150" y="1927225"/>
          <p14:tracePt t="7916" x="4371975" y="1927225"/>
          <p14:tracePt t="7930" x="4364038" y="1927225"/>
          <p14:tracePt t="7937" x="4364038" y="1930400"/>
          <p14:tracePt t="7944" x="4360863" y="1930400"/>
          <p14:tracePt t="7952" x="4356100" y="1930400"/>
          <p14:tracePt t="7965" x="4344988" y="1935163"/>
          <p14:tracePt t="7975" x="4333875" y="1938338"/>
          <p14:tracePt t="7986" x="4292600" y="1946275"/>
          <p14:tracePt t="7998" x="4254500" y="1949450"/>
          <p14:tracePt t="8000" x="4194175" y="1962150"/>
          <p14:tracePt t="8008" x="4092575" y="1968500"/>
          <p14:tracePt t="8021" x="3892550" y="1992313"/>
          <p14:tracePt t="8031" x="3763963" y="2009775"/>
          <p14:tracePt t="8042" x="3340100" y="2108200"/>
          <p14:tracePt t="8053" x="3090863" y="2187575"/>
          <p14:tracePt t="8055" x="2871788" y="2305050"/>
          <p14:tracePt t="8064" x="2630488" y="2436813"/>
          <p14:tracePt t="8076" x="2173288" y="2687638"/>
          <p14:tracePt t="8086" x="1995488" y="2770188"/>
          <p14:tracePt t="8097" x="1685925" y="2863850"/>
          <p14:tracePt t="8109" x="1423988" y="2913063"/>
          <p14:tracePt t="8119" x="1330325" y="2932113"/>
          <p14:tracePt t="8131" x="1166813" y="2947988"/>
          <p14:tracePt t="8142" x="1087438" y="2955925"/>
          <p14:tracePt t="8153" x="944563" y="2970213"/>
          <p14:tracePt t="8165" x="854075" y="2978150"/>
          <p14:tracePt t="8175" x="819150" y="2986088"/>
          <p14:tracePt t="8186" x="766763" y="2986088"/>
          <p14:tracePt t="8197" x="744538" y="2986088"/>
          <p14:tracePt t="8199" x="722313" y="2986088"/>
          <p14:tracePt t="8208" x="695325" y="2978150"/>
          <p14:tracePt t="8220" x="649288" y="2970213"/>
          <p14:tracePt t="8231" x="635000" y="2967038"/>
          <p14:tracePt t="8241" x="588963" y="2955925"/>
          <p14:tracePt t="8253" x="563563" y="2947988"/>
          <p14:tracePt t="8255" x="533400" y="2943225"/>
          <p14:tracePt t="8264" x="509588" y="2943225"/>
          <p14:tracePt t="8275" x="446088" y="2928938"/>
          <p14:tracePt t="8286" x="411163" y="2925763"/>
          <p14:tracePt t="8297" x="320675" y="2917825"/>
          <p14:tracePt t="8310" x="252413" y="2901950"/>
          <p14:tracePt t="8320" x="222250" y="2901950"/>
          <p14:tracePt t="8331" x="188913" y="2901950"/>
          <p14:tracePt t="8343" x="173038" y="2901950"/>
          <p14:tracePt t="8344" x="161925" y="2901950"/>
          <p14:tracePt t="8353" x="155575" y="2901950"/>
          <p14:tracePt t="8364" x="136525" y="2901950"/>
          <p14:tracePt t="8376" x="131763" y="2901950"/>
          <p14:tracePt t="8386" x="112713" y="2901950"/>
          <p14:tracePt t="8398" x="101600" y="2901950"/>
          <p14:tracePt t="8399" x="90488" y="2898775"/>
          <p14:tracePt t="8409" x="82550" y="2898775"/>
          <p14:tracePt t="8420" x="57150" y="2887663"/>
          <p14:tracePt t="8431" x="38100" y="2879725"/>
          <p14:tracePt t="8434" x="22225" y="2876550"/>
          <p14:tracePt t="8442" x="7938" y="2871788"/>
          <p14:tracePt t="9644" x="139700" y="2693988"/>
          <p14:tracePt t="9653" x="265113" y="2693988"/>
          <p14:tracePt t="9665" x="498475" y="2687638"/>
          <p14:tracePt t="9675" x="668338" y="2674938"/>
          <p14:tracePt t="9686" x="1004888" y="2622550"/>
          <p14:tracePt t="9698" x="1182688" y="2589213"/>
          <p14:tracePt t="9700" x="1387475" y="2540000"/>
          <p14:tracePt t="9708" x="1606550" y="2490788"/>
          <p14:tracePt t="9720" x="2009775" y="2395538"/>
          <p14:tracePt t="9731" x="2247900" y="2357438"/>
          <p14:tracePt t="9741" x="2622550" y="2301875"/>
          <p14:tracePt t="9753" x="2822575" y="2266950"/>
          <p14:tracePt t="9755" x="2995613" y="2244725"/>
          <p14:tracePt t="9764" x="3167063" y="2233613"/>
          <p14:tracePt t="9775" x="3419475" y="2195513"/>
          <p14:tracePt t="9787" x="3517900" y="2181225"/>
          <p14:tracePt t="9788" x="3630613" y="2162175"/>
          <p14:tracePt t="9797" x="3748088" y="2143125"/>
          <p14:tracePt t="9810" x="3978275" y="2108200"/>
          <p14:tracePt t="9820" x="4117975" y="2078038"/>
          <p14:tracePt t="9831" x="4360863" y="2033588"/>
          <p14:tracePt t="9843" x="4443413" y="2025650"/>
          <p14:tracePt t="9844" x="4522788" y="2025650"/>
          <p14:tracePt t="9853" x="4602163" y="2025650"/>
          <p14:tracePt t="9864" x="4727575" y="2025650"/>
          <p14:tracePt t="9875" x="4768850" y="2025650"/>
          <p14:tracePt t="9886" x="4806950" y="2025650"/>
          <p14:tracePt t="9898" x="4810125" y="2025650"/>
          <p14:tracePt t="9899" x="4818063" y="2025650"/>
          <p14:tracePt t="9909" x="4824413" y="2025650"/>
          <p14:tracePt t="9926" x="4829175" y="2025650"/>
          <p14:tracePt t="9940" x="4829175" y="2022475"/>
          <p14:tracePt t="9961" x="4829175" y="2017713"/>
          <p14:tracePt t="10009" x="4821238" y="2017713"/>
          <p14:tracePt t="10022" x="4818063" y="2022475"/>
          <p14:tracePt t="10029" x="4813300" y="2025650"/>
          <p14:tracePt t="10036" x="4810125" y="2025650"/>
          <p14:tracePt t="10043" x="4799013" y="2033588"/>
          <p14:tracePt t="10053" x="4794250" y="2036763"/>
          <p14:tracePt t="10064" x="4776788" y="2044700"/>
          <p14:tracePt t="10076" x="4760913" y="2052638"/>
          <p14:tracePt t="10078" x="4749800" y="2052638"/>
          <p14:tracePt t="10086" x="4738688" y="2055813"/>
          <p14:tracePt t="10099" x="4719638" y="2055813"/>
          <p14:tracePt t="10109" x="4711700" y="2063750"/>
          <p14:tracePt t="10119" x="4689475" y="2066925"/>
          <p14:tracePt t="10131" x="4681538" y="2066925"/>
          <p14:tracePt t="10132" x="4670425" y="2066925"/>
          <p14:tracePt t="10142" x="4662488" y="2066925"/>
          <p14:tracePt t="10154" x="4648200" y="2066925"/>
          <p14:tracePt t="10164" x="4640263" y="2066925"/>
          <p14:tracePt t="10175" x="4624388" y="2066925"/>
          <p14:tracePt t="10188" x="4621213" y="2066925"/>
          <p14:tracePt t="10189" x="4618038" y="2066925"/>
          <p14:tracePt t="10197" x="4610100" y="2066925"/>
          <p14:tracePt t="10209" x="4602163" y="2066925"/>
          <p14:tracePt t="10220" x="4598988" y="2063750"/>
          <p14:tracePt t="10222" x="4594225" y="2063750"/>
          <p14:tracePt t="10231" x="4591050" y="2063750"/>
          <p14:tracePt t="10243" x="4587875" y="2055813"/>
          <p14:tracePt t="10256" x="4579938" y="2052638"/>
          <p14:tracePt t="10270" x="4575175" y="2052638"/>
          <p14:tracePt t="10284" x="4572000" y="2052638"/>
          <p14:tracePt t="10298" x="4572000" y="2047875"/>
          <p14:tracePt t="10346" x="4572000" y="2044700"/>
          <p14:tracePt t="10380" x="4572000" y="2041525"/>
          <p14:tracePt t="10401" x="4572000" y="2036763"/>
          <p14:tracePt t="10421" x="4572000" y="2033588"/>
          <p14:tracePt t="10435" x="4572000" y="2025650"/>
          <p14:tracePt t="10456" x="4572000" y="2022475"/>
          <p14:tracePt t="10469" x="4572000" y="2017713"/>
          <p14:tracePt t="11020" x="4594225" y="2014538"/>
          <p14:tracePt t="11026" x="4610100" y="2006600"/>
          <p14:tracePt t="11064" x="4738688" y="1976438"/>
          <p14:tracePt t="11076" x="4802188" y="1957388"/>
          <p14:tracePt t="11087" x="4829175" y="1949450"/>
          <p14:tracePt t="11089" x="4859338" y="1946275"/>
          <p14:tracePt t="11097" x="4881563" y="1946275"/>
          <p14:tracePt t="11109" x="4897438" y="1946275"/>
          <p14:tracePt t="11119" x="4946650" y="1938338"/>
          <p14:tracePt t="11131" x="4991100" y="1935163"/>
          <p14:tracePt t="11142" x="5006975" y="1935163"/>
          <p14:tracePt t="11144" x="5029200" y="1935163"/>
          <p14:tracePt t="11153" x="5045075" y="1927225"/>
          <p14:tracePt t="11165" x="5070475" y="1924050"/>
          <p14:tracePt t="11176" x="5075238" y="1924050"/>
          <p14:tracePt t="11186" x="5089525" y="1916113"/>
          <p14:tracePt t="11198" x="5097463" y="1916113"/>
          <p14:tracePt t="11200" x="5105400" y="1916113"/>
          <p14:tracePt t="11212" x="5108575" y="1916113"/>
          <p14:tracePt t="11220" x="5111750" y="1916113"/>
          <p14:tracePt t="11231" x="5116513" y="1912938"/>
          <p14:tracePt t="11242" x="5119688" y="1912938"/>
          <p14:tracePt t="11254" x="5119688" y="1908175"/>
          <p14:tracePt t="11337" x="5116513" y="1908175"/>
          <p14:tracePt t="11343" x="5111750" y="1908175"/>
          <p14:tracePt t="11353" x="5108575" y="1908175"/>
          <p14:tracePt t="11364" x="5097463" y="1908175"/>
          <p14:tracePt t="11376" x="5092700" y="1908175"/>
          <p14:tracePt t="11386" x="5078413" y="1908175"/>
          <p14:tracePt t="11398" x="5075238" y="1908175"/>
          <p14:tracePt t="11399" x="5070475" y="1908175"/>
          <p14:tracePt t="11408" x="5062538" y="1908175"/>
          <p14:tracePt t="11420" x="5051425" y="1908175"/>
          <p14:tracePt t="11431" x="5045075" y="1908175"/>
          <p14:tracePt t="11433" x="5040313" y="1908175"/>
          <p14:tracePt t="11441" x="5037138" y="1908175"/>
          <p14:tracePt t="11453" x="5032375" y="1908175"/>
          <p14:tracePt t="11464" x="5026025" y="1908175"/>
          <p14:tracePt t="11475" x="5018088" y="1908175"/>
          <p14:tracePt t="11488" x="5013325" y="1908175"/>
          <p14:tracePt t="11489" x="5010150" y="1908175"/>
          <p14:tracePt t="11498" x="5006975" y="1905000"/>
          <p14:tracePt t="11509" x="4999038" y="1905000"/>
          <p14:tracePt t="11520" x="4991100" y="1900238"/>
          <p14:tracePt t="11530" x="4979988" y="1900238"/>
          <p14:tracePt t="11543" x="4965700" y="1897063"/>
          <p14:tracePt t="11553" x="4957763" y="1889125"/>
          <p14:tracePt t="11564" x="4933950" y="1885950"/>
          <p14:tracePt t="11575" x="4927600" y="1885950"/>
          <p14:tracePt t="11577" x="4916488" y="1882775"/>
          <p14:tracePt t="11586" x="4903788" y="1882775"/>
          <p14:tracePt t="11599" x="4892675" y="1870075"/>
          <p14:tracePt t="11609" x="4881563" y="1866900"/>
          <p14:tracePt t="11619" x="4867275" y="1863725"/>
          <p14:tracePt t="11631" x="4859338" y="1858963"/>
          <p14:tracePt t="11632" x="4848225" y="1847850"/>
          <p14:tracePt t="11642" x="4837113" y="1839913"/>
          <p14:tracePt t="11653" x="4810125" y="1814513"/>
          <p14:tracePt t="11664" x="4799013" y="1795463"/>
          <p14:tracePt t="11675" x="4764088" y="1760538"/>
          <p14:tracePt t="11688" x="4733925" y="1735138"/>
          <p14:tracePt t="11698" x="4722813" y="1724025"/>
          <p14:tracePt t="11709" x="4703763" y="1708150"/>
          <p14:tracePt t="11720" x="4700588" y="1700213"/>
          <p14:tracePt t="11722" x="4689475" y="1697038"/>
          <p14:tracePt t="11731" x="4678363" y="1685925"/>
          <p14:tracePt t="11743" x="4651375" y="1677988"/>
          <p14:tracePt t="11753" x="4635500" y="1670050"/>
          <p14:tracePt t="11764" x="4591050" y="1670050"/>
          <p14:tracePt t="11776" x="4560888" y="1670050"/>
          <p14:tracePt t="11777" x="4538663" y="1674813"/>
          <p14:tracePt t="11786" x="4511675" y="1677988"/>
          <p14:tracePt t="11798" x="4476750" y="1697038"/>
          <p14:tracePt t="11809" x="4470400" y="1704975"/>
          <p14:tracePt t="11819" x="4454525" y="1716088"/>
          <p14:tracePt t="11832" x="4443413" y="1730375"/>
          <p14:tracePt t="11842" x="4440238" y="1738313"/>
          <p14:tracePt t="11853" x="4429125" y="1765300"/>
          <p14:tracePt t="11864" x="4424363" y="1790700"/>
          <p14:tracePt t="11875" x="4410075" y="1863725"/>
          <p14:tracePt t="11887" x="4410075" y="1946275"/>
          <p14:tracePt t="11898" x="4410075" y="1987550"/>
          <p14:tracePt t="11909" x="4413250" y="2063750"/>
          <p14:tracePt t="11921" x="4416425" y="2085975"/>
          <p14:tracePt t="11922" x="4424363" y="2108200"/>
          <p14:tracePt t="11931" x="4424363" y="2132013"/>
          <p14:tracePt t="11942" x="4435475" y="2168525"/>
          <p14:tracePt t="11953" x="4440238" y="2187575"/>
          <p14:tracePt t="11964" x="4451350" y="2206625"/>
          <p14:tracePt t="11976" x="4454525" y="2211388"/>
          <p14:tracePt t="11977" x="4454525" y="2222500"/>
          <p14:tracePt t="11986" x="4459288" y="2225675"/>
          <p14:tracePt t="11997" x="4470400" y="2230438"/>
          <p14:tracePt t="12008" x="4473575" y="2233613"/>
          <p14:tracePt t="12019" x="4500563" y="2236788"/>
          <p14:tracePt t="12032" x="4538663" y="2236788"/>
          <p14:tracePt t="12042" x="4575175" y="2230438"/>
          <p14:tracePt t="12053" x="4711700" y="2195513"/>
          <p14:tracePt t="12065" x="4802188" y="2173288"/>
          <p14:tracePt t="12067" x="4927600" y="2124075"/>
          <p14:tracePt t="12075" x="5037138" y="2078038"/>
          <p14:tracePt t="12086" x="5195888" y="1987550"/>
          <p14:tracePt t="12098" x="5251450" y="1957388"/>
          <p14:tracePt t="12108" x="5354638" y="1870075"/>
          <p14:tracePt t="12120" x="5399088" y="1828800"/>
          <p14:tracePt t="12122" x="5429250" y="1795463"/>
          <p14:tracePt t="12131" x="5456238" y="1757363"/>
          <p14:tracePt t="12142" x="5505450" y="1704975"/>
          <p14:tracePt t="12153" x="5524500" y="1685925"/>
          <p14:tracePt t="12164" x="5538788" y="1651000"/>
          <p14:tracePt t="12177" x="5549900" y="1620838"/>
          <p14:tracePt t="12187" x="5549900" y="1609725"/>
          <p14:tracePt t="12198" x="5554663" y="1582738"/>
          <p14:tracePt t="12210" x="5554663" y="1579563"/>
          <p14:tracePt t="12211" x="5554663" y="1571625"/>
          <p14:tracePt t="12220" x="5554663" y="1560513"/>
          <p14:tracePt t="12232" x="5549900" y="1546225"/>
          <p14:tracePt t="12242" x="5543550" y="1530350"/>
          <p14:tracePt t="12253" x="5516563" y="1497013"/>
          <p14:tracePt t="12265" x="5494338" y="1470025"/>
          <p14:tracePt t="12266" x="5467350" y="1443038"/>
          <p14:tracePt t="12275" x="5434013" y="1412875"/>
          <p14:tracePt t="12287" x="5349875" y="1360488"/>
          <p14:tracePt t="12297" x="5305425" y="1330325"/>
          <p14:tracePt t="12309" x="5180013" y="1284288"/>
          <p14:tracePt t="12321" x="5026025" y="1243013"/>
          <p14:tracePt t="12331" x="4941888" y="1235075"/>
          <p14:tracePt t="12342" x="4818063" y="1212850"/>
          <p14:tracePt t="12353" x="4764088" y="1204913"/>
          <p14:tracePt t="12355" x="4727575" y="1204913"/>
          <p14:tracePt t="12364" x="4692650" y="1204913"/>
          <p14:tracePt t="12376" x="4602163" y="1204913"/>
          <p14:tracePt t="12387" x="4556125" y="1220788"/>
          <p14:tracePt t="12398" x="4470400" y="1258888"/>
          <p14:tracePt t="12410" x="4432300" y="1281113"/>
          <p14:tracePt t="12411" x="4391025" y="1303338"/>
          <p14:tracePt t="12420" x="4352925" y="1322388"/>
          <p14:tracePt t="12431" x="4292600" y="1357313"/>
          <p14:tracePt t="12442" x="4270375" y="1368425"/>
          <p14:tracePt t="12453" x="4235450" y="1379538"/>
          <p14:tracePt t="12465" x="4210050" y="1390650"/>
          <p14:tracePt t="12475" x="4197350" y="1393825"/>
          <p14:tracePt t="12486" x="4191000" y="1393825"/>
          <p14:tracePt t="12498" x="4186238" y="1401763"/>
          <p14:tracePt t="12499" x="4183063" y="1401763"/>
          <p14:tracePt t="12508" x="4183063" y="1406525"/>
          <p14:tracePt t="12521" x="4175125" y="1412875"/>
          <p14:tracePt t="12532" x="4175125" y="1417638"/>
          <p14:tracePt t="12542" x="4171950" y="1420813"/>
          <p14:tracePt t="12554" x="4167188" y="1423988"/>
          <p14:tracePt t="12555" x="4167188" y="1431925"/>
          <p14:tracePt t="12564" x="4164013" y="1436688"/>
          <p14:tracePt t="12576" x="4160838" y="1447800"/>
          <p14:tracePt t="12586" x="4160838" y="1458913"/>
          <p14:tracePt t="12597" x="4156075" y="1470025"/>
          <p14:tracePt t="12610" x="4144963" y="1492250"/>
          <p14:tracePt t="12620" x="4141788" y="1497013"/>
          <p14:tracePt t="12631" x="4137025" y="1503363"/>
          <p14:tracePt t="12642" x="4133850" y="1508125"/>
          <p14:tracePt t="12644" x="4133850" y="1511300"/>
          <p14:tracePt t="12653" x="4130675" y="1516063"/>
          <p14:tracePt t="12664" x="4130675" y="1522413"/>
          <p14:tracePt t="12675" x="4130675" y="1527175"/>
          <p14:tracePt t="12686" x="4130675" y="1530350"/>
          <p14:tracePt t="12698" x="4130675" y="1535113"/>
          <p14:tracePt t="12699" x="4122738" y="1535113"/>
          <p14:tracePt t="12709" x="4122738" y="1538288"/>
          <p14:tracePt t="12720" x="4117975" y="1552575"/>
          <p14:tracePt t="12731" x="4114800" y="1552575"/>
          <p14:tracePt t="12742" x="4114800" y="1560513"/>
          <p14:tracePt t="12754" x="4111625" y="1568450"/>
          <p14:tracePt t="12764" x="4111625" y="1571625"/>
          <p14:tracePt t="12781" x="4111625" y="1579563"/>
          <p14:tracePt t="12795" x="4111625" y="1582738"/>
          <p14:tracePt t="12802" x="4106863" y="1587500"/>
          <p14:tracePt t="12816" x="4106863" y="1595438"/>
          <p14:tracePt t="12822" x="4106863" y="1598613"/>
          <p14:tracePt t="12831" x="4106863" y="1609725"/>
          <p14:tracePt t="12842" x="4106863" y="1625600"/>
          <p14:tracePt t="12844" x="4106863" y="1636713"/>
          <p14:tracePt t="12853" x="4106863" y="1651000"/>
          <p14:tracePt t="12864" x="4106863" y="1685925"/>
          <p14:tracePt t="12875" x="4114800" y="1700213"/>
          <p14:tracePt t="12878" x="4117975" y="1716088"/>
          <p14:tracePt t="12886" x="4125913" y="1727200"/>
          <p14:tracePt t="12899" x="4130675" y="1754188"/>
          <p14:tracePt t="12909" x="4133850" y="1765300"/>
          <p14:tracePt t="12920" x="4144963" y="1784350"/>
          <p14:tracePt t="12932" x="4156075" y="1795463"/>
          <p14:tracePt t="12933" x="4167188" y="1806575"/>
          <p14:tracePt t="12942" x="4171950" y="1806575"/>
          <p14:tracePt t="12954" x="4197350" y="1825625"/>
          <p14:tracePt t="12964" x="4221163" y="1839913"/>
          <p14:tracePt t="12975" x="4262438" y="1870075"/>
          <p14:tracePt t="12987" x="4281488" y="1874838"/>
          <p14:tracePt t="12989" x="4303713" y="1885950"/>
          <p14:tracePt t="12998" x="4322763" y="1893888"/>
          <p14:tracePt t="13009" x="4360863" y="1905000"/>
          <p14:tracePt t="13020" x="4383088" y="1908175"/>
          <p14:tracePt t="13022" x="4402138" y="1908175"/>
          <p14:tracePt t="13031" x="4432300" y="1908175"/>
          <p14:tracePt t="13042" x="4462463" y="1908175"/>
          <p14:tracePt t="13044" x="4492625" y="1908175"/>
          <p14:tracePt t="13053" x="4533900" y="1908175"/>
          <p14:tracePt t="13064" x="4624388" y="1908175"/>
          <p14:tracePt t="13076" x="4659313" y="1905000"/>
          <p14:tracePt t="13077" x="4700588" y="1900238"/>
          <p14:tracePt t="13086" x="4733925" y="1893888"/>
          <p14:tracePt t="13099" x="4799013" y="1878013"/>
          <p14:tracePt t="13109" x="4832350" y="1874838"/>
          <p14:tracePt t="13119" x="4889500" y="1847850"/>
          <p14:tracePt t="13131" x="4916488" y="1833563"/>
          <p14:tracePt t="13132" x="4941888" y="1820863"/>
          <p14:tracePt t="13142" x="4968875" y="1803400"/>
          <p14:tracePt t="13154" x="5010150" y="1765300"/>
          <p14:tracePt t="13164" x="5029200" y="1746250"/>
          <p14:tracePt t="13175" x="5059363" y="1711325"/>
          <p14:tracePt t="13188" x="5070475" y="1693863"/>
          <p14:tracePt t="13189" x="5075238" y="1677988"/>
          <p14:tracePt t="13198" x="5081588" y="1666875"/>
          <p14:tracePt t="13209" x="5089525" y="1651000"/>
          <p14:tracePt t="13220" x="5089525" y="1647825"/>
          <p14:tracePt t="13222" x="5092700" y="1639888"/>
          <p14:tracePt t="13231" x="5092700" y="1631950"/>
          <p14:tracePt t="13243" x="5092700" y="1625600"/>
          <p14:tracePt t="13253" x="5092700" y="1620838"/>
          <p14:tracePt t="13264" x="5092700" y="1617663"/>
          <p14:tracePt t="13275" x="5092700" y="1614488"/>
          <p14:tracePt t="13277" x="5092700" y="1609725"/>
          <p14:tracePt t="13287" x="5092700" y="1601788"/>
          <p14:tracePt t="13298" x="5089525" y="1595438"/>
          <p14:tracePt t="13309" x="5086350" y="1590675"/>
          <p14:tracePt t="13319" x="5059363" y="1576388"/>
          <p14:tracePt t="13332" x="5010150" y="1549400"/>
          <p14:tracePt t="13342" x="4965700" y="1519238"/>
          <p14:tracePt t="13353" x="4856163" y="1466850"/>
          <p14:tracePt t="13364" x="4802188" y="1423988"/>
          <p14:tracePt t="13366" x="4764088" y="1406525"/>
          <p14:tracePt t="13375" x="4719638" y="1382713"/>
          <p14:tracePt t="13387" x="4678363" y="1360488"/>
          <p14:tracePt t="13398" x="4654550" y="1352550"/>
          <p14:tracePt t="13408" x="4624388" y="1352550"/>
          <p14:tracePt t="13421" x="4613275" y="1352550"/>
          <p14:tracePt t="13422" x="4602163" y="1352550"/>
          <p14:tracePt t="13431" x="4594225" y="1360488"/>
          <p14:tracePt t="13442" x="4572000" y="1371600"/>
          <p14:tracePt t="13453" x="4564063" y="1376363"/>
          <p14:tracePt t="13464" x="4541838" y="1387475"/>
          <p14:tracePt t="13476" x="4538663" y="1390650"/>
          <p14:tracePt t="13477" x="4525963" y="1393825"/>
          <p14:tracePt t="13487" x="4519613" y="1393825"/>
          <p14:tracePt t="13497" x="4492625" y="1406525"/>
          <p14:tracePt t="13508" x="4489450" y="1409700"/>
          <p14:tracePt t="13519" x="4470400" y="1412875"/>
          <p14:tracePt t="13532" x="4454525" y="1420813"/>
          <p14:tracePt t="13542" x="4446588" y="1420813"/>
          <p14:tracePt t="13553" x="4435475" y="1423988"/>
          <p14:tracePt t="13565" x="4432300" y="1428750"/>
          <p14:tracePt t="13566" x="4429125" y="1428750"/>
          <p14:tracePt t="13576" x="4421188" y="1431925"/>
          <p14:tracePt t="13587" x="4413250" y="1439863"/>
          <p14:tracePt t="13598" x="4410075" y="1439863"/>
          <p14:tracePt t="13609" x="4402138" y="1450975"/>
          <p14:tracePt t="13620" x="4398963" y="1455738"/>
          <p14:tracePt t="13622" x="4391025" y="1458913"/>
          <p14:tracePt t="13634" x="4386263" y="1462088"/>
          <p14:tracePt t="13642" x="4383088" y="1466850"/>
          <p14:tracePt t="13654" x="4383088" y="1470025"/>
          <p14:tracePt t="13655" x="4383088" y="1477963"/>
          <p14:tracePt t="13664" x="4379913" y="1477963"/>
          <p14:tracePt t="13677" x="4375150" y="1481138"/>
          <p14:tracePt t="13689" x="4375150" y="1485900"/>
          <p14:tracePt t="13703" x="4375150" y="1489075"/>
          <p14:tracePt t="13717" x="4375150" y="1492250"/>
          <p14:tracePt t="13738" x="4375150" y="1497013"/>
          <p14:tracePt t="13752" x="4375150" y="1500188"/>
          <p14:tracePt t="13758" x="4371975" y="1500188"/>
          <p14:tracePt t="13781" x="4371975" y="1508125"/>
          <p14:tracePt t="13795" x="4371975" y="1511300"/>
          <p14:tracePt t="13800" x="4367213" y="1511300"/>
          <p14:tracePt t="13814" x="4367213" y="1516063"/>
          <p14:tracePt t="13820" x="4364038" y="1516063"/>
          <p14:tracePt t="13831" x="4364038" y="1519238"/>
          <p14:tracePt t="13842" x="4356100" y="1522413"/>
          <p14:tracePt t="13853" x="4352925" y="1527175"/>
          <p14:tracePt t="13855" x="4352925" y="1530350"/>
          <p14:tracePt t="13864" x="4349750" y="1538288"/>
          <p14:tracePt t="13876" x="4349750" y="1546225"/>
          <p14:tracePt t="13886" x="4344988" y="1546225"/>
          <p14:tracePt t="13897" x="4341813" y="1552575"/>
          <p14:tracePt t="13910" x="4341813" y="1560513"/>
          <p14:tracePt t="13920" x="4337050" y="1560513"/>
          <p14:tracePt t="13930" x="4337050" y="1571625"/>
          <p14:tracePt t="13942" x="4337050" y="1576388"/>
          <p14:tracePt t="13953" x="4337050" y="1582738"/>
          <p14:tracePt t="13965" x="4337050" y="1590675"/>
          <p14:tracePt t="13979" x="4341813" y="1598613"/>
          <p14:tracePt t="13986" x="4341813" y="1601788"/>
          <p14:tracePt t="13998" x="4344988" y="1606550"/>
          <p14:tracePt t="14000" x="4344988" y="1614488"/>
          <p14:tracePt t="14008" x="4349750" y="1617663"/>
          <p14:tracePt t="14020" x="4360863" y="1631950"/>
          <p14:tracePt t="14031" x="4364038" y="1647825"/>
          <p14:tracePt t="14041" x="4375150" y="1681163"/>
          <p14:tracePt t="14053" x="4386263" y="1700213"/>
          <p14:tracePt t="14055" x="4398963" y="1716088"/>
          <p14:tracePt t="14064" x="4405313" y="1738313"/>
          <p14:tracePt t="14075" x="4421188" y="1773238"/>
          <p14:tracePt t="14086" x="4424363" y="1790700"/>
          <p14:tracePt t="14097" x="4443413" y="1809750"/>
          <p14:tracePt t="14110" x="4451350" y="1833563"/>
          <p14:tracePt t="14120" x="4459288" y="1836738"/>
          <p14:tracePt t="14131" x="4462463" y="1844675"/>
          <p14:tracePt t="14142" x="4465638" y="1847850"/>
          <p14:tracePt t="14144" x="4470400" y="1851025"/>
          <p14:tracePt t="14153" x="4470400" y="1855788"/>
          <p14:tracePt t="14164" x="4473575" y="1855788"/>
          <p14:tracePt t="14175" x="4476750" y="1863725"/>
          <p14:tracePt t="14186" x="4489450" y="1863725"/>
          <p14:tracePt t="14200" x="4495800" y="1863725"/>
          <p14:tracePt t="14208" x="4500563" y="1863725"/>
          <p14:tracePt t="14220" x="4530725" y="1863725"/>
          <p14:tracePt t="14232" x="4549775" y="1866900"/>
          <p14:tracePt t="14233" x="4572000" y="1866900"/>
          <p14:tracePt t="14241" x="4602163" y="1874838"/>
          <p14:tracePt t="14254" x="4648200" y="1874838"/>
          <p14:tracePt t="14264" x="4662488" y="1878013"/>
          <p14:tracePt t="14275" x="4689475" y="1878013"/>
          <p14:tracePt t="14287" x="4700588" y="1878013"/>
          <p14:tracePt t="14289" x="4703763" y="1878013"/>
          <p14:tracePt t="14297" x="4708525" y="1878013"/>
          <p14:tracePt t="14309" x="4719638" y="1878013"/>
          <p14:tracePt t="14320" x="4730750" y="1878013"/>
          <p14:tracePt t="14331" x="4738688" y="1878013"/>
          <p14:tracePt t="14343" x="4745038" y="1878013"/>
          <p14:tracePt t="14344" x="4752975" y="1878013"/>
          <p14:tracePt t="14353" x="4757738" y="1878013"/>
          <p14:tracePt t="14364" x="4768850" y="1878013"/>
          <p14:tracePt t="14376" x="4772025" y="1878013"/>
          <p14:tracePt t="14379" x="4779963" y="1878013"/>
          <p14:tracePt t="14386" x="4787900" y="1878013"/>
          <p14:tracePt t="14398" x="4791075" y="1878013"/>
          <p14:tracePt t="14399" x="4794250" y="1878013"/>
          <p14:tracePt t="14409" x="4799013" y="1878013"/>
          <p14:tracePt t="14420" x="4810125" y="1878013"/>
          <p14:tracePt t="14431" x="4813300" y="1878013"/>
          <p14:tracePt t="14433" x="4818063" y="1878013"/>
          <p14:tracePt t="14442" x="4821238" y="1878013"/>
          <p14:tracePt t="14453" x="4824413" y="1878013"/>
          <p14:tracePt t="14467" x="4829175" y="1878013"/>
          <p14:tracePt t="14481" x="4837113" y="1878013"/>
          <p14:tracePt t="14501" x="4837113" y="1882775"/>
          <p14:tracePt t="14515" x="4837113" y="1885950"/>
          <p14:tracePt t="14529" x="4837113" y="1893888"/>
          <p14:tracePt t="14536" x="4837113" y="1897063"/>
          <p14:tracePt t="14543" x="4837113" y="1900238"/>
          <p14:tracePt t="14553" x="4837113" y="1905000"/>
          <p14:tracePt t="14564" x="4840288" y="1908175"/>
          <p14:tracePt t="14576" x="4840288" y="1912938"/>
          <p14:tracePt t="14591" x="4840288" y="1916113"/>
          <p14:tracePt t="14598" x="4840288" y="1924050"/>
          <p14:tracePt t="14611" x="4840288" y="1927225"/>
          <p14:tracePt t="14632" x="4840288" y="1930400"/>
          <p14:tracePt t="14646" x="4832350" y="1930400"/>
          <p14:tracePt t="14653" x="4829175" y="1930400"/>
          <p14:tracePt t="14666" x="4824413" y="1930400"/>
          <p14:tracePt t="14673" x="4821238" y="1930400"/>
          <p14:tracePt t="14680" x="4818063" y="1930400"/>
          <p14:tracePt t="14687" x="4813300" y="1930400"/>
          <p14:tracePt t="14698" x="4810125" y="1930400"/>
          <p14:tracePt t="14709" x="4802188" y="1927225"/>
          <p14:tracePt t="14720" x="4799013" y="1927225"/>
          <p14:tracePt t="14731" x="4794250" y="1927225"/>
          <p14:tracePt t="14749" x="4791075" y="1927225"/>
          <p14:tracePt t="14826" x="4787900" y="1927225"/>
          <p14:tracePt t="14840" x="4783138" y="1927225"/>
          <p14:tracePt t="14853" x="4783138" y="1919288"/>
          <p14:tracePt t="14867" x="4783138" y="1916113"/>
          <p14:tracePt t="14888" x="4783138" y="1912938"/>
          <p14:tracePt t="14909" x="4783138" y="1908175"/>
          <p14:tracePt t="14936" x="4783138" y="1905000"/>
          <p14:tracePt t="14957" x="4787900" y="1900238"/>
          <p14:tracePt t="14971" x="4791075" y="1900238"/>
          <p14:tracePt t="14977" x="4791075" y="1897063"/>
          <p14:tracePt t="14991" x="4794250" y="1897063"/>
          <p14:tracePt t="14998" x="4794250" y="1889125"/>
          <p14:tracePt t="15005" x="4799013" y="1889125"/>
          <p14:tracePt t="15019" x="4806950" y="1889125"/>
          <p14:tracePt t="15032" x="4810125" y="1889125"/>
          <p14:tracePt t="15052" x="4813300" y="1889125"/>
          <p14:tracePt t="15067" x="4818063" y="1889125"/>
          <p14:tracePt t="15080" x="4821238" y="1889125"/>
          <p14:tracePt t="15094" x="4824413" y="1889125"/>
          <p14:tracePt t="15157" x="4824413" y="1893888"/>
          <p14:tracePt t="15170" x="4824413" y="1897063"/>
          <p14:tracePt t="15191" x="4824413" y="1900238"/>
          <p14:tracePt t="15204" x="4824413" y="1905000"/>
          <p14:tracePt t="15225" x="4824413" y="1908175"/>
          <p14:tracePt t="15245" x="4824413" y="1912938"/>
          <p14:tracePt t="15260" x="4821238" y="1912938"/>
          <p14:tracePt t="15273" x="4821238" y="1916113"/>
          <p14:tracePt t="15280" x="4818063" y="1916113"/>
          <p14:tracePt t="15293" x="4818063" y="1924050"/>
          <p14:tracePt t="15335" x="4818063" y="1927225"/>
          <p14:tracePt t="15383" x="4818063" y="1930400"/>
          <p14:tracePt t="15411" x="4818063" y="1935163"/>
          <p14:tracePt t="15576" x="4813300" y="1935163"/>
          <p14:tracePt t="15596" x="4813300" y="1930400"/>
          <p14:tracePt t="15609" x="4810125" y="1930400"/>
          <p14:tracePt t="15619" x="4802188" y="1927225"/>
          <p14:tracePt t="15631" x="4802188" y="1919288"/>
          <p14:tracePt t="15642" x="4799013" y="1916113"/>
          <p14:tracePt t="16210" x="4810125" y="1916113"/>
          <p14:tracePt t="16215" x="4824413" y="1916113"/>
          <p14:tracePt t="16243" x="4889500" y="1916113"/>
          <p14:tracePt t="16253" x="4916488" y="1912938"/>
          <p14:tracePt t="16264" x="4946650" y="1905000"/>
          <p14:tracePt t="16276" x="4965700" y="1905000"/>
          <p14:tracePt t="16286" x="4995863" y="1900238"/>
          <p14:tracePt t="16299" x="5029200" y="1893888"/>
          <p14:tracePt t="16309" x="5037138" y="1893888"/>
          <p14:tracePt t="16320" x="5059363" y="1889125"/>
          <p14:tracePt t="16331" x="5067300" y="1889125"/>
          <p14:tracePt t="16332" x="5078413" y="1885950"/>
          <p14:tracePt t="16342" x="5081588" y="1885950"/>
          <p14:tracePt t="16354" x="5097463" y="1882775"/>
          <p14:tracePt t="16364" x="5100638" y="1882775"/>
          <p14:tracePt t="16375" x="5105400" y="1874838"/>
          <p14:tracePt t="16387" x="5108575" y="1870075"/>
          <p14:tracePt t="16398" x="5111750" y="1870075"/>
          <p14:tracePt t="16409" x="5116513" y="1870075"/>
          <p14:tracePt t="16420" x="5116513" y="1866900"/>
          <p14:tracePt t="16443" x="5116513" y="1863725"/>
          <p14:tracePt t="16601" x="5116513" y="1858963"/>
          <p14:tracePt t="16691" x="5116513" y="1855788"/>
          <p14:tracePt t="16739" x="5116513" y="1851025"/>
          <p14:tracePt t="16767" x="5111750" y="1847850"/>
          <p14:tracePt t="16780" x="5111750" y="1839913"/>
          <p14:tracePt t="16787" x="5108575" y="1839913"/>
          <p14:tracePt t="16807" x="5105400" y="1839913"/>
          <p14:tracePt t="16835" x="5100638" y="1839913"/>
          <p14:tracePt t="16849" x="5097463" y="1839913"/>
          <p14:tracePt t="16862" x="5089525" y="1836738"/>
          <p14:tracePt t="16877" x="5086350" y="1836738"/>
          <p14:tracePt t="16918" x="5081588" y="1836738"/>
          <p14:tracePt t="16959" x="5078413" y="1836738"/>
          <p14:tracePt t="16972" x="5075238" y="1836738"/>
          <p14:tracePt t="17007" x="5070475" y="1836738"/>
          <p14:tracePt t="18033" x="5075238" y="1836738"/>
          <p14:tracePt t="18039" x="5086350" y="1833563"/>
          <p14:tracePt t="18064" x="5127625" y="1825625"/>
          <p14:tracePt t="18075" x="5154613" y="1820863"/>
          <p14:tracePt t="18087" x="5165725" y="1820863"/>
          <p14:tracePt t="18089" x="5180013" y="1814513"/>
          <p14:tracePt t="18097" x="5195888" y="1814513"/>
          <p14:tracePt t="18109" x="5229225" y="1806575"/>
          <p14:tracePt t="18120" x="5251450" y="1798638"/>
          <p14:tracePt t="18131" x="5316538" y="1790700"/>
          <p14:tracePt t="18143" x="5349875" y="1787525"/>
          <p14:tracePt t="18144" x="5384800" y="1779588"/>
          <p14:tracePt t="18153" x="5414963" y="1773238"/>
          <p14:tracePt t="18164" x="5478463" y="1765300"/>
          <p14:tracePt t="18176" x="5497513" y="1760538"/>
          <p14:tracePt t="18178" x="5519738" y="1760538"/>
          <p14:tracePt t="18186" x="5543550" y="1754188"/>
          <p14:tracePt t="18199" x="5573713" y="1754188"/>
          <p14:tracePt t="18209" x="5592763" y="1749425"/>
          <p14:tracePt t="18220" x="5611813" y="1746250"/>
          <p14:tracePt t="18232" x="5618163" y="1746250"/>
          <p14:tracePt t="18233" x="5629275" y="1746250"/>
          <p14:tracePt t="18242" x="5641975" y="1746250"/>
          <p14:tracePt t="18253" x="5648325" y="1746250"/>
          <p14:tracePt t="18265" x="5656263" y="1746250"/>
          <p14:tracePt t="18275" x="5667375" y="1746250"/>
          <p14:tracePt t="18287" x="5672138" y="1746250"/>
          <p14:tracePt t="18288" x="5678488" y="1746250"/>
          <p14:tracePt t="18298" x="5683250" y="1746250"/>
          <p14:tracePt t="18309" x="5694363" y="1746250"/>
          <p14:tracePt t="18320" x="5697538" y="1746250"/>
          <p14:tracePt t="18322" x="5702300" y="1746250"/>
          <p14:tracePt t="18343" x="5705475" y="1746250"/>
          <p14:tracePt t="18356" x="5708650" y="1746250"/>
          <p14:tracePt t="18370" x="5713413" y="1746250"/>
          <p14:tracePt t="18384" x="5716588" y="1746250"/>
          <p14:tracePt t="18398" x="5724525" y="1746250"/>
          <p14:tracePt t="18404" x="5727700" y="1746250"/>
          <p14:tracePt t="18411" x="5732463" y="1746250"/>
          <p14:tracePt t="18420" x="5738813" y="1746250"/>
          <p14:tracePt t="18431" x="5743575" y="1746250"/>
          <p14:tracePt t="18433" x="5746750" y="1746250"/>
          <p14:tracePt t="18442" x="5754688" y="1746250"/>
          <p14:tracePt t="18453" x="5762625" y="1746250"/>
          <p14:tracePt t="18464" x="5765800" y="1746250"/>
          <p14:tracePt t="18467" x="5770563" y="1746250"/>
          <p14:tracePt t="18475" x="5773738" y="1746250"/>
          <p14:tracePt t="18487" x="5776913" y="1749425"/>
          <p14:tracePt t="18497" x="5784850" y="1754188"/>
          <p14:tracePt t="18508" x="5788025" y="1760538"/>
          <p14:tracePt t="18520" x="5795963" y="1773238"/>
          <p14:tracePt t="18522" x="5803900" y="1779588"/>
          <p14:tracePt t="18531" x="5807075" y="1790700"/>
          <p14:tracePt t="18542" x="5818188" y="1803400"/>
          <p14:tracePt t="18544" x="5822950" y="1806575"/>
          <p14:tracePt t="18553" x="5826125" y="1817688"/>
          <p14:tracePt t="18564" x="5837238" y="1833563"/>
          <p14:tracePt t="18576" x="5842000" y="1836738"/>
          <p14:tracePt t="18577" x="5845175" y="1844675"/>
          <p14:tracePt t="18586" x="5845175" y="1847850"/>
          <p14:tracePt t="18597" x="5853113" y="1858963"/>
          <p14:tracePt t="18608" x="5856288" y="1863725"/>
          <p14:tracePt t="18620" x="5856288" y="1866900"/>
          <p14:tracePt t="18632" x="5856288" y="1870075"/>
          <p14:tracePt t="18729" x="5856288" y="1874838"/>
          <p14:tracePt t="18770" x="5856288" y="1878013"/>
          <p14:tracePt t="18955" x="5856288" y="1874838"/>
          <p14:tracePt t="18976" x="5861050" y="1870075"/>
          <p14:tracePt t="18989" x="5864225" y="1866900"/>
          <p14:tracePt t="19003" x="5867400" y="1863725"/>
          <p14:tracePt t="19010" x="5867400" y="1858963"/>
          <p14:tracePt t="19017" x="5872163" y="1851025"/>
          <p14:tracePt t="19031" x="5875338" y="1847850"/>
          <p14:tracePt t="19037" x="5883275" y="1839913"/>
          <p14:tracePt t="19044" x="5886450" y="1836738"/>
          <p14:tracePt t="19053" x="5886450" y="1833563"/>
          <p14:tracePt t="19065" x="5886450" y="1825625"/>
          <p14:tracePt t="19066" x="5891213" y="1820863"/>
          <p14:tracePt t="19075" x="5891213" y="1814513"/>
          <p14:tracePt t="19086" x="5894388" y="1806575"/>
          <p14:tracePt t="19098" x="5894388" y="1798638"/>
          <p14:tracePt t="19109" x="5894388" y="1795463"/>
          <p14:tracePt t="19121" x="5894388" y="1787525"/>
          <p14:tracePt t="19131" x="5894388" y="1784350"/>
          <p14:tracePt t="19142" x="5891213" y="1776413"/>
          <p14:tracePt t="19154" x="5886450" y="1768475"/>
          <p14:tracePt t="19155" x="5883275" y="1765300"/>
          <p14:tracePt t="19164" x="5875338" y="1760538"/>
          <p14:tracePt t="19175" x="5867400" y="1754188"/>
          <p14:tracePt t="19186" x="5864225" y="1754188"/>
          <p14:tracePt t="19197" x="5861050" y="1746250"/>
          <p14:tracePt t="19210" x="5853113" y="1741488"/>
          <p14:tracePt t="19219" x="5845175" y="1741488"/>
          <p14:tracePt t="19231" x="5837238" y="1741488"/>
          <p14:tracePt t="19242" x="5834063" y="1741488"/>
          <p14:tracePt t="19253" x="5818188" y="1749425"/>
          <p14:tracePt t="19265" x="5807075" y="1757363"/>
          <p14:tracePt t="19275" x="5795963" y="1765300"/>
          <p14:tracePt t="19286" x="5781675" y="1768475"/>
          <p14:tracePt t="19297" x="5776913" y="1773238"/>
          <p14:tracePt t="19299" x="5770563" y="1776413"/>
          <p14:tracePt t="19308" x="5765800" y="1779588"/>
          <p14:tracePt t="19320" x="5751513" y="1787525"/>
          <p14:tracePt t="19331" x="5746750" y="1790700"/>
          <p14:tracePt t="19342" x="5732463" y="1798638"/>
          <p14:tracePt t="19354" x="5727700" y="1798638"/>
          <p14:tracePt t="19355" x="5724525" y="1803400"/>
          <p14:tracePt t="19364" x="5713413" y="1814513"/>
          <p14:tracePt t="19375" x="5705475" y="1820863"/>
          <p14:tracePt t="19387" x="5702300" y="1820863"/>
          <p14:tracePt t="19388" x="5697538" y="1825625"/>
          <p14:tracePt t="19397" x="5697538" y="1828800"/>
          <p14:tracePt t="19410" x="5694363" y="1839913"/>
          <p14:tracePt t="19420" x="5691188" y="1839913"/>
          <p14:tracePt t="19430" x="5691188" y="1847850"/>
          <p14:tracePt t="19443" x="5683250" y="1851025"/>
          <p14:tracePt t="19444" x="5683250" y="1855788"/>
          <p14:tracePt t="19453" x="5683250" y="1858963"/>
          <p14:tracePt t="19464" x="5683250" y="1866900"/>
          <p14:tracePt t="19475" x="5683250" y="1870075"/>
          <p14:tracePt t="19486" x="5683250" y="1874838"/>
          <p14:tracePt t="19505" x="5683250" y="1878013"/>
          <p14:tracePt t="19520" x="5686425" y="1882775"/>
          <p14:tracePt t="19540" x="5691188" y="1882775"/>
          <p14:tracePt t="19554" x="5694363" y="1882775"/>
          <p14:tracePt t="19567" x="5697538" y="1882775"/>
          <p14:tracePt t="19581" x="5702300" y="1882775"/>
          <p14:tracePt t="19602" x="5705475" y="1882775"/>
          <p14:tracePt t="19609" x="5708650" y="1882775"/>
          <p14:tracePt t="19615" x="5716588" y="1882775"/>
          <p14:tracePt t="19622" x="5721350" y="1882775"/>
          <p14:tracePt t="19630" x="5724525" y="1882775"/>
          <p14:tracePt t="19642" x="5727700" y="1882775"/>
          <p14:tracePt t="19653" x="5735638" y="1882775"/>
          <p14:tracePt t="19664" x="5746750" y="1882775"/>
          <p14:tracePt t="19676" x="5754688" y="1882775"/>
          <p14:tracePt t="19686" x="5762625" y="1878013"/>
          <p14:tracePt t="19699" x="5781675" y="1878013"/>
          <p14:tracePt t="19708" x="5792788" y="1878013"/>
          <p14:tracePt t="19720" x="5811838" y="1870075"/>
          <p14:tracePt t="19731" x="5822950" y="1870075"/>
          <p14:tracePt t="19733" x="5830888" y="1870075"/>
          <p14:tracePt t="19742" x="5842000" y="1870075"/>
          <p14:tracePt t="19753" x="5867400" y="1866900"/>
          <p14:tracePt t="19764" x="5875338" y="1866900"/>
          <p14:tracePt t="19775" x="5897563" y="1863725"/>
          <p14:tracePt t="19787" x="5902325" y="1855788"/>
          <p14:tracePt t="19789" x="5905500" y="1855788"/>
          <p14:tracePt t="19797" x="5910263" y="1851025"/>
          <p14:tracePt t="19808" x="5916613" y="1851025"/>
          <p14:tracePt t="19820" x="5924550" y="1847850"/>
          <p14:tracePt t="19831" x="5927725" y="1844675"/>
          <p14:tracePt t="19843" x="5932488" y="1836738"/>
          <p14:tracePt t="19853" x="5932488" y="1833563"/>
          <p14:tracePt t="19864" x="5932488" y="1825625"/>
          <p14:tracePt t="19876" x="5932488" y="1820863"/>
          <p14:tracePt t="19886" x="5932488" y="1817688"/>
          <p14:tracePt t="19897" x="5932488" y="1814513"/>
          <p14:tracePt t="19911" x="5932488" y="1809750"/>
          <p14:tracePt t="19925" x="5932488" y="1806575"/>
          <p14:tracePt t="19939" x="5932488" y="1803400"/>
          <p14:tracePt t="19960" x="5927725" y="1795463"/>
          <p14:tracePt t="19973" x="5927725" y="1790700"/>
          <p14:tracePt t="19980" x="5921375" y="1790700"/>
          <p14:tracePt t="19994" x="5921375" y="1787525"/>
          <p14:tracePt t="20008" x="5916613" y="1784350"/>
          <p14:tracePt t="20021" x="5913438" y="1779588"/>
          <p14:tracePt t="20042" x="5910263" y="1779588"/>
          <p14:tracePt t="20056" x="5905500" y="1779588"/>
          <p14:tracePt t="20070" x="5902325" y="1779588"/>
          <p14:tracePt t="20090" x="5897563" y="1779588"/>
          <p14:tracePt t="20104" x="5894388" y="1779588"/>
          <p14:tracePt t="20118" x="5886450" y="1779588"/>
          <p14:tracePt t="20132" x="5886450" y="1776413"/>
          <p14:tracePt t="20138" x="5883275" y="1776413"/>
          <p14:tracePt t="20152" x="5880100" y="1776413"/>
          <p14:tracePt t="20166" x="5875338" y="1776413"/>
          <p14:tracePt t="20172" x="5875338" y="1773238"/>
          <p14:tracePt t="20180" x="5872163" y="1773238"/>
          <p14:tracePt t="20228" x="5867400" y="1773238"/>
          <p14:tracePt t="20283" x="5864225" y="1773238"/>
          <p14:tracePt t="20331" x="5856288" y="1773238"/>
          <p14:tracePt t="20531" x="5856288" y="1776413"/>
          <p14:tracePt t="20572" x="5861050" y="1776413"/>
          <p14:tracePt t="22197" x="5856288" y="1776413"/>
          <p14:tracePt t="22202" x="5853113" y="1776413"/>
          <p14:tracePt t="22231" x="5837238" y="1784350"/>
          <p14:tracePt t="22242" x="5837238" y="1787525"/>
          <p14:tracePt t="22253" x="5826125" y="1790700"/>
          <p14:tracePt t="22265" x="5818188" y="1803400"/>
          <p14:tracePt t="22275" x="5818188" y="1806575"/>
          <p14:tracePt t="22286" x="5815013" y="1814513"/>
          <p14:tracePt t="22298" x="5815013" y="1817688"/>
          <p14:tracePt t="22299" x="5811838" y="1817688"/>
          <p14:tracePt t="22308" x="5811838" y="1820863"/>
          <p14:tracePt t="22321" x="5811838" y="1833563"/>
          <p14:tracePt t="22331" x="5811838" y="1836738"/>
          <p14:tracePt t="22342" x="5811838" y="1844675"/>
          <p14:tracePt t="22354" x="5815013" y="1858963"/>
          <p14:tracePt t="22364" x="5815013" y="1863725"/>
          <p14:tracePt t="22375" x="5818188" y="1878013"/>
          <p14:tracePt t="22387" x="5822950" y="1882775"/>
          <p14:tracePt t="22388" x="5822950" y="1885950"/>
          <p14:tracePt t="22397" x="5830888" y="1889125"/>
          <p14:tracePt t="22410" x="5834063" y="1893888"/>
          <p14:tracePt t="22420" x="5834063" y="1897063"/>
          <p14:tracePt t="22431" x="5842000" y="1897063"/>
          <p14:tracePt t="22443" x="5845175" y="1897063"/>
          <p14:tracePt t="22444" x="5848350" y="1897063"/>
          <p14:tracePt t="22453" x="5853113" y="1897063"/>
          <p14:tracePt t="22464" x="5861050" y="1897063"/>
          <p14:tracePt t="22475" x="5867400" y="1897063"/>
          <p14:tracePt t="22486" x="5883275" y="1889125"/>
          <p14:tracePt t="22498" x="5891213" y="1882775"/>
          <p14:tracePt t="22499" x="5902325" y="1870075"/>
          <p14:tracePt t="22509" x="5910263" y="1863725"/>
          <p14:tracePt t="22520" x="5924550" y="1847850"/>
          <p14:tracePt t="22531" x="5927725" y="1836738"/>
          <p14:tracePt t="22533" x="5932488" y="1833563"/>
          <p14:tracePt t="22542" x="5935663" y="1820863"/>
          <p14:tracePt t="22554" x="5943600" y="1814513"/>
          <p14:tracePt t="22567" x="5943600" y="1809750"/>
          <p14:tracePt t="22575" x="5943600" y="1806575"/>
          <p14:tracePt t="22587" x="5943600" y="1803400"/>
          <p14:tracePt t="22589" x="5940425" y="1803400"/>
          <p14:tracePt t="22598" x="5935663" y="1795463"/>
          <p14:tracePt t="22609" x="5927725" y="1790700"/>
          <p14:tracePt t="22620" x="5921375" y="1790700"/>
          <p14:tracePt t="22630" x="5894388" y="1787525"/>
          <p14:tracePt t="22643" x="5875338" y="1779588"/>
          <p14:tracePt t="22644" x="5861050" y="1776413"/>
          <p14:tracePt t="22653" x="5845175" y="1776413"/>
          <p14:tracePt t="22664" x="5803900" y="1765300"/>
          <p14:tracePt t="22675" x="5792788" y="1765300"/>
          <p14:tracePt t="22686" x="5781675" y="1765300"/>
          <p14:tracePt t="22699" x="5765800" y="1765300"/>
          <p14:tracePt t="22709" x="5757863" y="1765300"/>
          <p14:tracePt t="22720" x="5746750" y="1768475"/>
          <p14:tracePt t="22731" x="5743575" y="1779588"/>
          <p14:tracePt t="22733" x="5732463" y="1790700"/>
          <p14:tracePt t="22742" x="5727700" y="1798638"/>
          <p14:tracePt t="22753" x="5713413" y="1833563"/>
          <p14:tracePt t="22764" x="5705475" y="1851025"/>
          <p14:tracePt t="22775" x="5694363" y="1878013"/>
          <p14:tracePt t="22787" x="5694363" y="1885950"/>
          <p14:tracePt t="22788" x="5691188" y="1889125"/>
          <p14:tracePt t="22797" x="5691188" y="1897063"/>
          <p14:tracePt t="22808" x="5691188" y="1908175"/>
          <p14:tracePt t="22820" x="5691188" y="1912938"/>
          <p14:tracePt t="22831" x="5691188" y="1927225"/>
          <p14:tracePt t="22843" x="5691188" y="1935163"/>
          <p14:tracePt t="22853" x="5691188" y="1938338"/>
          <p14:tracePt t="22864" x="5691188" y="1949450"/>
          <p14:tracePt t="22876" x="5691188" y="1954213"/>
          <p14:tracePt t="22877" x="5694363" y="1957388"/>
          <p14:tracePt t="22886" x="5694363" y="1962150"/>
          <p14:tracePt t="22898" x="5702300" y="1965325"/>
          <p14:tracePt t="22911" x="5705475" y="1965325"/>
          <p14:tracePt t="22920" x="5708650" y="1965325"/>
          <p14:tracePt t="22931" x="5716588" y="1965325"/>
          <p14:tracePt t="22933" x="5721350" y="1965325"/>
          <p14:tracePt t="22942" x="5732463" y="1965325"/>
          <p14:tracePt t="22953" x="5751513" y="1965325"/>
          <p14:tracePt t="22964" x="5765800" y="1965325"/>
          <p14:tracePt t="22975" x="5792788" y="1965325"/>
          <p14:tracePt t="22988" x="5826125" y="1954213"/>
          <p14:tracePt t="22997" x="5842000" y="1946275"/>
          <p14:tracePt t="23009" x="5864225" y="1938338"/>
          <p14:tracePt t="23020" x="5875338" y="1930400"/>
          <p14:tracePt t="23022" x="5883275" y="1924050"/>
          <p14:tracePt t="23030" x="5891213" y="1924050"/>
          <p14:tracePt t="23043" x="5902325" y="1912938"/>
          <p14:tracePt t="23053" x="5902325" y="1908175"/>
          <p14:tracePt t="23064" x="5910263" y="1900238"/>
          <p14:tracePt t="23077" x="5916613" y="1897063"/>
          <p14:tracePt t="23086" x="5916613" y="1889125"/>
          <p14:tracePt t="23098" x="5921375" y="1882775"/>
          <p14:tracePt t="23111" x="5921375" y="1878013"/>
          <p14:tracePt t="23119" x="5921375" y="1874838"/>
          <p14:tracePt t="23132" x="5921375" y="1866900"/>
          <p14:tracePt t="23142" x="5921375" y="1863725"/>
          <p14:tracePt t="23153" x="5921375" y="1855788"/>
          <p14:tracePt t="23164" x="5921375" y="1851025"/>
          <p14:tracePt t="23166" x="5921375" y="1847850"/>
          <p14:tracePt t="23180" x="5921375" y="1844675"/>
          <p14:tracePt t="23193" x="5921375" y="1839913"/>
          <p14:tracePt t="23208" x="5913438" y="1839913"/>
          <p14:tracePt t="23214" x="5913438" y="1836738"/>
          <p14:tracePt t="23221" x="5910263" y="1836738"/>
          <p14:tracePt t="23231" x="5910263" y="1833563"/>
          <p14:tracePt t="23242" x="5905500" y="1833563"/>
          <p14:tracePt t="23253" x="5905500" y="1825625"/>
          <p14:tracePt t="23264" x="5897563" y="1820863"/>
          <p14:tracePt t="23276" x="5894388" y="1820863"/>
          <p14:tracePt t="23286" x="5894388" y="1817688"/>
          <p14:tracePt t="23298" x="5891213" y="1817688"/>
          <p14:tracePt t="23310" x="5883275" y="1817688"/>
          <p14:tracePt t="23319" x="5883275" y="1814513"/>
          <p14:tracePt t="23331" x="5880100" y="1814513"/>
          <p14:tracePt t="23344" x="5875338" y="1814513"/>
          <p14:tracePt t="23353" x="5872163" y="1814513"/>
          <p14:tracePt t="23365" x="5867400" y="1814513"/>
          <p14:tracePt t="23366" x="5864225" y="1809750"/>
          <p14:tracePt t="23379" x="5861050" y="1809750"/>
          <p14:tracePt t="23387" x="5856288" y="1806575"/>
          <p14:tracePt t="23397" x="5848350" y="1806575"/>
          <p14:tracePt t="23408" x="5837238" y="1803400"/>
          <p14:tracePt t="23421" x="5830888" y="1803400"/>
          <p14:tracePt t="23430" x="5818188" y="1803400"/>
          <p14:tracePt t="23442" x="5811838" y="1803400"/>
          <p14:tracePt t="23454" x="5807075" y="1803400"/>
          <p14:tracePt t="23455" x="5795963" y="1803400"/>
          <p14:tracePt t="23464" x="5792788" y="1803400"/>
          <p14:tracePt t="23475" x="5781675" y="1803400"/>
          <p14:tracePt t="23486" x="5773738" y="1803400"/>
          <p14:tracePt t="23497" x="5762625" y="1803400"/>
          <p14:tracePt t="23509" x="5757863" y="1806575"/>
          <p14:tracePt t="23511" x="5754688" y="1806575"/>
          <p14:tracePt t="23520" x="5751513" y="1806575"/>
          <p14:tracePt t="23531" x="5743575" y="1806575"/>
          <p14:tracePt t="23542" x="5738813" y="1806575"/>
          <p14:tracePt t="23552" x="5735638" y="1809750"/>
          <p14:tracePt t="23564" x="5732463" y="1809750"/>
          <p14:tracePt t="23579" x="5727700" y="1809750"/>
          <p14:tracePt t="24722" x="5727700" y="1814513"/>
          <p14:tracePt t="24729" x="5732463" y="1825625"/>
          <p14:tracePt t="24735" x="5735638" y="1828800"/>
          <p14:tracePt t="24743" x="5746750" y="1836738"/>
          <p14:tracePt t="24753" x="5757863" y="1847850"/>
          <p14:tracePt t="24764" x="5773738" y="1863725"/>
          <p14:tracePt t="24776" x="5792788" y="1878013"/>
          <p14:tracePt t="24786" x="5803900" y="1889125"/>
          <p14:tracePt t="24797" x="5834063" y="1908175"/>
          <p14:tracePt t="24809" x="5842000" y="1919288"/>
          <p14:tracePt t="24811" x="5853113" y="1927225"/>
          <p14:tracePt t="24820" x="5864225" y="1935163"/>
          <p14:tracePt t="24831" x="5891213" y="1957388"/>
          <p14:tracePt t="24842" x="5902325" y="1962150"/>
          <p14:tracePt t="24853" x="5924550" y="1976438"/>
          <p14:tracePt t="24865" x="5932488" y="1984375"/>
          <p14:tracePt t="24866" x="5943600" y="1987550"/>
          <p14:tracePt t="24875" x="5954713" y="1992313"/>
          <p14:tracePt t="24886" x="5970588" y="2003425"/>
          <p14:tracePt t="24900" x="5981700" y="2006600"/>
          <p14:tracePt t="24909" x="5984875" y="2006600"/>
          <p14:tracePt t="24920" x="5995988" y="2006600"/>
          <p14:tracePt t="24922" x="6000750" y="2006600"/>
          <p14:tracePt t="24931" x="6007100" y="2006600"/>
          <p14:tracePt t="24942" x="6030913" y="1995488"/>
          <p14:tracePt t="24954" x="6038850" y="1995488"/>
          <p14:tracePt t="24955" x="6049963" y="1984375"/>
          <p14:tracePt t="24964" x="6069013" y="1979613"/>
          <p14:tracePt t="24976" x="6080125" y="1968500"/>
          <p14:tracePt t="24986" x="6091238" y="1962150"/>
          <p14:tracePt t="24997" x="6099175" y="1949450"/>
          <p14:tracePt t="25009" x="6110288" y="1946275"/>
          <p14:tracePt t="25011" x="6113463" y="1943100"/>
          <p14:tracePt t="25020" x="6116638" y="1930400"/>
          <p14:tracePt t="25031" x="6121400" y="1927225"/>
          <p14:tracePt t="25042" x="6121400" y="1924050"/>
          <p14:tracePt t="25053" x="6129338" y="1916113"/>
          <p14:tracePt t="25065" x="6132513" y="1908175"/>
          <p14:tracePt t="25078" x="6132513" y="1900238"/>
          <p14:tracePt t="25093" x="6132513" y="1897063"/>
          <p14:tracePt t="25099" x="6124575" y="1897063"/>
          <p14:tracePt t="25108" x="6121400" y="1897063"/>
          <p14:tracePt t="25121" x="6110288" y="1889125"/>
          <p14:tracePt t="25131" x="6099175" y="1889125"/>
          <p14:tracePt t="25142" x="6072188" y="1878013"/>
          <p14:tracePt t="25154" x="6056313" y="1874838"/>
          <p14:tracePt t="25155" x="6045200" y="1874838"/>
          <p14:tracePt t="25164" x="6030913" y="1866900"/>
          <p14:tracePt t="25176" x="6015038" y="1863725"/>
          <p14:tracePt t="25187" x="6007100" y="1863725"/>
          <p14:tracePt t="25197" x="5995988" y="1863725"/>
          <p14:tracePt t="25210" x="5989638" y="1863725"/>
          <p14:tracePt t="25220" x="5984875" y="1863725"/>
          <p14:tracePt t="25231" x="5976938" y="1863725"/>
          <p14:tracePt t="25244" x="5970588" y="1866900"/>
          <p14:tracePt t="25264" x="5965825" y="1870075"/>
          <p14:tracePt t="25278" x="5962650" y="1878013"/>
          <p14:tracePt t="25292" x="5959475" y="1882775"/>
          <p14:tracePt t="25313" x="5954713" y="1882775"/>
          <p14:tracePt t="25327" x="5951538" y="1882775"/>
          <p14:tracePt t="25479" x="5951538" y="1885950"/>
          <p14:tracePt t="25498" x="5951538" y="1889125"/>
          <p14:tracePt t="25637" x="5951538" y="1893888"/>
          <p14:tracePt t="25650" x="5946775" y="1893888"/>
          <p14:tracePt t="25670" x="5946775" y="1897063"/>
          <p14:tracePt t="25677" x="5940425" y="1897063"/>
          <p14:tracePt t="25699" x="5940425" y="1900238"/>
          <p14:tracePt t="25712" x="5935663" y="1908175"/>
          <p14:tracePt t="25726" x="5932488" y="1912938"/>
          <p14:tracePt t="25732" x="5932488" y="1916113"/>
          <p14:tracePt t="25739" x="5927725" y="1919288"/>
          <p14:tracePt t="25753" x="5924550" y="1924050"/>
          <p14:tracePt t="25760" x="5924550" y="1935163"/>
          <p14:tracePt t="25767" x="5924550" y="1938338"/>
          <p14:tracePt t="25775" x="5921375" y="1943100"/>
          <p14:tracePt t="25788" x="5916613" y="1946275"/>
          <p14:tracePt t="25789" x="5916613" y="1949450"/>
          <p14:tracePt t="25798" x="5910263" y="1962150"/>
          <p14:tracePt t="25809" x="5902325" y="1973263"/>
          <p14:tracePt t="25820" x="5897563" y="1992313"/>
          <p14:tracePt t="25831" x="5875338" y="2025650"/>
          <p14:tracePt t="25843" x="5834063" y="2074863"/>
          <p14:tracePt t="25853" x="5822950" y="2101850"/>
          <p14:tracePt t="25864" x="5795963" y="2135188"/>
          <p14:tracePt t="25876" x="5781675" y="2157413"/>
          <p14:tracePt t="25877" x="5776913" y="2176463"/>
          <p14:tracePt t="25886" x="5765800" y="2192338"/>
          <p14:tracePt t="25898" x="5754688" y="2214563"/>
          <p14:tracePt t="25909" x="5751513" y="2222500"/>
          <p14:tracePt t="25920" x="5743575" y="2247900"/>
          <p14:tracePt t="25932" x="5743575" y="2266950"/>
          <p14:tracePt t="25933" x="5738813" y="2290763"/>
          <p14:tracePt t="25942" x="5738813" y="2332038"/>
          <p14:tracePt t="25953" x="5738813" y="2452688"/>
          <p14:tracePt t="25964" x="5743575" y="2532063"/>
          <p14:tracePt t="25975" x="5757863" y="2724150"/>
          <p14:tracePt t="25988" x="5776913" y="2898775"/>
          <p14:tracePt t="25997" x="5784850" y="2959100"/>
          <p14:tracePt t="26008" x="5788025" y="3041650"/>
          <p14:tracePt t="26021" x="5788025" y="3071813"/>
          <p14:tracePt t="26022" x="5788025" y="3095625"/>
          <p14:tracePt t="26031" x="5788025" y="3109913"/>
          <p14:tracePt t="26042" x="5788025" y="3151188"/>
          <p14:tracePt t="26053" x="5788025" y="3167063"/>
          <p14:tracePt t="26064" x="5788025" y="3186113"/>
          <p14:tracePt t="26449" x="5776913" y="3254375"/>
          <p14:tracePt t="26455" x="5770563" y="3317875"/>
          <p14:tracePt t="26487" x="5751513" y="3416300"/>
          <p14:tracePt t="26497" x="5743575" y="3443288"/>
          <p14:tracePt t="26509" x="5743575" y="3454400"/>
          <p14:tracePt t="26511" x="5743575" y="3457575"/>
          <p14:tracePt t="26520" x="5743575" y="3465513"/>
          <p14:tracePt t="26531" x="5743575" y="3481388"/>
          <p14:tracePt t="26542" x="5743575" y="3487738"/>
          <p14:tracePt t="26553" x="5738813" y="3503613"/>
          <p14:tracePt t="26565" x="5738813" y="3511550"/>
          <p14:tracePt t="26566" x="5738813" y="3522663"/>
          <p14:tracePt t="26575" x="5738813" y="3533775"/>
          <p14:tracePt t="26586" x="5738813" y="3556000"/>
          <p14:tracePt t="26598" x="5738813" y="3575050"/>
          <p14:tracePt t="26600" x="5738813" y="3597275"/>
          <p14:tracePt t="26608" x="5738813" y="3621088"/>
          <p14:tracePt t="26620" x="5738813" y="3643313"/>
          <p14:tracePt t="26631" x="5738813" y="3665538"/>
          <p14:tracePt t="26642" x="5738813" y="3687763"/>
          <p14:tracePt t="26653" x="5738813" y="3695700"/>
          <p14:tracePt t="26655" x="5738813" y="3706813"/>
          <p14:tracePt t="26664" x="5738813" y="3711575"/>
          <p14:tracePt t="26676" x="5738813" y="3722688"/>
          <p14:tracePt t="26687" x="5738813" y="3730625"/>
          <p14:tracePt t="26697" x="5738813" y="3736975"/>
          <p14:tracePt t="26710" x="5738813" y="3744913"/>
          <p14:tracePt t="26723" x="5738813" y="3749675"/>
          <p14:tracePt t="26869" x="5738813" y="3744913"/>
          <p14:tracePt t="26888" x="5738813" y="3741738"/>
          <p14:tracePt t="26895" x="5738813" y="3736975"/>
          <p14:tracePt t="26902" x="5738813" y="3733800"/>
          <p14:tracePt t="26909" x="5738813" y="3725863"/>
          <p14:tracePt t="26920" x="5738813" y="3722688"/>
          <p14:tracePt t="26930" x="5738813" y="3711575"/>
          <p14:tracePt t="26942" x="5738813" y="3706813"/>
          <p14:tracePt t="26944" x="5738813" y="3695700"/>
          <p14:tracePt t="26953" x="5735638" y="3684588"/>
          <p14:tracePt t="26965" x="5727700" y="3665538"/>
          <p14:tracePt t="26975" x="5724525" y="3651250"/>
          <p14:tracePt t="26986" x="5713413" y="3627438"/>
          <p14:tracePt t="26998" x="5702300" y="3608388"/>
          <p14:tracePt t="27008" x="5694363" y="3597275"/>
          <p14:tracePt t="27020" x="5683250" y="3590925"/>
          <p14:tracePt t="27031" x="5678488" y="3590925"/>
          <p14:tracePt t="27042" x="5659438" y="3582988"/>
          <p14:tracePt t="27054" x="5645150" y="3586163"/>
          <p14:tracePt t="27055" x="5626100" y="3590925"/>
          <p14:tracePt t="27064" x="5603875" y="3590925"/>
          <p14:tracePt t="27075" x="5565775" y="3602038"/>
          <p14:tracePt t="27087" x="5546725" y="3608388"/>
          <p14:tracePt t="27088" x="5524500" y="3613150"/>
          <p14:tracePt t="27097" x="5508625" y="3621088"/>
          <p14:tracePt t="27109" x="5483225" y="3632200"/>
          <p14:tracePt t="27119" x="5470525" y="3632200"/>
          <p14:tracePt t="27131" x="5453063" y="3635375"/>
          <p14:tracePt t="27143" x="5440363" y="3635375"/>
          <p14:tracePt t="27144" x="5437188" y="3640138"/>
          <p14:tracePt t="27153" x="5429250" y="3640138"/>
          <p14:tracePt t="27164" x="5414963" y="3643313"/>
          <p14:tracePt t="27176" x="5410200" y="3646488"/>
          <p14:tracePt t="27178" x="5407025" y="3646488"/>
          <p14:tracePt t="27186" x="5399088" y="3646488"/>
          <p14:tracePt t="27198" x="5391150" y="3654425"/>
          <p14:tracePt t="27199" x="5387975" y="3657600"/>
          <p14:tracePt t="27209" x="5384800" y="3662363"/>
          <p14:tracePt t="27220" x="5380038" y="3665538"/>
          <p14:tracePt t="27231" x="5376863" y="3665538"/>
          <p14:tracePt t="27233" x="5373688" y="3670300"/>
          <p14:tracePt t="27242" x="5368925" y="3670300"/>
          <p14:tracePt t="27253" x="5360988" y="3673475"/>
          <p14:tracePt t="27264" x="5360988" y="3676650"/>
          <p14:tracePt t="27275" x="5357813" y="3684588"/>
          <p14:tracePt t="27287" x="5354638" y="3687763"/>
          <p14:tracePt t="27289" x="5354638" y="3692525"/>
          <p14:tracePt t="27301" x="5354638" y="3695700"/>
          <p14:tracePt t="27309" x="5354638" y="3700463"/>
          <p14:tracePt t="27320" x="5354638" y="3703638"/>
          <p14:tracePt t="27331" x="5349875" y="3706813"/>
          <p14:tracePt t="27342" x="5349875" y="3714750"/>
          <p14:tracePt t="27356" x="5349875" y="3719513"/>
          <p14:tracePt t="27370" x="5349875" y="3722688"/>
          <p14:tracePt t="27391" x="5349875" y="3725863"/>
          <p14:tracePt t="27405" x="5349875" y="3730625"/>
          <p14:tracePt t="27418" x="5349875" y="3733800"/>
          <p14:tracePt t="27453" x="5354638" y="3733800"/>
          <p14:tracePt t="27466" x="5357813" y="3736975"/>
          <p14:tracePt t="27487" x="5365750" y="3736975"/>
          <p14:tracePt t="27501" x="5368925" y="3736975"/>
          <p14:tracePt t="27515" x="5373688" y="3736975"/>
          <p14:tracePt t="27528" x="5376863" y="3736975"/>
          <p14:tracePt t="27550" x="5380038" y="3736975"/>
          <p14:tracePt t="27563" x="5384800" y="3736975"/>
          <p14:tracePt t="27577" x="5387975" y="3736975"/>
          <p14:tracePt t="27583" x="5395913" y="3736975"/>
          <p14:tracePt t="27590" x="5399088" y="3736975"/>
          <p14:tracePt t="27598" x="5403850" y="3736975"/>
          <p14:tracePt t="27611" x="5410200" y="3736975"/>
          <p14:tracePt t="27619" x="5414963" y="3736975"/>
          <p14:tracePt t="27632" x="5429250" y="3736975"/>
          <p14:tracePt t="27642" x="5440363" y="3736975"/>
          <p14:tracePt t="27653" x="5464175" y="3736975"/>
          <p14:tracePt t="27664" x="5475288" y="3736975"/>
          <p14:tracePt t="27666" x="5489575" y="3736975"/>
          <p14:tracePt t="27675" x="5505450" y="3736975"/>
          <p14:tracePt t="27687" x="5532438" y="3736975"/>
          <p14:tracePt t="27697" x="5543550" y="3736975"/>
          <p14:tracePt t="27709" x="5573713" y="3736975"/>
          <p14:tracePt t="27721" x="5584825" y="3736975"/>
          <p14:tracePt t="27722" x="5592763" y="3736975"/>
          <p14:tracePt t="27731" x="5611813" y="3736975"/>
          <p14:tracePt t="27742" x="5629275" y="3736975"/>
          <p14:tracePt t="27753" x="5641975" y="3736975"/>
          <p14:tracePt t="27764" x="5667375" y="3733800"/>
          <p14:tracePt t="27776" x="5675313" y="3725863"/>
          <p14:tracePt t="27777" x="5686425" y="3725863"/>
          <p14:tracePt t="27786" x="5694363" y="3725863"/>
          <p14:tracePt t="27797" x="5716588" y="3722688"/>
          <p14:tracePt t="27809" x="5724525" y="3722688"/>
          <p14:tracePt t="27811" x="5735638" y="3722688"/>
          <p14:tracePt t="27820" x="5743575" y="3722688"/>
          <p14:tracePt t="27832" x="5754688" y="3722688"/>
          <p14:tracePt t="27842" x="5762625" y="3719513"/>
          <p14:tracePt t="27853" x="5765800" y="3711575"/>
          <p14:tracePt t="27865" x="5776913" y="3711575"/>
          <p14:tracePt t="27866" x="5781675" y="3711575"/>
          <p14:tracePt t="27875" x="5784850" y="3706813"/>
          <p14:tracePt t="27887" x="5800725" y="3703638"/>
          <p14:tracePt t="27897" x="5803900" y="3703638"/>
          <p14:tracePt t="27908" x="5815013" y="3700463"/>
          <p14:tracePt t="27921" x="5826125" y="3695700"/>
          <p14:tracePt t="27931" x="5830888" y="3695700"/>
          <p14:tracePt t="27942" x="5837238" y="3692525"/>
          <p14:tracePt t="27955" x="5842000" y="3687763"/>
          <p14:tracePt t="27969" x="5845175" y="3681413"/>
          <p14:tracePt t="27989" x="5845175" y="3676650"/>
          <p14:tracePt t="28003" x="5845175" y="3673475"/>
          <p14:tracePt t="28010" x="5845175" y="3670300"/>
          <p14:tracePt t="28024" x="5845175" y="3665538"/>
          <p14:tracePt t="28038" x="5845175" y="3662363"/>
          <p14:tracePt t="28058" x="5845175" y="3657600"/>
          <p14:tracePt t="28072" x="5845175" y="3651250"/>
          <p14:tracePt t="28079" x="5842000" y="3651250"/>
          <p14:tracePt t="28087" x="5842000" y="3646488"/>
          <p14:tracePt t="28099" x="5837238" y="3646488"/>
          <p14:tracePt t="28109" x="5837238" y="3643313"/>
          <p14:tracePt t="28120" x="5834063" y="3643313"/>
          <p14:tracePt t="28131" x="5830888" y="3640138"/>
          <p14:tracePt t="28154" x="5826125" y="3640138"/>
          <p14:tracePt t="28168" x="5818188" y="3640138"/>
          <p14:tracePt t="28182" x="5815013" y="3640138"/>
          <p14:tracePt t="28196" x="5811838" y="3640138"/>
          <p14:tracePt t="28217" x="5807075" y="3640138"/>
          <p14:tracePt t="28223" x="5807075" y="3635375"/>
          <p14:tracePt t="28231" x="5803900" y="3635375"/>
          <p14:tracePt t="28242" x="5800725" y="3632200"/>
          <p14:tracePt t="28253" x="5788025" y="3632200"/>
          <p14:tracePt t="28265" x="5784850" y="3627438"/>
          <p14:tracePt t="28275" x="5781675" y="3627438"/>
          <p14:tracePt t="28286" x="5776913" y="3627438"/>
          <p14:tracePt t="28298" x="5773738" y="3627438"/>
          <p14:tracePt t="28300" x="5770563" y="3627438"/>
          <p14:tracePt t="28313" x="5765800" y="3621088"/>
          <p14:tracePt t="28320" x="5757863" y="3621088"/>
          <p14:tracePt t="28331" x="5754688" y="3621088"/>
          <p14:tracePt t="28342" x="5751513" y="3616325"/>
          <p14:tracePt t="28354" x="5746750" y="3613150"/>
          <p14:tracePt t="28355" x="5743575" y="3613150"/>
          <p14:tracePt t="28364" x="5738813" y="3608388"/>
          <p14:tracePt t="28375" x="5727700" y="3608388"/>
          <p14:tracePt t="28387" x="5724525" y="3605213"/>
          <p14:tracePt t="28397" x="5721350" y="3602038"/>
          <p14:tracePt t="28409" x="5716588" y="3602038"/>
          <p14:tracePt t="28423" x="5713413" y="3602038"/>
          <p14:tracePt t="28437" x="5708650" y="3602038"/>
          <p14:tracePt t="28451" x="5708650" y="3597275"/>
          <p14:tracePt t="28528" x="5713413" y="3597275"/>
          <p14:tracePt t="28540" x="5716588" y="3597275"/>
          <p14:tracePt t="28554" x="5721350" y="3597275"/>
          <p14:tracePt t="28719" x="5721350" y="3594100"/>
          <p14:tracePt t="28739" x="5721350" y="3586163"/>
          <p14:tracePt t="28760" x="5724525" y="3582988"/>
          <p14:tracePt t="28774" x="5724525" y="3578225"/>
          <p14:tracePt t="28788" x="5732463" y="3575050"/>
          <p14:tracePt t="28794" x="5732463" y="3571875"/>
          <p14:tracePt t="28801" x="5735638" y="3560763"/>
          <p14:tracePt t="28809" x="5735638" y="3544888"/>
          <p14:tracePt t="28820" x="5738813" y="3529013"/>
          <p14:tracePt t="28822" x="5746750" y="3506788"/>
          <p14:tracePt t="28831" x="5754688" y="3473450"/>
          <p14:tracePt t="28843" x="5770563" y="3348038"/>
          <p14:tracePt t="28853" x="5784850" y="3265488"/>
          <p14:tracePt t="28864" x="5800725" y="3125788"/>
          <p14:tracePt t="28875" x="5807075" y="3101975"/>
          <p14:tracePt t="28878" x="5807075" y="3079750"/>
          <p14:tracePt t="28886" x="5811838" y="3054350"/>
          <p14:tracePt t="28898" x="5818188" y="3027363"/>
          <p14:tracePt t="28909" x="5818188" y="3019425"/>
          <p14:tracePt t="28920" x="5822950" y="3005138"/>
          <p14:tracePt t="28932" x="5822950" y="2997200"/>
          <p14:tracePt t="28933" x="5826125" y="2992438"/>
          <p14:tracePt t="28942" x="5826125" y="2981325"/>
          <p14:tracePt t="28953" x="5837238" y="2955925"/>
          <p14:tracePt t="28964" x="5848350" y="2932113"/>
          <p14:tracePt t="28975" x="5875338" y="2852738"/>
          <p14:tracePt t="29318" x="5943600" y="2786063"/>
          <p14:tracePt t="29324" x="6019800" y="2720975"/>
          <p14:tracePt t="29353" x="6208713" y="2513013"/>
          <p14:tracePt t="29364" x="6257925" y="2474913"/>
          <p14:tracePt t="29365" x="6283325" y="2436813"/>
          <p14:tracePt t="29375" x="6329363" y="2406650"/>
          <p14:tracePt t="29387" x="6397625" y="2335213"/>
          <p14:tracePt t="29398" x="6434138" y="2286000"/>
          <p14:tracePt t="29408" x="6491288" y="2181225"/>
          <p14:tracePt t="29421" x="6526213" y="2089150"/>
          <p14:tracePt t="29431" x="6540500" y="2055813"/>
          <p14:tracePt t="29442" x="6551613" y="2017713"/>
          <p14:tracePt t="29453" x="6556375" y="1998663"/>
          <p14:tracePt t="29455" x="6556375" y="1984375"/>
          <p14:tracePt t="29464" x="6562725" y="1968500"/>
          <p14:tracePt t="29476" x="6567488" y="1935163"/>
          <p14:tracePt t="29486" x="6567488" y="1919288"/>
          <p14:tracePt t="29498" x="6581775" y="1863725"/>
          <p14:tracePt t="29510" x="6586538" y="1839913"/>
          <p14:tracePt t="29511" x="6586538" y="1820863"/>
          <p14:tracePt t="29520" x="6592888" y="1798638"/>
          <p14:tracePt t="29531" x="6597650" y="1773238"/>
          <p14:tracePt t="29542" x="6597650" y="1768475"/>
          <p14:tracePt t="29553" x="6597650" y="1749425"/>
          <p14:tracePt t="29565" x="6597650" y="1746250"/>
          <p14:tracePt t="29567" x="6597650" y="1738313"/>
          <p14:tracePt t="29575" x="6597650" y="1727200"/>
          <p14:tracePt t="29586" x="6597650" y="1708150"/>
          <p14:tracePt t="29598" x="6597650" y="1697038"/>
          <p14:tracePt t="29600" x="6597650" y="1689100"/>
          <p14:tracePt t="29608" x="6600825" y="1677988"/>
          <p14:tracePt t="29621" x="6600825" y="1651000"/>
          <p14:tracePt t="29631" x="6608763" y="1644650"/>
          <p14:tracePt t="29642" x="6611938" y="1628775"/>
          <p14:tracePt t="29654" x="6611938" y="1625600"/>
          <p14:tracePt t="29655" x="6611938" y="1614488"/>
          <p14:tracePt t="29664" x="6616700" y="1606550"/>
          <p14:tracePt t="29676" x="6623050" y="1590675"/>
          <p14:tracePt t="29687" x="6623050" y="1587500"/>
          <p14:tracePt t="29697" x="6627813" y="1571625"/>
          <p14:tracePt t="29710" x="6627813" y="1568450"/>
          <p14:tracePt t="29711" x="6627813" y="1565275"/>
          <p14:tracePt t="29720" x="6627813" y="1560513"/>
          <p14:tracePt t="29731" x="6627813" y="1557338"/>
          <p14:tracePt t="29742" x="6627813" y="1552575"/>
          <p14:tracePt t="29744" x="6623050" y="1546225"/>
          <p14:tracePt t="29753" x="6616700" y="1546225"/>
          <p14:tracePt t="29765" x="6611938" y="1541463"/>
          <p14:tracePt t="29775" x="6608763" y="1541463"/>
          <p14:tracePt t="29786" x="6600825" y="1538288"/>
          <p14:tracePt t="29799" x="6592888" y="1535113"/>
          <p14:tracePt t="29813" x="6589713" y="1530350"/>
          <p14:tracePt t="29820" x="6581775" y="1530350"/>
          <p14:tracePt t="29832" x="6578600" y="1527175"/>
          <p14:tracePt t="29834" x="6573838" y="1527175"/>
          <p14:tracePt t="29848" x="6570663" y="1527175"/>
          <p14:tracePt t="29854" x="6567488" y="1527175"/>
          <p14:tracePt t="29864" x="6562725" y="1527175"/>
          <p14:tracePt t="29875" x="6548438" y="1527175"/>
          <p14:tracePt t="29887" x="6540500" y="1527175"/>
          <p14:tracePt t="29889" x="6529388" y="1527175"/>
          <p14:tracePt t="29898" x="6526213" y="1527175"/>
          <p14:tracePt t="29910" x="6507163" y="1527175"/>
          <p14:tracePt t="29920" x="6502400" y="1527175"/>
          <p14:tracePt t="29931" x="6488113" y="1530350"/>
          <p14:tracePt t="29943" x="6483350" y="1530350"/>
          <p14:tracePt t="29944" x="6477000" y="1535113"/>
          <p14:tracePt t="29953" x="6472238" y="1538288"/>
          <p14:tracePt t="29964" x="6464300" y="1546225"/>
          <p14:tracePt t="29975" x="6461125" y="1549400"/>
          <p14:tracePt t="29986" x="6457950" y="1557338"/>
          <p14:tracePt t="29999" x="6453188" y="1565275"/>
          <p14:tracePt t="30012" x="6450013" y="1565275"/>
          <p14:tracePt t="30020" x="6450013" y="1568450"/>
          <p14:tracePt t="30033" x="6450013" y="1571625"/>
          <p14:tracePt t="30054" x="6450013" y="1579563"/>
          <p14:tracePt t="30067" x="6450013" y="1582738"/>
          <p14:tracePt t="30088" x="6450013" y="1587500"/>
          <p14:tracePt t="30116" x="6450013" y="1590675"/>
          <p14:tracePt t="30143" x="6450013" y="1595438"/>
          <p14:tracePt t="30171" x="6453188" y="1598613"/>
          <p14:tracePt t="30184" x="6453188" y="1601788"/>
          <p14:tracePt t="30205" x="6453188" y="1609725"/>
          <p14:tracePt t="30219" x="6453188" y="1614488"/>
          <p14:tracePt t="30232" x="6453188" y="1617663"/>
          <p14:tracePt t="30239" x="6453188" y="1620838"/>
          <p14:tracePt t="30246" x="6453188" y="1628775"/>
          <p14:tracePt t="30253" x="6453188" y="1639888"/>
          <p14:tracePt t="30264" x="6446838" y="1662113"/>
          <p14:tracePt t="30275" x="6434138" y="1738313"/>
          <p14:tracePt t="30288" x="6419850" y="1803400"/>
          <p14:tracePt t="30289" x="6400800" y="1874838"/>
          <p14:tracePt t="30297" x="6378575" y="1938338"/>
          <p14:tracePt t="30309" x="6337300" y="2093913"/>
          <p14:tracePt t="30320" x="6321425" y="2184400"/>
          <p14:tracePt t="30322" x="6283325" y="2316163"/>
          <p14:tracePt t="30331" x="6257925" y="2419350"/>
          <p14:tracePt t="30343" x="6208713" y="2584450"/>
          <p14:tracePt t="30353" x="6181725" y="2668588"/>
          <p14:tracePt t="30364" x="6121400" y="2863850"/>
          <p14:tracePt t="30376" x="6099175" y="2947988"/>
          <p14:tracePt t="30377" x="6064250" y="3030538"/>
          <p14:tracePt t="30386" x="6030913" y="3101975"/>
          <p14:tracePt t="30398" x="5973763" y="3249613"/>
          <p14:tracePt t="30409" x="5951538" y="3314700"/>
          <p14:tracePt t="30420" x="5913438" y="3402013"/>
          <p14:tracePt t="30432" x="5902325" y="3427413"/>
          <p14:tracePt t="30433" x="5883275" y="3446463"/>
          <p14:tracePt t="30442" x="5880100" y="3462338"/>
          <p14:tracePt t="30453" x="5864225" y="3481388"/>
          <p14:tracePt t="30464" x="5856288" y="3487738"/>
          <p14:tracePt t="30475" x="5848350" y="3495675"/>
          <p14:tracePt t="30488" x="5842000" y="3498850"/>
          <p14:tracePt t="30497" x="5837238" y="3503613"/>
          <p14:tracePt t="30508" x="5834063" y="3511550"/>
          <p14:tracePt t="30520" x="5834063" y="3517900"/>
          <p14:tracePt t="30522" x="5826125" y="3517900"/>
          <p14:tracePt t="30531" x="5822950" y="3522663"/>
          <p14:tracePt t="30543" x="5818188" y="3529013"/>
          <p14:tracePt t="30556" x="5818188" y="3533775"/>
          <p14:tracePt t="30564" x="5815013" y="3533775"/>
          <p14:tracePt t="30576" x="5815013" y="3536950"/>
          <p14:tracePt t="30578" x="5811838" y="3536950"/>
          <p14:tracePt t="30590" x="5807075" y="3536950"/>
          <p14:tracePt t="30674" x="5811838" y="3536950"/>
          <p14:tracePt t="30687" x="5815013" y="3533775"/>
          <p14:tracePt t="30693" x="5815013" y="3529013"/>
          <p14:tracePt t="30700" x="5818188" y="3525838"/>
          <p14:tracePt t="30708" x="5837238" y="3503613"/>
          <p14:tracePt t="30721" x="5864225" y="3465513"/>
          <p14:tracePt t="30722" x="5924550" y="3382963"/>
          <p14:tracePt t="30730" x="6030913" y="3224213"/>
          <p14:tracePt t="30742" x="6242050" y="2947988"/>
          <p14:tracePt t="30753" x="6313488" y="2827338"/>
          <p14:tracePt t="30764" x="6411913" y="2614613"/>
          <p14:tracePt t="30777" x="6496050" y="2468563"/>
          <p14:tracePt t="30786" x="6529388" y="2403475"/>
          <p14:tracePt t="30797" x="6589713" y="2286000"/>
          <p14:tracePt t="30809" x="6616700" y="2211388"/>
          <p14:tracePt t="30810" x="6646863" y="2146300"/>
          <p14:tracePt t="30820" x="6680200" y="2074863"/>
          <p14:tracePt t="30832" x="6732588" y="1973263"/>
          <p14:tracePt t="30842" x="6762750" y="1927225"/>
          <p14:tracePt t="30853" x="6797675" y="1870075"/>
          <p14:tracePt t="30865" x="6808788" y="1844675"/>
          <p14:tracePt t="30866" x="6824663" y="1817688"/>
          <p14:tracePt t="30875" x="6835775" y="1795463"/>
          <p14:tracePt t="30887" x="6854825" y="1754188"/>
          <p14:tracePt t="30898" x="6858000" y="1735138"/>
          <p14:tracePt t="30909" x="6869113" y="1708150"/>
          <p14:tracePt t="30921" x="6873875" y="1689100"/>
          <p14:tracePt t="30931" x="6880225" y="1677988"/>
          <p14:tracePt t="30942" x="6880225" y="1670050"/>
          <p14:tracePt t="30953" x="6880225" y="1666875"/>
          <p14:tracePt t="30955" x="6880225" y="1662113"/>
          <p14:tracePt t="30964" x="6880225" y="1655763"/>
          <p14:tracePt t="30975" x="6880225" y="1651000"/>
          <p14:tracePt t="30989" x="6880225" y="1647825"/>
          <p14:tracePt t="30997" x="6877050" y="1647825"/>
          <p14:tracePt t="31009" x="6869113" y="1644650"/>
          <p14:tracePt t="31020" x="6865938" y="1644650"/>
          <p14:tracePt t="31031" x="6861175" y="1639888"/>
          <p14:tracePt t="31042" x="6858000" y="1636713"/>
          <p14:tracePt t="31053" x="6854825" y="1636713"/>
          <p14:tracePt t="31064" x="6850063" y="1631950"/>
          <p14:tracePt t="31075" x="6846888" y="1628775"/>
          <p14:tracePt t="31087" x="6846888" y="1620838"/>
          <p14:tracePt t="31098" x="6838950" y="1620838"/>
          <p14:tracePt t="31108" x="6835775" y="1617663"/>
          <p14:tracePt t="31121" x="6827838" y="1609725"/>
          <p14:tracePt t="31134" x="6824663" y="1606550"/>
          <p14:tracePt t="31142" x="6819900" y="1601788"/>
          <p14:tracePt t="31154" x="6816725" y="1598613"/>
          <p14:tracePt t="31155" x="6816725" y="1590675"/>
          <p14:tracePt t="31164" x="6808788" y="1590675"/>
          <p14:tracePt t="31176" x="6800850" y="1582738"/>
          <p14:tracePt t="31187" x="6800850" y="1579563"/>
          <p14:tracePt t="31189" x="6797675" y="1576388"/>
          <p14:tracePt t="31197" x="6794500" y="1571625"/>
          <p14:tracePt t="31210" x="6786563" y="1560513"/>
          <p14:tracePt t="31219" x="6786563" y="1557338"/>
          <p14:tracePt t="31231" x="6781800" y="1549400"/>
          <p14:tracePt t="31242" x="6775450" y="1546225"/>
          <p14:tracePt t="31244" x="6770688" y="1541463"/>
          <p14:tracePt t="31258" x="6767513" y="1538288"/>
          <p14:tracePt t="31265" x="6767513" y="1530350"/>
          <p14:tracePt t="31275" x="6762750" y="1530350"/>
          <p14:tracePt t="31286" x="6756400" y="1527175"/>
          <p14:tracePt t="31298" x="6751638" y="1527175"/>
          <p14:tracePt t="31299" x="6745288" y="1522413"/>
          <p14:tracePt t="31308" x="6740525" y="1522413"/>
          <p14:tracePt t="31320" x="6737350" y="1519238"/>
          <p14:tracePt t="31331" x="6732588" y="1519238"/>
          <p14:tracePt t="31342" x="6726238" y="1519238"/>
          <p14:tracePt t="31353" x="6721475" y="1519238"/>
          <p14:tracePt t="31355" x="6715125" y="1519238"/>
          <p14:tracePt t="31368" x="6710363" y="1519238"/>
          <p14:tracePt t="31376" x="6707188" y="1519238"/>
          <p14:tracePt t="31387" x="6702425" y="1519238"/>
          <p14:tracePt t="31389" x="6699250" y="1519238"/>
          <p14:tracePt t="31397" x="6696075" y="1519238"/>
          <p14:tracePt t="31410" x="6684963" y="1519238"/>
          <p14:tracePt t="31420" x="6680200" y="1519238"/>
          <p14:tracePt t="31431" x="6677025" y="1519238"/>
          <p14:tracePt t="31443" x="6672263" y="1519238"/>
          <p14:tracePt t="31444" x="6669088" y="1519238"/>
          <p14:tracePt t="31453" x="6665913" y="1519238"/>
          <p14:tracePt t="31465" x="6657975" y="1519238"/>
          <p14:tracePt t="31475" x="6650038" y="1519238"/>
          <p14:tracePt t="31486" x="6642100" y="1519238"/>
          <p14:tracePt t="31499" x="6638925" y="1519238"/>
          <p14:tracePt t="31500" x="6635750" y="1519238"/>
          <p14:tracePt t="31509" x="6630988" y="1522413"/>
          <p14:tracePt t="31520" x="6627813" y="1527175"/>
          <p14:tracePt t="31532" x="6619875" y="1527175"/>
          <p14:tracePt t="31533" x="6616700" y="1527175"/>
          <p14:tracePt t="31542" x="6611938" y="1535113"/>
          <p14:tracePt t="31554" x="6605588" y="1538288"/>
          <p14:tracePt t="31567" x="6600825" y="1538288"/>
          <p14:tracePt t="31575" x="6600825" y="1541463"/>
          <p14:tracePt t="31587" x="6597650" y="1541463"/>
          <p14:tracePt t="31588" x="6597650" y="1546225"/>
          <p14:tracePt t="31601" x="6589713" y="1546225"/>
          <p14:tracePt t="31616" x="6586538" y="1546225"/>
          <p14:tracePt t="31622" x="6586538" y="1549400"/>
          <p14:tracePt t="31636" x="6586538" y="1552575"/>
          <p14:tracePt t="31650" x="6586538" y="1557338"/>
          <p14:tracePt t="31671" x="6586538" y="1565275"/>
          <p14:tracePt t="31684" x="6586538" y="1568450"/>
          <p14:tracePt t="31691" x="6581775" y="1568450"/>
          <p14:tracePt t="31698" x="6581775" y="1571625"/>
          <p14:tracePt t="31709" x="6581775" y="1576388"/>
          <p14:tracePt t="31720" x="6581775" y="1579563"/>
          <p14:tracePt t="31732" x="6578600" y="1582738"/>
          <p14:tracePt t="31742" x="6578600" y="1587500"/>
          <p14:tracePt t="31760" x="6578600" y="1595438"/>
          <p14:tracePt t="31774" x="6578600" y="1598613"/>
          <p14:tracePt t="31788" x="6573838" y="1598613"/>
          <p14:tracePt t="31794" x="6573838" y="1601788"/>
          <p14:tracePt t="31801" x="6573838" y="1606550"/>
          <p14:tracePt t="31809" x="6570663" y="1606550"/>
          <p14:tracePt t="31820" x="6570663" y="1609725"/>
          <p14:tracePt t="31831" x="6567488" y="1614488"/>
          <p14:tracePt t="31842" x="6567488" y="1617663"/>
          <p14:tracePt t="31853" x="6567488" y="1625600"/>
          <p14:tracePt t="31864" x="6559550" y="1628775"/>
          <p14:tracePt t="31877" x="6559550" y="1631950"/>
          <p14:tracePt t="31898" x="6559550" y="1636713"/>
          <p14:tracePt t="31911" x="6559550" y="1639888"/>
          <p14:tracePt t="31932" x="6559550" y="1644650"/>
          <p14:tracePt t="31946" x="6559550" y="1647825"/>
          <p14:tracePt t="31973" x="6556375" y="1647825"/>
          <p14:tracePt t="32001" x="6551613" y="1647825"/>
          <p14:tracePt t="32118" x="6551613" y="1651000"/>
          <p14:tracePt t="32138" x="6551613" y="1658938"/>
          <p14:tracePt t="32180" x="6556375" y="1658938"/>
          <p14:tracePt t="32193" x="6562725" y="1658938"/>
          <p14:tracePt t="32200" x="6562725" y="1662113"/>
          <p14:tracePt t="32207" x="6567488" y="1662113"/>
          <p14:tracePt t="32214" x="6570663" y="1666875"/>
          <p14:tracePt t="32221" x="6573838" y="1666875"/>
          <p14:tracePt t="32231" x="6578600" y="1670050"/>
          <p14:tracePt t="32242" x="6586538" y="1670050"/>
          <p14:tracePt t="32253" x="6586538" y="1674813"/>
          <p14:tracePt t="32264" x="6592888" y="1677988"/>
          <p14:tracePt t="32276" x="6597650" y="1677988"/>
          <p14:tracePt t="32286" x="6600825" y="1681163"/>
          <p14:tracePt t="32297" x="6608763" y="1689100"/>
          <p14:tracePt t="32311" x="6611938" y="1693863"/>
          <p14:tracePt t="32319" x="6623050" y="1693863"/>
          <p14:tracePt t="32332" x="6630988" y="1700213"/>
          <p14:tracePt t="32342" x="6635750" y="1704975"/>
          <p14:tracePt t="32353" x="6650038" y="1708150"/>
          <p14:tracePt t="32365" x="6653213" y="1716088"/>
          <p14:tracePt t="32366" x="6661150" y="1719263"/>
          <p14:tracePt t="32375" x="6669088" y="1719263"/>
          <p14:tracePt t="32387" x="6677025" y="1724025"/>
          <p14:tracePt t="32397" x="6680200" y="1724025"/>
          <p14:tracePt t="32409" x="6688138" y="1724025"/>
          <p14:tracePt t="32421" x="6691313" y="1724025"/>
          <p14:tracePt t="32434" x="6696075" y="1724025"/>
          <p14:tracePt t="32442" x="6702425" y="1724025"/>
          <p14:tracePt t="32453" x="6707188" y="1724025"/>
          <p14:tracePt t="32464" x="6715125" y="1724025"/>
          <p14:tracePt t="32476" x="6718300" y="1719263"/>
          <p14:tracePt t="32487" x="6721475" y="1716088"/>
          <p14:tracePt t="32497" x="6737350" y="1716088"/>
          <p14:tracePt t="32510" x="6740525" y="1708150"/>
          <p14:tracePt t="32511" x="6745288" y="1708150"/>
          <p14:tracePt t="32520" x="6756400" y="1704975"/>
          <p14:tracePt t="32531" x="6762750" y="1697038"/>
          <p14:tracePt t="32543" x="6770688" y="1697038"/>
          <p14:tracePt t="32553" x="6786563" y="1681163"/>
          <p14:tracePt t="32565" x="6800850" y="1674813"/>
          <p14:tracePt t="32575" x="6808788" y="1666875"/>
          <p14:tracePt t="32586" x="6824663" y="1651000"/>
          <p14:tracePt t="32598" x="6831013" y="1647825"/>
          <p14:tracePt t="32600" x="6835775" y="1644650"/>
          <p14:tracePt t="32609" x="6842125" y="1639888"/>
          <p14:tracePt t="32621" x="6850063" y="1631950"/>
          <p14:tracePt t="32631" x="6858000" y="1625600"/>
          <p14:tracePt t="32642" x="6865938" y="1617663"/>
          <p14:tracePt t="32654" x="6869113" y="1614488"/>
          <p14:tracePt t="32655" x="6873875" y="1609725"/>
          <p14:tracePt t="32664" x="6877050" y="1606550"/>
          <p14:tracePt t="32675" x="6880225" y="1601788"/>
          <p14:tracePt t="32687" x="6888163" y="1595438"/>
          <p14:tracePt t="32697" x="6896100" y="1587500"/>
          <p14:tracePt t="32710" x="6899275" y="1582738"/>
          <p14:tracePt t="32720" x="6899275" y="1579563"/>
          <p14:tracePt t="32731" x="6904038" y="1576388"/>
          <p14:tracePt t="32742" x="6907213" y="1576388"/>
          <p14:tracePt t="32744" x="6907213" y="1571625"/>
          <p14:tracePt t="32758" x="6907213" y="1568450"/>
          <p14:tracePt t="32779" x="6907213" y="1560513"/>
          <p14:tracePt t="32792" x="6907213" y="1557338"/>
          <p14:tracePt t="32848" x="6904038" y="1557338"/>
          <p14:tracePt t="32868" x="6899275" y="1552575"/>
          <p14:tracePt t="32903" x="6896100" y="1552575"/>
          <p14:tracePt t="32916" x="6891338" y="1549400"/>
          <p14:tracePt t="32930" x="6884988" y="1549400"/>
          <p14:tracePt t="32944" x="6880225" y="1549400"/>
          <p14:tracePt t="32964" x="6877050" y="1546225"/>
          <p14:tracePt t="32978" x="6873875" y="1546225"/>
          <p14:tracePt t="32998" x="6869113" y="1546225"/>
          <p14:tracePt t="33012" x="6865938" y="1546225"/>
          <p14:tracePt t="33026" x="6861175" y="1546225"/>
          <p14:tracePt t="33040" x="6854825" y="1546225"/>
          <p14:tracePt t="33061" x="6850063" y="1546225"/>
          <p14:tracePt t="33075" x="6846888" y="1546225"/>
          <p14:tracePt t="33088" x="6842125" y="1546225"/>
          <p14:tracePt t="33102" x="6838950" y="1546225"/>
          <p14:tracePt t="33122" x="6835775" y="1546225"/>
          <p14:tracePt t="33136" x="6831013" y="1546225"/>
          <p14:tracePt t="33143" x="6831013" y="1541463"/>
          <p14:tracePt t="33150" x="6824663" y="1541463"/>
          <p14:tracePt t="33171" x="6819900" y="1541463"/>
          <p14:tracePt t="33184" x="6816725" y="1541463"/>
          <p14:tracePt t="33198" x="6811963" y="1541463"/>
          <p14:tracePt t="33219" x="6808788" y="1541463"/>
          <p14:tracePt t="33233" x="6805613" y="1541463"/>
          <p14:tracePt t="33246" x="6800850" y="1541463"/>
          <p14:tracePt t="33281" x="6797675" y="1541463"/>
          <p14:tracePt t="33308" x="6797675" y="1538288"/>
          <p14:tracePt t="33343" x="6789738" y="1538288"/>
          <p14:tracePt t="33363" x="6789738" y="1530350"/>
          <p14:tracePt t="33427" x="6786563" y="1530350"/>
          <p14:tracePt t="33460" x="6781800" y="1530350"/>
          <p14:tracePt t="33466" x="6781800" y="1527175"/>
          <p14:tracePt t="33508" x="6778625" y="1527175"/>
          <p14:tracePt t="33521" x="6775450" y="1527175"/>
          <p14:tracePt t="33535" x="6770688" y="1527175"/>
          <p14:tracePt t="33556" x="6767513" y="1527175"/>
          <p14:tracePt t="33577" x="6759575" y="1527175"/>
          <p14:tracePt t="33590" x="6756400" y="1527175"/>
          <p14:tracePt t="33611" x="6751638" y="1527175"/>
          <p14:tracePt t="33632" x="6748463" y="1527175"/>
          <p14:tracePt t="33645" x="6745288" y="1527175"/>
          <p14:tracePt t="33659" x="6740525" y="1527175"/>
          <p14:tracePt t="33673" x="6737350" y="1527175"/>
          <p14:tracePt t="33687" x="6729413" y="1527175"/>
          <p14:tracePt t="33693" x="6726238" y="1527175"/>
          <p14:tracePt t="33700" x="6721475" y="1522413"/>
          <p14:tracePt t="33709" x="6715125" y="1522413"/>
          <p14:tracePt t="33720" x="6710363" y="1522413"/>
          <p14:tracePt t="33721" x="6702425" y="1522413"/>
          <p14:tracePt t="33731" x="6696075" y="1519238"/>
          <p14:tracePt t="33742" x="6677025" y="1519238"/>
          <p14:tracePt t="33753" x="6672263" y="1519238"/>
          <p14:tracePt t="33764" x="6653213" y="1519238"/>
          <p14:tracePt t="33776" x="6650038" y="1519238"/>
          <p14:tracePt t="33777" x="6642100" y="1519238"/>
          <p14:tracePt t="33786" x="6635750" y="1519238"/>
          <p14:tracePt t="33797" x="6627813" y="1519238"/>
          <p14:tracePt t="33809" x="6616700" y="1519238"/>
          <p14:tracePt t="33811" x="6611938" y="1519238"/>
          <p14:tracePt t="33819" x="6608763" y="1519238"/>
          <p14:tracePt t="33832" x="6600825" y="1519238"/>
          <p14:tracePt t="33842" x="6597650" y="1519238"/>
          <p14:tracePt t="33853" x="6586538" y="1522413"/>
          <p14:tracePt t="33865" x="6581775" y="1522413"/>
          <p14:tracePt t="33875" x="6578600" y="1527175"/>
          <p14:tracePt t="33887" x="6570663" y="1530350"/>
          <p14:tracePt t="33907" x="6567488" y="1538288"/>
          <p14:tracePt t="33921" x="6562725" y="1541463"/>
          <p14:tracePt t="33934" x="6556375" y="1546225"/>
          <p14:tracePt t="33942" x="6556375" y="1549400"/>
          <p14:tracePt t="33948" x="6556375" y="1552575"/>
          <p14:tracePt t="33955" x="6556375" y="1557338"/>
          <p14:tracePt t="33964" x="6556375" y="1560513"/>
          <p14:tracePt t="33975" x="6556375" y="1568450"/>
          <p14:tracePt t="33986" x="6556375" y="1571625"/>
          <p14:tracePt t="33997" x="6551613" y="1579563"/>
          <p14:tracePt t="34010" x="6551613" y="1582738"/>
          <p14:tracePt t="34031" x="6551613" y="1587500"/>
          <p14:tracePt t="34044" x="6551613" y="1590675"/>
          <p14:tracePt t="34065" x="6551613" y="1598613"/>
          <p14:tracePt t="34079" x="6551613" y="1601788"/>
          <p14:tracePt t="34121" x="6551613" y="1606550"/>
          <p14:tracePt t="34134" x="6559550" y="1609725"/>
          <p14:tracePt t="34148" x="6562725" y="1614488"/>
          <p14:tracePt t="34162" x="6567488" y="1614488"/>
          <p14:tracePt t="34168" x="6567488" y="1617663"/>
          <p14:tracePt t="34182" x="6570663" y="1620838"/>
          <p14:tracePt t="34196" x="6573838" y="1625600"/>
          <p14:tracePt t="34210" x="6578600" y="1625600"/>
          <p14:tracePt t="34230" x="6581775" y="1625600"/>
          <p14:tracePt t="34244" x="6589713" y="1625600"/>
          <p14:tracePt t="34264" x="6592888" y="1625600"/>
          <p14:tracePt t="34271" x="6592888" y="1631950"/>
          <p14:tracePt t="34278" x="6597650" y="1631950"/>
          <p14:tracePt t="34286" x="6597650" y="1636713"/>
          <p14:tracePt t="34299" x="6600825" y="1639888"/>
          <p14:tracePt t="34308" x="6605588" y="1644650"/>
          <p14:tracePt t="34320" x="6611938" y="1655763"/>
          <p14:tracePt t="34331" x="6623050" y="1658938"/>
          <p14:tracePt t="34342" x="6646863" y="1670050"/>
          <p14:tracePt t="34353" x="6657975" y="1677988"/>
          <p14:tracePt t="34355" x="6665913" y="1685925"/>
          <p14:tracePt t="34364" x="6684963" y="1689100"/>
          <p14:tracePt t="34375" x="6702425" y="1708150"/>
          <p14:tracePt t="34387" x="6715125" y="1708150"/>
          <p14:tracePt t="34388" x="6726238" y="1711325"/>
          <p14:tracePt t="34397" x="6740525" y="1716088"/>
          <p14:tracePt t="34410" x="6775450" y="1727200"/>
          <p14:tracePt t="34420" x="6789738" y="1735138"/>
          <p14:tracePt t="34431" x="6824663" y="1757363"/>
          <p14:tracePt t="34443" x="6858000" y="1768475"/>
          <p14:tracePt t="34445" x="6880225" y="1779588"/>
          <p14:tracePt t="34453" x="6907213" y="1795463"/>
          <p14:tracePt t="34464" x="6945313" y="1809750"/>
          <p14:tracePt t="34476" x="6956425" y="1817688"/>
          <p14:tracePt t="35202" x="6975475" y="1847850"/>
          <p14:tracePt t="35207" x="7005638" y="1885950"/>
          <p14:tracePt t="35231" x="7073900" y="1965325"/>
          <p14:tracePt t="35242" x="7107238" y="2003425"/>
          <p14:tracePt t="35254" x="7126288" y="2017713"/>
          <p14:tracePt t="35264" x="7167563" y="2047875"/>
          <p14:tracePt t="35276" x="7208838" y="2074863"/>
          <p14:tracePt t="35286" x="7224713" y="2085975"/>
          <p14:tracePt t="35297" x="7265988" y="2101850"/>
          <p14:tracePt t="35309" x="7277100" y="2108200"/>
          <p14:tracePt t="35311" x="7285038" y="2108200"/>
          <p14:tracePt t="35319" x="7304088" y="2112963"/>
          <p14:tracePt t="35332" x="7315200" y="2112963"/>
          <p14:tracePt t="35343" x="7323138" y="2112963"/>
          <p14:tracePt t="35353" x="7334250" y="2112963"/>
          <p14:tracePt t="35366" x="7337425" y="2112963"/>
          <p14:tracePt t="35375" x="7342188" y="2108200"/>
          <p14:tracePt t="35386" x="7348538" y="2105025"/>
          <p14:tracePt t="35398" x="7353300" y="2097088"/>
          <p14:tracePt t="35408" x="7353300" y="2093913"/>
          <p14:tracePt t="35421" x="7356475" y="2085975"/>
          <p14:tracePt t="35431" x="7356475" y="2082800"/>
          <p14:tracePt t="35442" x="7356475" y="2078038"/>
          <p14:tracePt t="35453" x="7356475" y="2074863"/>
          <p14:tracePt t="35455" x="7353300" y="2071688"/>
          <p14:tracePt t="35464" x="7345363" y="2063750"/>
          <p14:tracePt t="35476" x="7334250" y="2055813"/>
          <p14:tracePt t="35486" x="7323138" y="2055813"/>
          <p14:tracePt t="35497" x="7285038" y="2036763"/>
          <p14:tracePt t="35510" x="7265988" y="2025650"/>
          <p14:tracePt t="35511" x="7251700" y="2022475"/>
          <p14:tracePt t="35520" x="7224713" y="2009775"/>
          <p14:tracePt t="35531" x="7194550" y="1992313"/>
          <p14:tracePt t="35542" x="7167563" y="1979613"/>
          <p14:tracePt t="35553" x="7148513" y="1968500"/>
          <p14:tracePt t="35565" x="7137400" y="1962150"/>
          <p14:tracePt t="35566" x="7126288" y="1954213"/>
          <p14:tracePt t="35575" x="7115175" y="1949450"/>
          <p14:tracePt t="35586" x="7104063" y="1935163"/>
          <p14:tracePt t="35599" x="7092950" y="1930400"/>
          <p14:tracePt t="35600" x="7080250" y="1919288"/>
          <p14:tracePt t="35609" x="7069138" y="1908175"/>
          <p14:tracePt t="35621" x="7043738" y="1885950"/>
          <p14:tracePt t="35631" x="7024688" y="1874838"/>
          <p14:tracePt t="35642" x="6986588" y="1851025"/>
          <p14:tracePt t="35654" x="6967538" y="1839913"/>
          <p14:tracePt t="35655" x="6953250" y="1828800"/>
          <p14:tracePt t="35664" x="6926263" y="1817688"/>
          <p14:tracePt t="35675" x="6891338" y="1795463"/>
          <p14:tracePt t="35687" x="6877050" y="1787525"/>
          <p14:tracePt t="35697" x="6850063" y="1773238"/>
          <p14:tracePt t="35710" x="6827838" y="1765300"/>
          <p14:tracePt t="35720" x="6819900" y="1760538"/>
          <p14:tracePt t="35731" x="6805613" y="1754188"/>
          <p14:tracePt t="35742" x="6794500" y="1746250"/>
          <p14:tracePt t="35744" x="6786563" y="1746250"/>
          <p14:tracePt t="35753" x="6778625" y="1741488"/>
          <p14:tracePt t="35765" x="6759575" y="1735138"/>
          <p14:tracePt t="35775" x="6756400" y="1727200"/>
          <p14:tracePt t="35786" x="6745288" y="1724025"/>
          <p14:tracePt t="35799" x="6737350" y="1719263"/>
          <p14:tracePt t="35800" x="6737350" y="1716088"/>
          <p14:tracePt t="35808" x="6732588" y="1711325"/>
          <p14:tracePt t="35820" x="6729413" y="1708150"/>
          <p14:tracePt t="35832" x="6726238" y="1704975"/>
          <p14:tracePt t="35842" x="6726238" y="1697038"/>
          <p14:tracePt t="35853" x="6721475" y="1693863"/>
          <p14:tracePt t="35864" x="6718300" y="1693863"/>
          <p14:tracePt t="35875" x="6715125" y="1689100"/>
          <p14:tracePt t="35887" x="6715125" y="1685925"/>
          <p14:tracePt t="35888" x="6707188" y="1685925"/>
          <p14:tracePt t="35902" x="6707188" y="1681163"/>
          <p14:tracePt t="35916" x="6707188" y="1677988"/>
          <p14:tracePt t="35930" x="6707188" y="1674813"/>
          <p14:tracePt t="35951" x="6707188" y="1670050"/>
          <p14:tracePt t="36061" x="6710363" y="1670050"/>
          <p14:tracePt t="36074" x="6715125" y="1670050"/>
          <p14:tracePt t="36098" x="6718300" y="1670050"/>
          <p14:tracePt t="36109" x="6721475" y="1674813"/>
          <p14:tracePt t="36122" x="6726238" y="1677988"/>
          <p14:tracePt t="36136" x="6729413" y="1681163"/>
          <p14:tracePt t="36150" x="6732588" y="1681163"/>
          <p14:tracePt t="36157" x="6732588" y="1685925"/>
          <p14:tracePt t="36171" x="6740525" y="1689100"/>
          <p14:tracePt t="36191" x="6740525" y="1693863"/>
          <p14:tracePt t="36205" x="6740525" y="1700213"/>
          <p14:tracePt t="36220" x="6740525" y="1704975"/>
          <p14:tracePt t="36233" x="6745288" y="1704975"/>
          <p14:tracePt t="36239" x="6745288" y="1708150"/>
          <p14:tracePt t="36253" x="6745288" y="1711325"/>
          <p14:tracePt t="36274" x="6748463" y="1711325"/>
          <p14:tracePt t="36281" x="6748463" y="1716088"/>
          <p14:tracePt t="36308" x="6748463" y="1719263"/>
          <p14:tracePt t="36336" x="6751638" y="1719263"/>
          <p14:tracePt t="36343" x="6751638" y="1724025"/>
          <p14:tracePt t="36349" x="6756400" y="1724025"/>
          <p14:tracePt t="36356" x="6756400" y="1730375"/>
          <p14:tracePt t="36364" x="6759575" y="1730375"/>
          <p14:tracePt t="36377" x="6762750" y="1735138"/>
          <p14:tracePt t="36386" x="6767513" y="1738313"/>
          <p14:tracePt t="36398" x="6781800" y="1741488"/>
          <p14:tracePt t="36409" x="6794500" y="1754188"/>
          <p14:tracePt t="36420" x="6827838" y="1768475"/>
          <p14:tracePt t="36432" x="6850063" y="1787525"/>
          <p14:tracePt t="36433" x="6888163" y="1817688"/>
          <p14:tracePt t="36442" x="6934200" y="1855788"/>
          <p14:tracePt t="36453" x="7024688" y="1924050"/>
          <p14:tracePt t="36464" x="7065963" y="1973263"/>
          <p14:tracePt t="36475" x="7137400" y="2044700"/>
          <p14:tracePt t="36487" x="7175500" y="2082800"/>
          <p14:tracePt t="36489" x="7213600" y="2120900"/>
          <p14:tracePt t="36498" x="7243763" y="2157413"/>
          <p14:tracePt t="36509" x="7318375" y="2241550"/>
          <p14:tracePt t="36520" x="7364413" y="2297113"/>
          <p14:tracePt t="36522" x="7405688" y="2351088"/>
          <p14:tracePt t="36531" x="7435850" y="2395538"/>
          <p14:tracePt t="36543" x="7496175" y="2486025"/>
          <p14:tracePt t="36553" x="7519988" y="2524125"/>
          <p14:tracePt t="36564" x="7542213" y="2559050"/>
          <p14:tracePt t="36576" x="7553325" y="2565400"/>
          <p14:tracePt t="36578" x="7561263" y="2578100"/>
          <p14:tracePt t="36586" x="7567613" y="2589213"/>
          <p14:tracePt t="36598" x="7575550" y="2603500"/>
          <p14:tracePt t="36609" x="7575550" y="2611438"/>
          <p14:tracePt t="36611" x="7580313" y="2614613"/>
          <p14:tracePt t="36620" x="7586663" y="2627313"/>
          <p14:tracePt t="36631" x="7591425" y="2638425"/>
          <p14:tracePt t="36633" x="7594600" y="2644775"/>
          <p14:tracePt t="36642" x="7602538" y="2657475"/>
          <p14:tracePt t="36653" x="7616825" y="2690813"/>
          <p14:tracePt t="36664" x="7624763" y="2706688"/>
          <p14:tracePt t="36675" x="7640638" y="2740025"/>
          <p14:tracePt t="36687" x="7651750" y="2773363"/>
          <p14:tracePt t="36697" x="7662863" y="2792413"/>
          <p14:tracePt t="36708" x="7681913" y="2830513"/>
          <p14:tracePt t="36720" x="7693025" y="2849563"/>
          <p14:tracePt t="36721" x="7696200" y="2860675"/>
          <p14:tracePt t="36731" x="7708900" y="2876550"/>
          <p14:tracePt t="36742" x="7723188" y="2901950"/>
          <p14:tracePt t="36753" x="7731125" y="2913063"/>
          <p14:tracePt t="36764" x="7739063" y="2928938"/>
          <p14:tracePt t="36777" x="7745413" y="2936875"/>
          <p14:tracePt t="36786" x="7753350" y="2940050"/>
          <p14:tracePt t="36798" x="7756525" y="2951163"/>
          <p14:tracePt t="36810" x="7761288" y="2955925"/>
          <p14:tracePt t="36811" x="7769225" y="2959100"/>
          <p14:tracePt t="36820" x="7775575" y="2959100"/>
          <p14:tracePt t="36832" x="7794625" y="2970213"/>
          <p14:tracePt t="36842" x="7805738" y="2981325"/>
          <p14:tracePt t="36853" x="7848600" y="3008313"/>
          <p14:tracePt t="36865" x="7874000" y="3030538"/>
          <p14:tracePt t="36866" x="7900988" y="3057525"/>
          <p14:tracePt t="36875" x="7939088" y="3095625"/>
          <p14:tracePt t="36886" x="7999413" y="3205163"/>
          <p14:tracePt t="36898" x="8029575" y="3249613"/>
          <p14:tracePt t="36909" x="8081963" y="3340100"/>
          <p14:tracePt t="36921" x="8112125" y="3416300"/>
          <p14:tracePt t="36931" x="8116888" y="3438525"/>
          <p14:tracePt t="36942" x="8131175" y="3533775"/>
          <p14:tracePt t="36953" x="8139113" y="3578225"/>
          <p14:tracePt t="36965" x="8139113" y="3632200"/>
          <p14:tracePt t="36976" x="8139113" y="3657600"/>
          <p14:tracePt t="36986" x="8139113" y="3665538"/>
          <p14:tracePt t="36998" x="8139113" y="3673475"/>
          <p14:tracePt t="37009" x="8139113" y="3681413"/>
          <p14:tracePt t="37010" x="8134350" y="3681413"/>
          <p14:tracePt t="37020" x="8134350" y="3684588"/>
          <p14:tracePt t="37031" x="8131175" y="3684588"/>
          <p14:tracePt t="37044" x="8123238" y="3684588"/>
          <p14:tracePt t="37059" x="8120063" y="3684588"/>
          <p14:tracePt t="37073" x="8116888" y="3684588"/>
          <p14:tracePt t="37086" x="8112125" y="3676650"/>
          <p14:tracePt t="37093" x="8108950" y="3676650"/>
          <p14:tracePt t="37099" x="8104188" y="3673475"/>
          <p14:tracePt t="37109" x="8101013" y="3670300"/>
          <p14:tracePt t="37121" x="8093075" y="3662363"/>
          <p14:tracePt t="37131" x="8089900" y="3651250"/>
          <p14:tracePt t="37142" x="8074025" y="3624263"/>
          <p14:tracePt t="37154" x="8062913" y="3602038"/>
          <p14:tracePt t="37155" x="8037513" y="3536950"/>
          <p14:tracePt t="37164" x="7994650" y="3462338"/>
          <p14:tracePt t="37176" x="7904163" y="3243263"/>
          <p14:tracePt t="37187" x="7862888" y="3170238"/>
          <p14:tracePt t="37197" x="7829550" y="3109913"/>
          <p14:tracePt t="37210" x="7821613" y="3095625"/>
          <p14:tracePt t="37220" x="7821613" y="3090863"/>
          <p14:tracePt t="37231" x="7818438" y="3087688"/>
          <p14:tracePt t="37242" x="7813675" y="3079750"/>
          <p14:tracePt t="37253" x="7810500" y="3076575"/>
          <p14:tracePt t="37265" x="7810500" y="3071813"/>
          <p14:tracePt t="37275" x="7802563" y="3071813"/>
          <p14:tracePt t="37286" x="7799388" y="3071813"/>
          <p14:tracePt t="37298" x="7794625" y="3071813"/>
          <p14:tracePt t="37300" x="7791450" y="3071813"/>
          <p14:tracePt t="37313" x="7788275" y="3071813"/>
          <p14:tracePt t="37320" x="7783513" y="3071813"/>
          <p14:tracePt t="37331" x="7780338" y="3071813"/>
          <p14:tracePt t="37342" x="7769225" y="3071813"/>
          <p14:tracePt t="37353" x="7764463" y="3076575"/>
          <p14:tracePt t="37355" x="7764463" y="3084513"/>
          <p14:tracePt t="37365" x="7761288" y="3087688"/>
          <p14:tracePt t="37376" x="7753350" y="3098800"/>
          <p14:tracePt t="37387" x="7745413" y="3106738"/>
          <p14:tracePt t="37389" x="7742238" y="3114675"/>
          <p14:tracePt t="37397" x="7739063" y="3125788"/>
          <p14:tracePt t="37410" x="7723188" y="3136900"/>
          <p14:tracePt t="37420" x="7720013" y="3148013"/>
          <p14:tracePt t="37431" x="7704138" y="3163888"/>
          <p14:tracePt t="37443" x="7700963" y="3167063"/>
          <p14:tracePt t="37444" x="7696200" y="3178175"/>
          <p14:tracePt t="37453" x="7693025" y="3181350"/>
          <p14:tracePt t="37465" x="7685088" y="3194050"/>
          <p14:tracePt t="37475" x="7681913" y="3197225"/>
          <p14:tracePt t="37486" x="7681913" y="3208338"/>
          <p14:tracePt t="37499" x="7681913" y="3216275"/>
          <p14:tracePt t="37508" x="7681913" y="3219450"/>
          <p14:tracePt t="37520" x="7681913" y="3224213"/>
          <p14:tracePt t="37531" x="7681913" y="3227388"/>
          <p14:tracePt t="37547" x="7681913" y="3235325"/>
          <p14:tracePt t="37553" x="7685088" y="3235325"/>
          <p14:tracePt t="37564" x="7685088" y="3238500"/>
          <p14:tracePt t="37575" x="7696200" y="3243263"/>
          <p14:tracePt t="37588" x="7704138" y="3246438"/>
          <p14:tracePt t="37598" x="7715250" y="3249613"/>
          <p14:tracePt t="37609" x="7731125" y="3265488"/>
          <p14:tracePt t="37620" x="7745413" y="3273425"/>
          <p14:tracePt t="37631" x="7788275" y="3287713"/>
          <p14:tracePt t="37643" x="7810500" y="3298825"/>
          <p14:tracePt t="37653" x="7851775" y="3309938"/>
          <p14:tracePt t="37664" x="7881938" y="3317875"/>
          <p14:tracePt t="37676" x="7900988" y="3314700"/>
          <p14:tracePt t="37687" x="7927975" y="3306763"/>
          <p14:tracePt t="37699" x="7961313" y="3287713"/>
          <p14:tracePt t="37709" x="7972425" y="3284538"/>
          <p14:tracePt t="37720" x="8007350" y="3254375"/>
          <p14:tracePt t="37731" x="8018463" y="3238500"/>
          <p14:tracePt t="37733" x="8037513" y="3213100"/>
          <p14:tracePt t="37742" x="8056563" y="3186113"/>
          <p14:tracePt t="37754" x="8101013" y="3098800"/>
          <p14:tracePt t="37764" x="8123238" y="3035300"/>
          <p14:tracePt t="37775" x="8142288" y="2959100"/>
          <p14:tracePt t="37788" x="8150225" y="2925763"/>
          <p14:tracePt t="37789" x="8158163" y="2909888"/>
          <p14:tracePt t="37798" x="8158163" y="2898775"/>
          <p14:tracePt t="37809" x="8153400" y="2879725"/>
          <p14:tracePt t="37821" x="8153400" y="2868613"/>
          <p14:tracePt t="37823" x="8150225" y="2863850"/>
          <p14:tracePt t="37831" x="8147050" y="2860675"/>
          <p14:tracePt t="37843" x="8142288" y="2852738"/>
          <p14:tracePt t="37853" x="8131175" y="2846388"/>
          <p14:tracePt t="37864" x="8123238" y="2841625"/>
          <p14:tracePt t="37877" x="8116888" y="2841625"/>
          <p14:tracePt t="37878" x="8112125" y="2841625"/>
          <p14:tracePt t="37886" x="8101013" y="2841625"/>
          <p14:tracePt t="37899" x="8086725" y="2841625"/>
          <p14:tracePt t="37909" x="8078788" y="2841625"/>
          <p14:tracePt t="37920" x="8059738" y="2841625"/>
          <p14:tracePt t="37931" x="8048625" y="2849563"/>
          <p14:tracePt t="37933" x="8043863" y="2849563"/>
          <p14:tracePt t="37942" x="8032750" y="2852738"/>
          <p14:tracePt t="37954" x="8013700" y="2857500"/>
          <p14:tracePt t="37965" x="7999413" y="2863850"/>
          <p14:tracePt t="37968" x="7988300" y="2863850"/>
          <p14:tracePt t="37975" x="7980363" y="2863850"/>
          <p14:tracePt t="37988" x="7958138" y="2868613"/>
          <p14:tracePt t="37998" x="7950200" y="2876550"/>
          <p14:tracePt t="38009" x="7923213" y="2876550"/>
          <p14:tracePt t="38021" x="7912100" y="2879725"/>
          <p14:tracePt t="38022" x="7900988" y="2882900"/>
          <p14:tracePt t="38031" x="7885113" y="2890838"/>
          <p14:tracePt t="38042" x="7859713" y="2901950"/>
          <p14:tracePt t="38053" x="7840663" y="2906713"/>
          <p14:tracePt t="38064" x="7813675" y="2928938"/>
          <p14:tracePt t="38076" x="7802563" y="2940050"/>
          <p14:tracePt t="38078" x="7783513" y="2962275"/>
          <p14:tracePt t="38086" x="7764463" y="3000375"/>
          <p14:tracePt t="38098" x="7715250" y="3117850"/>
          <p14:tracePt t="38109" x="7670800" y="3224213"/>
          <p14:tracePt t="38111" x="7629525" y="3389313"/>
          <p14:tracePt t="38120" x="7580313" y="3608388"/>
          <p14:tracePt t="38131" x="7556500" y="3824288"/>
          <p14:tracePt t="38133" x="7519988" y="4024313"/>
          <p14:tracePt t="38142" x="7507288" y="4273550"/>
          <p14:tracePt t="38153" x="7507288" y="4765675"/>
          <p14:tracePt t="38164" x="7515225" y="4957763"/>
          <p14:tracePt t="38428" x="7991475" y="5105400"/>
          <p14:tracePt t="38435" x="7994650" y="5091113"/>
          <p14:tracePt t="38442" x="7994650" y="5075238"/>
          <p14:tracePt t="38453" x="7994650" y="5060950"/>
          <p14:tracePt t="38455" x="7994650" y="5048250"/>
          <p14:tracePt t="38464" x="7994650" y="5033963"/>
          <p14:tracePt t="38476" x="7983538" y="5011738"/>
          <p14:tracePt t="38486" x="7977188" y="5000625"/>
          <p14:tracePt t="38498" x="7953375" y="4984750"/>
          <p14:tracePt t="38510" x="7942263" y="4973638"/>
          <p14:tracePt t="38511" x="7931150" y="4968875"/>
          <p14:tracePt t="38520" x="7915275" y="4962525"/>
          <p14:tracePt t="38531" x="7881938" y="4957763"/>
          <p14:tracePt t="38542" x="7867650" y="4957763"/>
          <p14:tracePt t="38553" x="7832725" y="4957763"/>
          <p14:tracePt t="38565" x="7805738" y="4965700"/>
          <p14:tracePt t="38575" x="7799388" y="4968875"/>
          <p14:tracePt t="38586" x="7783513" y="4981575"/>
          <p14:tracePt t="38598" x="7772400" y="4987925"/>
          <p14:tracePt t="38600" x="7761288" y="4992688"/>
          <p14:tracePt t="38608" x="7753350" y="5003800"/>
          <p14:tracePt t="38621" x="7739063" y="5018088"/>
          <p14:tracePt t="38631" x="7734300" y="5030788"/>
          <p14:tracePt t="38642" x="7715250" y="5048250"/>
          <p14:tracePt t="38654" x="7715250" y="5053013"/>
          <p14:tracePt t="38655" x="7712075" y="5064125"/>
          <p14:tracePt t="38664" x="7708900" y="5067300"/>
          <p14:tracePt t="38676" x="7704138" y="5083175"/>
          <p14:tracePt t="38687" x="7704138" y="5086350"/>
          <p14:tracePt t="38697" x="7704138" y="5094288"/>
          <p14:tracePt t="38709" x="7704138" y="5097463"/>
          <p14:tracePt t="38710" x="7704138" y="5102225"/>
          <p14:tracePt t="38723" x="7704138" y="5105400"/>
          <p14:tracePt t="38731" x="7708900" y="5113338"/>
          <p14:tracePt t="38744" x="7712075" y="5116513"/>
          <p14:tracePt t="38758" x="7715250" y="5121275"/>
          <p14:tracePt t="38765" x="7720013" y="5121275"/>
          <p14:tracePt t="38775" x="7726363" y="5121275"/>
          <p14:tracePt t="38786" x="7734300" y="5124450"/>
          <p14:tracePt t="38798" x="7745413" y="5127625"/>
          <p14:tracePt t="38800" x="7753350" y="5127625"/>
          <p14:tracePt t="38809" x="7772400" y="5127625"/>
          <p14:tracePt t="38821" x="7818438" y="5127625"/>
          <p14:tracePt t="38831" x="7859713" y="5127625"/>
          <p14:tracePt t="38842" x="7934325" y="5113338"/>
          <p14:tracePt t="38853" x="7977188" y="5097463"/>
          <p14:tracePt t="38855" x="8002588" y="5086350"/>
          <p14:tracePt t="38864" x="8029575" y="5067300"/>
          <p14:tracePt t="38875" x="8067675" y="5037138"/>
          <p14:tracePt t="38887" x="8074025" y="5026025"/>
          <p14:tracePt t="38897" x="8086725" y="5011738"/>
          <p14:tracePt t="38910" x="8093075" y="4995863"/>
          <p14:tracePt t="38921" x="8093075" y="4992688"/>
          <p14:tracePt t="38931" x="8089900" y="4981575"/>
          <p14:tracePt t="38943" x="8078788" y="4965700"/>
          <p14:tracePt t="38953" x="8059738" y="4946650"/>
          <p14:tracePt t="38964" x="7988300" y="4889500"/>
          <p14:tracePt t="38975" x="7942263" y="4867275"/>
          <p14:tracePt t="38986" x="7889875" y="4837113"/>
          <p14:tracePt t="38999" x="7870825" y="4829175"/>
          <p14:tracePt t="39009" x="7859713" y="4829175"/>
          <p14:tracePt t="39020" x="7851775" y="4829175"/>
          <p14:tracePt t="39031" x="7848600" y="4829175"/>
          <p14:tracePt t="39042" x="7843838" y="4829175"/>
          <p14:tracePt t="39102" x="7843838" y="4826000"/>
          <p14:tracePt t="39116" x="7843838" y="4822825"/>
          <p14:tracePt t="39136" x="7843838" y="4818063"/>
          <p14:tracePt t="39143" x="7848600" y="4818063"/>
          <p14:tracePt t="39150" x="7848600" y="4814888"/>
          <p14:tracePt t="39157" x="7851775" y="4814888"/>
          <p14:tracePt t="39171" x="7851775" y="4811713"/>
          <p14:tracePt t="39177" x="7851775" y="4806950"/>
          <p14:tracePt t="39186" x="7854950" y="4799013"/>
          <p14:tracePt t="39198" x="7854950" y="4795838"/>
          <p14:tracePt t="39200" x="7862888" y="4779963"/>
          <p14:tracePt t="39209" x="7867650" y="4757738"/>
          <p14:tracePt t="39220" x="7923213" y="4621213"/>
          <p14:tracePt t="39231" x="7980363" y="4497388"/>
          <p14:tracePt t="39242" x="8101013" y="4194175"/>
          <p14:tracePt t="39254" x="8172450" y="4040188"/>
          <p14:tracePt t="39264" x="8207375" y="3983038"/>
          <p14:tracePt t="39275" x="8259763" y="3892550"/>
          <p14:tracePt t="39287" x="8297863" y="3829050"/>
          <p14:tracePt t="39288" x="8361363" y="3730625"/>
          <p14:tracePt t="39298" x="8437563" y="3590925"/>
          <p14:tracePt t="39309" x="8591550" y="3378200"/>
          <p14:tracePt t="39320" x="8648700" y="3314700"/>
          <p14:tracePt t="39331" x="8720138" y="3205163"/>
          <p14:tracePt t="39344" x="8769350" y="3140075"/>
          <p14:tracePt t="39354" x="8788400" y="3114675"/>
          <p14:tracePt t="39364" x="8812213" y="3087688"/>
          <p14:tracePt t="39376" x="8823325" y="3076575"/>
          <p14:tracePt t="39377" x="8826500" y="3065463"/>
          <p14:tracePt t="39695" x="8867775" y="3030538"/>
          <p14:tracePt t="39700" x="8921750" y="3000375"/>
          <p14:tracePt t="39731" x="9113838" y="28686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04" name="Google Shape;104;p17"/>
          <p:cNvPicPr preferRelativeResize="0"/>
          <p:nvPr/>
        </p:nvPicPr>
        <p:blipFill rotWithShape="1">
          <a:blip r:embed="rId4">
            <a:alphaModFix/>
          </a:blip>
          <a:srcRect t="5658" b="5649"/>
          <a:stretch/>
        </p:blipFill>
        <p:spPr>
          <a:xfrm>
            <a:off x="7317600" y="21182"/>
            <a:ext cx="1399902" cy="541300"/>
          </a:xfrm>
          <a:prstGeom prst="rect">
            <a:avLst/>
          </a:prstGeom>
          <a:noFill/>
          <a:ln>
            <a:noFill/>
          </a:ln>
        </p:spPr>
      </p:pic>
      <p:sp>
        <p:nvSpPr>
          <p:cNvPr id="9" name="Google Shape;103;p17">
            <a:extLst>
              <a:ext uri="{FF2B5EF4-FFF2-40B4-BE49-F238E27FC236}">
                <a16:creationId xmlns:a16="http://schemas.microsoft.com/office/drawing/2014/main" id="{BC01F429-4DA9-48C6-B714-BD719DEA59AC}"/>
              </a:ext>
            </a:extLst>
          </p:cNvPr>
          <p:cNvSpPr txBox="1"/>
          <p:nvPr/>
        </p:nvSpPr>
        <p:spPr>
          <a:xfrm>
            <a:off x="1011296" y="-2389"/>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-1  </a:t>
            </a:r>
            <a:r>
              <a:rPr lang="en" sz="2000" b="1" dirty="0">
                <a:solidFill>
                  <a:schemeClr val="tx1"/>
                </a:solidFill>
                <a:latin typeface="Rubik"/>
                <a:ea typeface="Rubik"/>
                <a:cs typeface="Rubik"/>
                <a:sym typeface="Rubik"/>
              </a:rPr>
              <a:t>Restore Database Staging</a:t>
            </a:r>
            <a:endParaRPr sz="2000" b="1" dirty="0">
              <a:latin typeface="Rubik"/>
              <a:ea typeface="Rubik"/>
              <a:cs typeface="Rubik"/>
              <a:sym typeface="Rubik"/>
            </a:endParaRPr>
          </a:p>
        </p:txBody>
      </p:sp>
      <p:sp>
        <p:nvSpPr>
          <p:cNvPr id="10" name="Google Shape;103;p17">
            <a:extLst>
              <a:ext uri="{FF2B5EF4-FFF2-40B4-BE49-F238E27FC236}">
                <a16:creationId xmlns:a16="http://schemas.microsoft.com/office/drawing/2014/main" id="{EA45409A-E999-4C76-9F16-82A7A1982124}"/>
              </a:ext>
            </a:extLst>
          </p:cNvPr>
          <p:cNvSpPr txBox="1"/>
          <p:nvPr/>
        </p:nvSpPr>
        <p:spPr>
          <a:xfrm>
            <a:off x="234510" y="776550"/>
            <a:ext cx="2363429" cy="2769959"/>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lvl="0"/>
            <a:r>
              <a:rPr lang="en-ID" b="1" dirty="0" err="1">
                <a:solidFill>
                  <a:schemeClr val="tx1"/>
                </a:solidFill>
                <a:latin typeface="Rubik"/>
                <a:ea typeface="Rubik"/>
                <a:cs typeface="Rubik"/>
                <a:sym typeface="Rubik"/>
              </a:rPr>
              <a:t>Perhatikan</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kotak</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merah</a:t>
            </a:r>
            <a:r>
              <a:rPr lang="en-ID" b="1" dirty="0">
                <a:solidFill>
                  <a:schemeClr val="tx1"/>
                </a:solidFill>
                <a:latin typeface="Rubik"/>
                <a:ea typeface="Rubik"/>
                <a:cs typeface="Rubik"/>
                <a:sym typeface="Rubik"/>
              </a:rPr>
              <a:t> pada </a:t>
            </a:r>
            <a:r>
              <a:rPr lang="en-ID" b="1" dirty="0" err="1">
                <a:solidFill>
                  <a:schemeClr val="tx1"/>
                </a:solidFill>
                <a:latin typeface="Rubik"/>
                <a:ea typeface="Rubik"/>
                <a:cs typeface="Rubik"/>
                <a:sym typeface="Rubik"/>
              </a:rPr>
              <a:t>gambar</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disebelah</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kanan</a:t>
            </a:r>
            <a:endParaRPr lang="en-ID" b="1" dirty="0">
              <a:solidFill>
                <a:schemeClr val="tx1"/>
              </a:solidFill>
              <a:latin typeface="Rubik"/>
              <a:ea typeface="Rubik"/>
              <a:cs typeface="Rubik"/>
              <a:sym typeface="Rubik"/>
            </a:endParaRPr>
          </a:p>
          <a:p>
            <a:pPr lvl="0"/>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OK</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Pastikan</a:t>
            </a:r>
            <a:r>
              <a:rPr lang="en-ID" b="1" dirty="0">
                <a:solidFill>
                  <a:schemeClr val="tx1"/>
                </a:solidFill>
                <a:latin typeface="Rubik"/>
                <a:ea typeface="Rubik"/>
                <a:cs typeface="Rubik"/>
                <a:sym typeface="Rubik"/>
              </a:rPr>
              <a:t> file restore </a:t>
            </a:r>
            <a:r>
              <a:rPr lang="en-ID" b="1" dirty="0" err="1">
                <a:solidFill>
                  <a:schemeClr val="tx1"/>
                </a:solidFill>
                <a:latin typeface="Rubik"/>
                <a:ea typeface="Rubik"/>
                <a:cs typeface="Rubik"/>
                <a:sym typeface="Rubik"/>
              </a:rPr>
              <a:t>sudah</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tercentang</a:t>
            </a:r>
            <a:endParaRPr lang="en-ID" b="1" dirty="0">
              <a:solidFill>
                <a:schemeClr val="tx1"/>
              </a:solidFill>
              <a:latin typeface="Rubik"/>
              <a:ea typeface="Rubik"/>
              <a:cs typeface="Rubik"/>
              <a:sym typeface="Rubik"/>
            </a:endParaRP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Jika</a:t>
            </a:r>
            <a:r>
              <a:rPr lang="en-ID" b="1" dirty="0">
                <a:solidFill>
                  <a:schemeClr val="tx1"/>
                </a:solidFill>
                <a:latin typeface="Rubik"/>
                <a:ea typeface="Rubik"/>
                <a:cs typeface="Rubik"/>
                <a:sym typeface="Rubik"/>
              </a:rPr>
              <a:t> proses restore </a:t>
            </a:r>
            <a:r>
              <a:rPr lang="en-ID" b="1" dirty="0" err="1">
                <a:solidFill>
                  <a:schemeClr val="tx1"/>
                </a:solidFill>
                <a:latin typeface="Rubik"/>
                <a:ea typeface="Rubik"/>
                <a:cs typeface="Rubik"/>
                <a:sym typeface="Rubik"/>
              </a:rPr>
              <a:t>sudah</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selesai</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OK</a:t>
            </a:r>
          </a:p>
        </p:txBody>
      </p:sp>
      <p:pic>
        <p:nvPicPr>
          <p:cNvPr id="3" name="Picture 2">
            <a:extLst>
              <a:ext uri="{FF2B5EF4-FFF2-40B4-BE49-F238E27FC236}">
                <a16:creationId xmlns:a16="http://schemas.microsoft.com/office/drawing/2014/main" id="{CFF6E70B-856D-CFDE-32FA-1610B029489F}"/>
              </a:ext>
            </a:extLst>
          </p:cNvPr>
          <p:cNvPicPr>
            <a:picLocks noChangeAspect="1"/>
          </p:cNvPicPr>
          <p:nvPr/>
        </p:nvPicPr>
        <p:blipFill>
          <a:blip r:embed="rId5"/>
          <a:stretch>
            <a:fillRect/>
          </a:stretch>
        </p:blipFill>
        <p:spPr>
          <a:xfrm>
            <a:off x="2597939" y="776550"/>
            <a:ext cx="6526341" cy="2949758"/>
          </a:xfrm>
          <a:prstGeom prst="rect">
            <a:avLst/>
          </a:prstGeom>
        </p:spPr>
      </p:pic>
      <p:sp>
        <p:nvSpPr>
          <p:cNvPr id="4" name="Rectangle 3">
            <a:extLst>
              <a:ext uri="{FF2B5EF4-FFF2-40B4-BE49-F238E27FC236}">
                <a16:creationId xmlns:a16="http://schemas.microsoft.com/office/drawing/2014/main" id="{3EB0A104-901F-3DF5-1AB8-6E330DE9FBA0}"/>
              </a:ext>
            </a:extLst>
          </p:cNvPr>
          <p:cNvSpPr/>
          <p:nvPr/>
        </p:nvSpPr>
        <p:spPr>
          <a:xfrm>
            <a:off x="5490409" y="2638928"/>
            <a:ext cx="403452" cy="1483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A460F94-5C21-A46D-FE77-4551D106F549}"/>
              </a:ext>
            </a:extLst>
          </p:cNvPr>
          <p:cNvSpPr/>
          <p:nvPr/>
        </p:nvSpPr>
        <p:spPr>
          <a:xfrm>
            <a:off x="8506330" y="1528011"/>
            <a:ext cx="431526" cy="2005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ADCCC7-A83E-9335-2B2F-75DD652F7A26}"/>
              </a:ext>
            </a:extLst>
          </p:cNvPr>
          <p:cNvSpPr/>
          <p:nvPr/>
        </p:nvSpPr>
        <p:spPr>
          <a:xfrm>
            <a:off x="5759143" y="3196398"/>
            <a:ext cx="431526" cy="2005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4B19F5-EFD2-4E81-7350-DA214AD6362C}"/>
              </a:ext>
            </a:extLst>
          </p:cNvPr>
          <p:cNvSpPr txBox="1"/>
          <p:nvPr/>
        </p:nvSpPr>
        <p:spPr>
          <a:xfrm>
            <a:off x="5538896" y="3158168"/>
            <a:ext cx="200526" cy="276999"/>
          </a:xfrm>
          <a:prstGeom prst="rect">
            <a:avLst/>
          </a:prstGeom>
          <a:noFill/>
        </p:spPr>
        <p:txBody>
          <a:bodyPr wrap="square" rtlCol="0">
            <a:spAutoFit/>
          </a:bodyPr>
          <a:lstStyle/>
          <a:p>
            <a:r>
              <a:rPr lang="en-US" sz="1200" dirty="0">
                <a:solidFill>
                  <a:srgbClr val="FF0000"/>
                </a:solidFill>
              </a:rPr>
              <a:t>1</a:t>
            </a:r>
          </a:p>
        </p:txBody>
      </p:sp>
      <p:sp>
        <p:nvSpPr>
          <p:cNvPr id="11" name="TextBox 10">
            <a:extLst>
              <a:ext uri="{FF2B5EF4-FFF2-40B4-BE49-F238E27FC236}">
                <a16:creationId xmlns:a16="http://schemas.microsoft.com/office/drawing/2014/main" id="{C8BB6C6C-3ECA-FF66-CA7E-AF900A183E2C}"/>
              </a:ext>
            </a:extLst>
          </p:cNvPr>
          <p:cNvSpPr txBox="1"/>
          <p:nvPr/>
        </p:nvSpPr>
        <p:spPr>
          <a:xfrm>
            <a:off x="5235303" y="2574622"/>
            <a:ext cx="200526" cy="276999"/>
          </a:xfrm>
          <a:prstGeom prst="rect">
            <a:avLst/>
          </a:prstGeom>
          <a:noFill/>
        </p:spPr>
        <p:txBody>
          <a:bodyPr wrap="square" rtlCol="0">
            <a:spAutoFit/>
          </a:bodyPr>
          <a:lstStyle/>
          <a:p>
            <a:r>
              <a:rPr lang="en-US" sz="1200" dirty="0">
                <a:solidFill>
                  <a:srgbClr val="FF0000"/>
                </a:solidFill>
              </a:rPr>
              <a:t>2</a:t>
            </a:r>
          </a:p>
        </p:txBody>
      </p:sp>
      <p:sp>
        <p:nvSpPr>
          <p:cNvPr id="12" name="TextBox 11">
            <a:extLst>
              <a:ext uri="{FF2B5EF4-FFF2-40B4-BE49-F238E27FC236}">
                <a16:creationId xmlns:a16="http://schemas.microsoft.com/office/drawing/2014/main" id="{5F2EFCEB-00C1-F263-2CA5-6BD4E82A04B6}"/>
              </a:ext>
            </a:extLst>
          </p:cNvPr>
          <p:cNvSpPr txBox="1"/>
          <p:nvPr/>
        </p:nvSpPr>
        <p:spPr>
          <a:xfrm>
            <a:off x="8286083" y="1489781"/>
            <a:ext cx="200526" cy="276999"/>
          </a:xfrm>
          <a:prstGeom prst="rect">
            <a:avLst/>
          </a:prstGeom>
          <a:noFill/>
        </p:spPr>
        <p:txBody>
          <a:bodyPr wrap="square" rtlCol="0">
            <a:spAutoFit/>
          </a:bodyPr>
          <a:lstStyle/>
          <a:p>
            <a:r>
              <a:rPr lang="en-US" sz="1200" dirty="0">
                <a:solidFill>
                  <a:srgbClr val="FF0000"/>
                </a:solidFill>
              </a:rPr>
              <a:t>3</a:t>
            </a:r>
          </a:p>
        </p:txBody>
      </p:sp>
    </p:spTree>
    <p:extLst>
      <p:ext uri="{BB962C8B-B14F-4D97-AF65-F5344CB8AC3E}">
        <p14:creationId xmlns:p14="http://schemas.microsoft.com/office/powerpoint/2010/main" val="383622122"/>
      </p:ext>
    </p:extLst>
  </p:cSld>
  <p:clrMapOvr>
    <a:masterClrMapping/>
  </p:clrMapOvr>
  <mc:AlternateContent xmlns:mc="http://schemas.openxmlformats.org/markup-compatibility/2006" xmlns:p14="http://schemas.microsoft.com/office/powerpoint/2010/main">
    <mc:Choice Requires="p14">
      <p:transition spd="slow" p14:dur="2000" advTm="23973"/>
    </mc:Choice>
    <mc:Fallback xmlns="">
      <p:transition spd="slow" advTm="23973"/>
    </mc:Fallback>
  </mc:AlternateContent>
  <p:extLst>
    <p:ext uri="{3A86A75C-4F4B-4683-9AE1-C65F6400EC91}">
      <p14:laserTraceLst xmlns:p14="http://schemas.microsoft.com/office/powerpoint/2010/main">
        <p14:tracePtLst>
          <p14:tracePt t="327" x="8982075" y="2581275"/>
          <p14:tracePt t="334" x="8878888" y="2573338"/>
          <p14:tracePt t="342" x="8769350" y="2562225"/>
          <p14:tracePt t="353" x="8656638" y="2554288"/>
          <p14:tracePt t="355" x="8543925" y="2540000"/>
          <p14:tracePt t="364" x="8402638" y="2509838"/>
          <p14:tracePt t="376" x="8196263" y="2463800"/>
          <p14:tracePt t="387" x="8081963" y="2449513"/>
          <p14:tracePt t="398" x="7881938" y="2414588"/>
          <p14:tracePt t="410" x="7745413" y="2389188"/>
          <p14:tracePt t="420" x="7685088" y="2373313"/>
          <p14:tracePt t="431" x="7594600" y="2346325"/>
          <p14:tracePt t="442" x="7553325" y="2332038"/>
          <p14:tracePt t="453" x="7466013" y="2301875"/>
          <p14:tracePt t="466" x="7405688" y="2274888"/>
          <p14:tracePt t="476" x="7383463" y="2263775"/>
          <p14:tracePt t="487" x="7356475" y="2252663"/>
          <p14:tracePt t="962" x="7285038" y="2252663"/>
          <p14:tracePt t="967" x="7213600" y="2244725"/>
          <p14:tracePt t="975" x="7134225" y="2233613"/>
          <p14:tracePt t="987" x="7043738" y="2233613"/>
          <p14:tracePt t="989" x="6953250" y="2225675"/>
          <p14:tracePt t="998" x="6861175" y="2217738"/>
          <p14:tracePt t="1009" x="6669088" y="2203450"/>
          <p14:tracePt t="1021" x="6559550" y="2192338"/>
          <p14:tracePt t="1031" x="6329363" y="2184400"/>
          <p14:tracePt t="1043" x="6143625" y="2168525"/>
          <p14:tracePt t="1054" x="6053138" y="2162175"/>
          <p14:tracePt t="1064" x="5883275" y="2143125"/>
          <p14:tracePt t="1076" x="5811838" y="2135188"/>
          <p14:tracePt t="1078" x="5757863" y="2127250"/>
          <p14:tracePt t="1087" x="5716588" y="2120900"/>
          <p14:tracePt t="1098" x="5648325" y="2101850"/>
          <p14:tracePt t="1109" x="5614988" y="2085975"/>
          <p14:tracePt t="1120" x="5573713" y="2071688"/>
          <p14:tracePt t="1132" x="5557838" y="2058988"/>
          <p14:tracePt t="1731" x="5470525" y="2052638"/>
          <p14:tracePt t="1737" x="5368925" y="2033588"/>
          <p14:tracePt t="1766" x="4908550" y="1962150"/>
          <p14:tracePt t="1776" x="4727575" y="1927225"/>
          <p14:tracePt t="1787" x="4391025" y="1863725"/>
          <p14:tracePt t="1798" x="4186238" y="1814513"/>
          <p14:tracePt t="1800" x="4008438" y="1784350"/>
          <p14:tracePt t="1809" x="3862388" y="1741488"/>
          <p14:tracePt t="1821" x="3679825" y="1700213"/>
          <p14:tracePt t="1831" x="3589338" y="1681163"/>
          <p14:tracePt t="1842" x="3452813" y="1666875"/>
          <p14:tracePt t="1854" x="3405188" y="1658938"/>
          <p14:tracePt t="1855" x="3370263" y="1651000"/>
          <p14:tracePt t="1864" x="3348038" y="1647825"/>
          <p14:tracePt t="1876" x="3295650" y="1639888"/>
          <p14:tracePt t="2344" x="3260725" y="1639888"/>
          <p14:tracePt t="2350" x="3208338" y="1625600"/>
          <p14:tracePt t="2376" x="3000375" y="1576388"/>
          <p14:tracePt t="2386" x="2886075" y="1538288"/>
          <p14:tracePt t="2398" x="2800350" y="1516063"/>
          <p14:tracePt t="2409" x="2765425" y="1503363"/>
          <p14:tracePt t="2420" x="2690813" y="1481138"/>
          <p14:tracePt t="2432" x="2655888" y="1473200"/>
          <p14:tracePt t="2433" x="2622550" y="1462088"/>
          <p14:tracePt t="2442" x="2587625" y="1455738"/>
          <p14:tracePt t="2454" x="2520950" y="1436688"/>
          <p14:tracePt t="2465" x="2478088" y="1420813"/>
          <p14:tracePt t="2476" x="2417763" y="1393825"/>
          <p14:tracePt t="2487" x="2384425" y="1379538"/>
          <p14:tracePt t="2489" x="2362200" y="1376363"/>
          <p14:tracePt t="2498" x="2327275" y="1360488"/>
          <p14:tracePt t="2509" x="2270125" y="1341438"/>
          <p14:tracePt t="2521" x="2244725" y="1330325"/>
          <p14:tracePt t="2522" x="2209800" y="1322388"/>
          <p14:tracePt t="2531" x="2176463" y="1308100"/>
          <p14:tracePt t="2543" x="2124075" y="1296988"/>
          <p14:tracePt t="2553" x="2097088" y="1292225"/>
          <p14:tracePt t="2564" x="2066925" y="1281113"/>
          <p14:tracePt t="2577" x="2047875" y="1273175"/>
          <p14:tracePt t="2578" x="2036763" y="1270000"/>
          <p14:tracePt t="2587" x="2028825" y="1270000"/>
          <p14:tracePt t="2599" x="2009775" y="1262063"/>
          <p14:tracePt t="2609" x="2001838" y="1262063"/>
          <p14:tracePt t="2620" x="1995488" y="1258888"/>
          <p14:tracePt t="2632" x="1990725" y="1258888"/>
          <p14:tracePt t="2633" x="1987550" y="1258888"/>
          <p14:tracePt t="2642" x="1984375" y="1258888"/>
          <p14:tracePt t="2654" x="1979613" y="1258888"/>
          <p14:tracePt t="2666" x="1971675" y="1258888"/>
          <p14:tracePt t="2680" x="1968500" y="1258888"/>
          <p14:tracePt t="2708" x="1968500" y="1254125"/>
          <p14:tracePt t="2722" x="1968500" y="1250950"/>
          <p14:tracePt t="5660" x="1995488" y="1266825"/>
          <p14:tracePt t="5666" x="2028825" y="1284288"/>
          <p14:tracePt t="5698" x="2173288" y="1371600"/>
          <p14:tracePt t="5709" x="2222500" y="1393825"/>
          <p14:tracePt t="5721" x="2255838" y="1409700"/>
          <p14:tracePt t="5722" x="2278063" y="1412875"/>
          <p14:tracePt t="5731" x="2312988" y="1428750"/>
          <p14:tracePt t="5743" x="2381250" y="1455738"/>
          <p14:tracePt t="5754" x="2414588" y="1470025"/>
          <p14:tracePt t="5756" x="2459038" y="1485900"/>
          <p14:tracePt t="5764" x="2493963" y="1497013"/>
          <p14:tracePt t="5777" x="2570163" y="1527175"/>
          <p14:tracePt t="5787" x="2603500" y="1538288"/>
          <p14:tracePt t="5798" x="2682875" y="1568450"/>
          <p14:tracePt t="5810" x="2716213" y="1582738"/>
          <p14:tracePt t="5811" x="2759075" y="1595438"/>
          <p14:tracePt t="5820" x="2814638" y="1620838"/>
          <p14:tracePt t="5832" x="2932113" y="1658938"/>
          <p14:tracePt t="5842" x="2984500" y="1674813"/>
          <p14:tracePt t="5853" x="3101975" y="1719263"/>
          <p14:tracePt t="5866" x="3167063" y="1746250"/>
          <p14:tracePt t="5867" x="3219450" y="1760538"/>
          <p14:tracePt t="5876" x="3279775" y="1776413"/>
          <p14:tracePt t="5887" x="3386138" y="1806575"/>
          <p14:tracePt t="5898" x="3438525" y="1820863"/>
          <p14:tracePt t="5909" x="3551238" y="1836738"/>
          <p14:tracePt t="5922" x="3638550" y="1855788"/>
          <p14:tracePt t="5931" x="3679825" y="1863725"/>
          <p14:tracePt t="5943" x="3786188" y="1878013"/>
          <p14:tracePt t="5954" x="3838575" y="1885950"/>
          <p14:tracePt t="5955" x="3898900" y="1893888"/>
          <p14:tracePt t="5964" x="3971925" y="1900238"/>
          <p14:tracePt t="5976" x="4062413" y="1908175"/>
          <p14:tracePt t="5987" x="4106863" y="1916113"/>
          <p14:tracePt t="5998" x="4202113" y="1930400"/>
          <p14:tracePt t="6010" x="4243388" y="1938338"/>
          <p14:tracePt t="6011" x="4276725" y="1946275"/>
          <p14:tracePt t="6020" x="4306888" y="1946275"/>
          <p14:tracePt t="6031" x="4364038" y="1965325"/>
          <p14:tracePt t="6043" x="4379913" y="1965325"/>
          <p14:tracePt t="6053" x="4402138" y="1976438"/>
          <p14:tracePt t="6066" x="4410075" y="1984375"/>
          <p14:tracePt t="6076" x="4413250" y="1984375"/>
          <p14:tracePt t="6714" x="4462463" y="1979613"/>
          <p14:tracePt t="6718" x="4514850" y="1973263"/>
          <p14:tracePt t="6742" x="4651375" y="1957388"/>
          <p14:tracePt t="6754" x="4757738" y="1927225"/>
          <p14:tracePt t="6765" x="4799013" y="1916113"/>
          <p14:tracePt t="6775" x="4886325" y="1885950"/>
          <p14:tracePt t="6788" x="4919663" y="1870075"/>
          <p14:tracePt t="6789" x="4941888" y="1866900"/>
          <p14:tracePt t="6798" x="4960938" y="1858963"/>
          <p14:tracePt t="6809" x="4979988" y="1844675"/>
          <p14:tracePt t="6821" x="4987925" y="1844675"/>
          <p14:tracePt t="6822" x="4995863" y="1844675"/>
          <p14:tracePt t="6831" x="4999038" y="1839913"/>
          <p14:tracePt t="6843" x="5002213" y="1836738"/>
          <p14:tracePt t="6854" x="5006975" y="1836738"/>
          <p14:tracePt t="6864" x="5006975" y="1833563"/>
          <p14:tracePt t="6877" x="5010150" y="1833563"/>
          <p14:tracePt t="6878" x="5010150" y="1825625"/>
          <p14:tracePt t="6891" x="5010150" y="1820863"/>
          <p14:tracePt t="6905" x="5006975" y="1820863"/>
          <p14:tracePt t="6911" x="5002213" y="1817688"/>
          <p14:tracePt t="6920" x="4995863" y="1817688"/>
          <p14:tracePt t="6932" x="4960938" y="1814513"/>
          <p14:tracePt t="6942" x="4946650" y="1806575"/>
          <p14:tracePt t="6953" x="4897438" y="1795463"/>
          <p14:tracePt t="6965" x="4873625" y="1784350"/>
          <p14:tracePt t="6967" x="4851400" y="1784350"/>
          <p14:tracePt t="6975" x="4824413" y="1773238"/>
          <p14:tracePt t="6988" x="4787900" y="1760538"/>
          <p14:tracePt t="6998" x="4764088" y="1754188"/>
          <p14:tracePt t="7009" x="4741863" y="1741488"/>
          <p14:tracePt t="7021" x="4730750" y="1738313"/>
          <p14:tracePt t="7022" x="4722813" y="1735138"/>
          <p14:tracePt t="7031" x="4719638" y="1735138"/>
          <p14:tracePt t="7043" x="4708525" y="1727200"/>
          <p14:tracePt t="7054" x="4703763" y="1724025"/>
          <p14:tracePt t="7064" x="4697413" y="1724025"/>
          <p14:tracePt t="7076" x="4697413" y="1719263"/>
          <p14:tracePt t="7087" x="4692650" y="1716088"/>
          <p14:tracePt t="7104" x="4692650" y="1711325"/>
          <p14:tracePt t="7125" x="4692650" y="1708150"/>
          <p14:tracePt t="7139" x="4692650" y="1704975"/>
          <p14:tracePt t="7208" x="4689475" y="1704975"/>
          <p14:tracePt t="7221" x="4689475" y="1708150"/>
          <p14:tracePt t="7228" x="4684713" y="1708150"/>
          <p14:tracePt t="7242" x="4678363" y="1708150"/>
          <p14:tracePt t="7249" x="4673600" y="1708150"/>
          <p14:tracePt t="7255" x="4670425" y="1708150"/>
          <p14:tracePt t="7264" x="4667250" y="1708150"/>
          <p14:tracePt t="7277" x="4651375" y="1708150"/>
          <p14:tracePt t="7287" x="4643438" y="1708150"/>
          <p14:tracePt t="7298" x="4624388" y="1708150"/>
          <p14:tracePt t="7310" x="4610100" y="1708150"/>
          <p14:tracePt t="7311" x="4583113" y="1700213"/>
          <p14:tracePt t="7320" x="4552950" y="1693863"/>
          <p14:tracePt t="7332" x="4476750" y="1677988"/>
          <p14:tracePt t="7343" x="4435475" y="1674813"/>
          <p14:tracePt t="7353" x="4349750" y="1651000"/>
          <p14:tracePt t="7366" x="4295775" y="1628775"/>
          <p14:tracePt t="7367" x="4251325" y="1614488"/>
          <p14:tracePt t="7375" x="4197350" y="1598613"/>
          <p14:tracePt t="7387" x="4092575" y="1568450"/>
          <p14:tracePt t="7398" x="4019550" y="1552575"/>
          <p14:tracePt t="7409" x="3925888" y="1530350"/>
          <p14:tracePt t="7421" x="3849688" y="1522413"/>
          <p14:tracePt t="7431" x="3816350" y="1516063"/>
          <p14:tracePt t="7442" x="3744913" y="1503363"/>
          <p14:tracePt t="7454" x="3703638" y="1503363"/>
          <p14:tracePt t="7455" x="3649663" y="1489075"/>
          <p14:tracePt t="7464" x="3608388" y="1489075"/>
          <p14:tracePt t="7476" x="3514725" y="1473200"/>
          <p14:tracePt t="7487" x="3479800" y="1458913"/>
          <p14:tracePt t="7498" x="3422650" y="1450975"/>
          <p14:tracePt t="7510" x="3392488" y="1447800"/>
          <p14:tracePt t="7511" x="3359150" y="1439863"/>
          <p14:tracePt t="7520" x="3328988" y="1439863"/>
          <p14:tracePt t="7531" x="3276600" y="1439863"/>
          <p14:tracePt t="7543" x="3246438" y="1439863"/>
          <p14:tracePt t="7545" x="3211513" y="1443038"/>
          <p14:tracePt t="7553" x="3178175" y="1447800"/>
          <p14:tracePt t="7566" x="3121025" y="1470025"/>
          <p14:tracePt t="7576" x="3087688" y="1481138"/>
          <p14:tracePt t="7587" x="3033713" y="1516063"/>
          <p14:tracePt t="7599" x="3019425" y="1519238"/>
          <p14:tracePt t="7600" x="2995613" y="1530350"/>
          <p14:tracePt t="7609" x="2978150" y="1541463"/>
          <p14:tracePt t="7621" x="2951163" y="1560513"/>
          <p14:tracePt t="7632" x="2940050" y="1565275"/>
          <p14:tracePt t="7642" x="2916238" y="1579563"/>
          <p14:tracePt t="7654" x="2909888" y="1587500"/>
          <p14:tracePt t="7656" x="2898775" y="1590675"/>
          <p14:tracePt t="7665" x="2886075" y="1595438"/>
          <p14:tracePt t="7676" x="2871788" y="1609725"/>
          <p14:tracePt t="7687" x="2860675" y="1617663"/>
          <p14:tracePt t="7698" x="2844800" y="1631950"/>
          <p14:tracePt t="7710" x="2825750" y="1647825"/>
          <p14:tracePt t="7720" x="2814638" y="1651000"/>
          <p14:tracePt t="7731" x="2803525" y="1666875"/>
          <p14:tracePt t="7744" x="2800350" y="1666875"/>
          <p14:tracePt t="7745" x="2789238" y="1670050"/>
          <p14:tracePt t="7754" x="2784475" y="1674813"/>
          <p14:tracePt t="7765" x="2770188" y="1685925"/>
          <p14:tracePt t="7776" x="2765425" y="1689100"/>
          <p14:tracePt t="7787" x="2759075" y="1693863"/>
          <p14:tracePt t="7799" x="2754313" y="1697038"/>
          <p14:tracePt t="7800" x="2754313" y="1700213"/>
          <p14:tracePt t="7809" x="2751138" y="1704975"/>
          <p14:tracePt t="7820" x="2743200" y="1716088"/>
          <p14:tracePt t="7833" x="2746375" y="1719263"/>
          <p14:tracePt t="7842" x="2746375" y="1727200"/>
          <p14:tracePt t="7855" x="2754313" y="1741488"/>
          <p14:tracePt t="7865" x="2773363" y="1757363"/>
          <p14:tracePt t="7877" x="2819400" y="1820863"/>
          <p14:tracePt t="7888" x="2860675" y="1866900"/>
          <p14:tracePt t="7889" x="2898775" y="1916113"/>
          <p14:tracePt t="7898" x="2943225" y="1954213"/>
          <p14:tracePt t="7910" x="3027363" y="2036763"/>
          <p14:tracePt t="7920" x="3063875" y="2066925"/>
          <p14:tracePt t="7931" x="3124200" y="2108200"/>
          <p14:tracePt t="7944" x="3197225" y="2143125"/>
          <p14:tracePt t="7953" x="3238500" y="2157413"/>
          <p14:tracePt t="7965" x="3313113" y="2176463"/>
          <p14:tracePt t="7976" x="3359150" y="2184400"/>
          <p14:tracePt t="7987" x="3422650" y="2195513"/>
          <p14:tracePt t="7999" x="3487738" y="2211388"/>
          <p14:tracePt t="8010" x="3521075" y="2211388"/>
          <p14:tracePt t="8020" x="3611563" y="2211388"/>
          <p14:tracePt t="8032" x="3673475" y="2206625"/>
          <p14:tracePt t="8033" x="3756025" y="2200275"/>
          <p14:tracePt t="8043" x="3835400" y="2192338"/>
          <p14:tracePt t="8054" x="3989388" y="2173288"/>
          <p14:tracePt t="8065" x="4062413" y="2157413"/>
          <p14:tracePt t="8076" x="4224338" y="2135188"/>
          <p14:tracePt t="8088" x="4295775" y="2124075"/>
          <p14:tracePt t="8089" x="4367213" y="2116138"/>
          <p14:tracePt t="8098" x="4429125" y="2101850"/>
          <p14:tracePt t="8109" x="4545013" y="2055813"/>
          <p14:tracePt t="8121" x="4602163" y="2033588"/>
          <p14:tracePt t="8123" x="4667250" y="1998663"/>
          <p14:tracePt t="8131" x="4719638" y="1968500"/>
          <p14:tracePt t="8144" x="4802188" y="1919288"/>
          <p14:tracePt t="8154" x="4843463" y="1905000"/>
          <p14:tracePt t="8164" x="4908550" y="1855788"/>
          <p14:tracePt t="8176" x="4933950" y="1836738"/>
          <p14:tracePt t="8178" x="4960938" y="1814513"/>
          <p14:tracePt t="8186" x="4995863" y="1795463"/>
          <p14:tracePt t="8199" x="5086350" y="1735138"/>
          <p14:tracePt t="8210" x="5130800" y="1704975"/>
          <p14:tracePt t="8220" x="5221288" y="1631950"/>
          <p14:tracePt t="8233" x="5267325" y="1601788"/>
          <p14:tracePt t="8234" x="5305425" y="1576388"/>
          <p14:tracePt t="8242" x="5330825" y="1549400"/>
          <p14:tracePt t="8254" x="5384800" y="1508125"/>
          <p14:tracePt t="8265" x="5403850" y="1489075"/>
          <p14:tracePt t="8267" x="5418138" y="1477963"/>
          <p14:tracePt t="8276" x="5429250" y="1462088"/>
          <p14:tracePt t="8288" x="5464175" y="1428750"/>
          <p14:tracePt t="8298" x="5483225" y="1409700"/>
          <p14:tracePt t="8309" x="5516563" y="1379538"/>
          <p14:tracePt t="8321" x="5527675" y="1371600"/>
          <p14:tracePt t="8322" x="5538788" y="1360488"/>
          <p14:tracePt t="8331" x="5543550" y="1357313"/>
          <p14:tracePt t="8343" x="5549900" y="1344613"/>
          <p14:tracePt t="8354" x="5554663" y="1341438"/>
          <p14:tracePt t="8365" x="5565775" y="1333500"/>
          <p14:tracePt t="8376" x="5565775" y="1330325"/>
          <p14:tracePt t="8377" x="5568950" y="1330325"/>
          <p14:tracePt t="8391" x="5568950" y="1327150"/>
          <p14:tracePt t="8398" x="5573713" y="1327150"/>
          <p14:tracePt t="8409" x="5573713" y="1322388"/>
          <p14:tracePt t="8421" x="5576888" y="1322388"/>
          <p14:tracePt t="8432" x="5581650" y="1314450"/>
          <p14:tracePt t="8443" x="5581650" y="1311275"/>
          <p14:tracePt t="8480" x="5576888" y="1311275"/>
          <p14:tracePt t="8494" x="5573713" y="1311275"/>
          <p14:tracePt t="8501" x="5568950" y="1311275"/>
          <p14:tracePt t="8509" x="5565775" y="1311275"/>
          <p14:tracePt t="8521" x="5557838" y="1311275"/>
          <p14:tracePt t="8523" x="5554663" y="1311275"/>
          <p14:tracePt t="8542" x="5549900" y="1311275"/>
          <p14:tracePt t="8556" x="5546725" y="1311275"/>
          <p14:tracePt t="8570" x="5543550" y="1311275"/>
          <p14:tracePt t="8590" x="5538788" y="1311275"/>
          <p14:tracePt t="8604" x="5535613" y="1311275"/>
          <p14:tracePt t="8618" x="5532438" y="1311275"/>
          <p14:tracePt t="8639" x="5524500" y="1311275"/>
          <p14:tracePt t="8645" x="5519738" y="1311275"/>
          <p14:tracePt t="8654" x="5516563" y="1311275"/>
          <p14:tracePt t="8665" x="5513388" y="1311275"/>
          <p14:tracePt t="8680" x="5508625" y="1311275"/>
          <p14:tracePt t="8694" x="5505450" y="1311275"/>
          <p14:tracePt t="8707" x="5502275" y="1311275"/>
          <p14:tracePt t="8749" x="5502275" y="1308100"/>
          <p14:tracePt t="8763" x="5502275" y="1303338"/>
          <p14:tracePt t="8776" x="5502275" y="1300163"/>
          <p14:tracePt t="8797" x="5502275" y="1296988"/>
          <p14:tracePt t="8817" x="5494338" y="1296988"/>
          <p14:tracePt t="8831" x="5489575" y="1296988"/>
          <p14:tracePt t="8852" x="5486400" y="1292225"/>
          <p14:tracePt t="8873" x="5486400" y="1284288"/>
          <p14:tracePt t="8887" x="5486400" y="1281113"/>
          <p14:tracePt t="8900" x="5486400" y="1277938"/>
          <p14:tracePt t="8921" x="5483225" y="1273175"/>
          <p14:tracePt t="8927" x="5483225" y="1270000"/>
          <p14:tracePt t="8934" x="5478463" y="1258888"/>
          <p14:tracePt t="8942" x="5478463" y="1250950"/>
          <p14:tracePt t="8953" x="5470525" y="1231900"/>
          <p14:tracePt t="8955" x="5467350" y="1223963"/>
          <p14:tracePt t="8965" x="5456238" y="1198563"/>
          <p14:tracePt t="8977" x="5429250" y="1155700"/>
          <p14:tracePt t="8987" x="5418138" y="1133475"/>
          <p14:tracePt t="8998" x="5384800" y="1103313"/>
          <p14:tracePt t="9010" x="5335588" y="1073150"/>
          <p14:tracePt t="9020" x="5297488" y="1050925"/>
          <p14:tracePt t="9031" x="5221288" y="1023938"/>
          <p14:tracePt t="9043" x="5187950" y="1016000"/>
          <p14:tracePt t="9045" x="5154613" y="1001713"/>
          <p14:tracePt t="9054" x="5111750" y="993775"/>
          <p14:tracePt t="9066" x="5010150" y="993775"/>
          <p14:tracePt t="9077" x="4938713" y="993775"/>
          <p14:tracePt t="9087" x="4794250" y="1009650"/>
          <p14:tracePt t="9099" x="4733925" y="1016000"/>
          <p14:tracePt t="9101" x="4673600" y="1016000"/>
          <p14:tracePt t="9109" x="4640263" y="1020763"/>
          <p14:tracePt t="9121" x="4575175" y="1042988"/>
          <p14:tracePt t="9132" x="4541838" y="1046163"/>
          <p14:tracePt t="9142" x="4492625" y="1065213"/>
          <p14:tracePt t="9155" x="4451350" y="1089025"/>
          <p14:tracePt t="9165" x="4424363" y="1111250"/>
          <p14:tracePt t="9176" x="4383088" y="1141413"/>
          <p14:tracePt t="9187" x="4367213" y="1152525"/>
          <p14:tracePt t="9189" x="4356100" y="1168400"/>
          <p14:tracePt t="9198" x="4337050" y="1187450"/>
          <p14:tracePt t="9210" x="4306888" y="1220788"/>
          <p14:tracePt t="9220" x="4295775" y="1254125"/>
          <p14:tracePt t="9231" x="4270375" y="1314450"/>
          <p14:tracePt t="9243" x="4262438" y="1344613"/>
          <p14:tracePt t="9245" x="4254500" y="1379538"/>
          <p14:tracePt t="9254" x="4246563" y="1412875"/>
          <p14:tracePt t="9265" x="4246563" y="1473200"/>
          <p14:tracePt t="9276" x="4251325" y="1508125"/>
          <p14:tracePt t="9287" x="4262438" y="1565275"/>
          <p14:tracePt t="9298" x="4270375" y="1595438"/>
          <p14:tracePt t="9299" x="4276725" y="1628775"/>
          <p14:tracePt t="9309" x="4284663" y="1662113"/>
          <p14:tracePt t="9320" x="4303713" y="1711325"/>
          <p14:tracePt t="9331" x="4322763" y="1746250"/>
          <p14:tracePt t="9342" x="4349750" y="1806575"/>
          <p14:tracePt t="9355" x="4391025" y="1874838"/>
          <p14:tracePt t="9365" x="4413250" y="1912938"/>
          <p14:tracePt t="9376" x="4443413" y="1957388"/>
          <p14:tracePt t="9387" x="4462463" y="1979613"/>
          <p14:tracePt t="9388" x="4473575" y="1998663"/>
          <p14:tracePt t="9398" x="4484688" y="2009775"/>
          <p14:tracePt t="9409" x="4511675" y="2044700"/>
          <p14:tracePt t="9421" x="4530725" y="2058988"/>
          <p14:tracePt t="9431" x="4556125" y="2093913"/>
          <p14:tracePt t="9443" x="4591050" y="2124075"/>
          <p14:tracePt t="9454" x="4610100" y="2143125"/>
          <p14:tracePt t="9465" x="4654550" y="2176463"/>
          <p14:tracePt t="9477" x="4670425" y="2187575"/>
          <p14:tracePt t="9478" x="4697413" y="2206625"/>
          <p14:tracePt t="9487" x="4722813" y="2230438"/>
          <p14:tracePt t="9499" x="4764088" y="2263775"/>
          <p14:tracePt t="9509" x="4791075" y="2286000"/>
          <p14:tracePt t="9520" x="4843463" y="2324100"/>
          <p14:tracePt t="9532" x="4870450" y="2343150"/>
          <p14:tracePt t="9533" x="4897438" y="2365375"/>
          <p14:tracePt t="9543" x="4922838" y="2376488"/>
          <p14:tracePt t="9554" x="4983163" y="2411413"/>
          <p14:tracePt t="9565" x="5006975" y="2430463"/>
          <p14:tracePt t="9576" x="5086350" y="2463800"/>
          <p14:tracePt t="9588" x="5184775" y="2501900"/>
          <p14:tracePt t="9598" x="5237163" y="2528888"/>
          <p14:tracePt t="9609" x="5335588" y="2554288"/>
          <p14:tracePt t="9621" x="5357813" y="2562225"/>
          <p14:tracePt t="9623" x="5391150" y="2578100"/>
          <p14:tracePt t="9631" x="5414963" y="2581275"/>
          <p14:tracePt t="9644" x="5448300" y="2600325"/>
          <p14:tracePt t="9654" x="5467350" y="2603500"/>
          <p14:tracePt t="9665" x="5486400" y="2608263"/>
          <p14:tracePt t="9677" x="5502275" y="2614613"/>
          <p14:tracePt t="9687" x="5508625" y="2614613"/>
          <p14:tracePt t="9699" x="5516563" y="2619375"/>
          <p14:tracePt t="9710" x="5519738" y="2619375"/>
          <p14:tracePt t="9720" x="5532438" y="2622550"/>
          <p14:tracePt t="9733" x="5538788" y="2622550"/>
          <p14:tracePt t="9746" x="5543550" y="2622550"/>
          <p14:tracePt t="9760" x="5546725" y="2622550"/>
          <p14:tracePt t="9774" x="5549900" y="2622550"/>
          <p14:tracePt t="9788" x="5557838" y="2622550"/>
          <p14:tracePt t="9808" x="5562600" y="2622550"/>
          <p14:tracePt t="9822" x="5565775" y="2622550"/>
          <p14:tracePt t="9828" x="5565775" y="2619375"/>
          <p14:tracePt t="9850" x="5565775" y="2611438"/>
          <p14:tracePt t="9864" x="5565775" y="2608263"/>
          <p14:tracePt t="9884" x="5565775" y="2603500"/>
          <p14:tracePt t="9898" x="5568950" y="2600325"/>
          <p14:tracePt t="9947" x="5573713" y="2595563"/>
          <p14:tracePt t="10091" x="5568950" y="2595563"/>
          <p14:tracePt t="10111" x="5565775" y="2595563"/>
          <p14:tracePt t="10125" x="5562600" y="2595563"/>
          <p14:tracePt t="10139" x="5554663" y="2595563"/>
          <p14:tracePt t="10145" x="5549900" y="2595563"/>
          <p14:tracePt t="10153" x="5546725" y="2595563"/>
          <p14:tracePt t="10165" x="5543550" y="2592388"/>
          <p14:tracePt t="10175" x="5538788" y="2592388"/>
          <p14:tracePt t="10187" x="5532438" y="2592388"/>
          <p14:tracePt t="10198" x="5524500" y="2589213"/>
          <p14:tracePt t="10209" x="5516563" y="2589213"/>
          <p14:tracePt t="10221" x="5513388" y="2589213"/>
          <p14:tracePt t="10232" x="5508625" y="2589213"/>
          <p14:tracePt t="10242" x="5502275" y="2581275"/>
          <p14:tracePt t="10254" x="5497513" y="2581275"/>
          <p14:tracePt t="10256" x="5489575" y="2581275"/>
          <p14:tracePt t="10265" x="5486400" y="2581275"/>
          <p14:tracePt t="10277" x="5483225" y="2578100"/>
          <p14:tracePt t="10297" x="5478463" y="2578100"/>
          <p14:tracePt t="10310" x="5475288" y="2578100"/>
          <p14:tracePt t="10317" x="5475288" y="2573338"/>
          <p14:tracePt t="10324" x="5470525" y="2573338"/>
          <p14:tracePt t="10345" x="5467350" y="2573338"/>
          <p14:tracePt t="10463" x="5459413" y="2573338"/>
          <p14:tracePt t="11033" x="5467350" y="2600325"/>
          <p14:tracePt t="11039" x="5483225" y="2633663"/>
          <p14:tracePt t="11076" x="5524500" y="2720975"/>
          <p14:tracePt t="11088" x="5532438" y="2732088"/>
          <p14:tracePt t="11098" x="5532438" y="2743200"/>
          <p14:tracePt t="11109" x="5543550" y="2762250"/>
          <p14:tracePt t="11121" x="5546725" y="2773363"/>
          <p14:tracePt t="11122" x="5554663" y="2786063"/>
          <p14:tracePt t="11132" x="5557838" y="2792413"/>
          <p14:tracePt t="11143" x="5568950" y="2816225"/>
          <p14:tracePt t="11154" x="5573713" y="2827338"/>
          <p14:tracePt t="11165" x="5581650" y="2833688"/>
          <p14:tracePt t="11177" x="5588000" y="2841625"/>
          <p14:tracePt t="11178" x="5588000" y="2849563"/>
          <p14:tracePt t="11187" x="5592763" y="2852738"/>
          <p14:tracePt t="11198" x="5595938" y="2857500"/>
          <p14:tracePt t="11210" x="5595938" y="2860675"/>
          <p14:tracePt t="11220" x="5599113" y="2860675"/>
          <p14:tracePt t="11232" x="5599113" y="2863850"/>
          <p14:tracePt t="11274" x="5599113" y="2860675"/>
          <p14:tracePt t="11288" x="5599113" y="2857500"/>
          <p14:tracePt t="11308" x="5599113" y="2852738"/>
          <p14:tracePt t="11322" x="5599113" y="2846388"/>
          <p14:tracePt t="11343" x="5603875" y="2841625"/>
          <p14:tracePt t="11356" x="5607050" y="2838450"/>
          <p14:tracePt t="11370" x="5614988" y="2833688"/>
          <p14:tracePt t="11384" x="5618163" y="2833688"/>
          <p14:tracePt t="11390" x="5622925" y="2830513"/>
          <p14:tracePt t="11398" x="5626100" y="2830513"/>
          <p14:tracePt t="11410" x="5634038" y="2827338"/>
          <p14:tracePt t="11411" x="5645150" y="2827338"/>
          <p14:tracePt t="11420" x="5656263" y="2819400"/>
          <p14:tracePt t="11432" x="5683250" y="2819400"/>
          <p14:tracePt t="11442" x="5697538" y="2819400"/>
          <p14:tracePt t="11453" x="5716588" y="2819400"/>
          <p14:tracePt t="11466" x="5732463" y="2819400"/>
          <p14:tracePt t="11467" x="5735638" y="2819400"/>
          <p14:tracePt t="11476" x="5746750" y="2819400"/>
          <p14:tracePt t="11487" x="5762625" y="2819400"/>
          <p14:tracePt t="11498" x="5770563" y="2819400"/>
          <p14:tracePt t="11509" x="5776913" y="2819400"/>
          <p14:tracePt t="11521" x="5781675" y="2819400"/>
          <p14:tracePt t="11523" x="5788025" y="2819400"/>
          <p14:tracePt t="11532" x="5792788" y="2819400"/>
          <p14:tracePt t="11543" x="5795963" y="2819400"/>
          <p14:tracePt t="11554" x="5800725" y="2819400"/>
          <p14:tracePt t="11565" x="5803900" y="2819400"/>
          <p14:tracePt t="11577" x="5807075" y="2819400"/>
          <p14:tracePt t="11694" x="5803900" y="2819400"/>
          <p14:tracePt t="11714" x="5800725" y="2819400"/>
          <p14:tracePt t="11742" x="5795963" y="2819400"/>
          <p14:tracePt t="11762" x="5792788" y="2819400"/>
          <p14:tracePt t="11804" x="5792788" y="2827338"/>
          <p14:tracePt t="11824" x="5792788" y="2830513"/>
          <p14:tracePt t="11865" x="5792788" y="2833688"/>
          <p14:tracePt t="11879" x="5784850" y="2833688"/>
          <p14:tracePt t="11893" x="5781675" y="2838450"/>
          <p14:tracePt t="11907" x="5781675" y="2841625"/>
          <p14:tracePt t="11913" x="5776913" y="2841625"/>
          <p14:tracePt t="11927" x="5773738" y="2846388"/>
          <p14:tracePt t="11941" x="5770563" y="2849563"/>
          <p14:tracePt t="11955" x="5765800" y="2849563"/>
          <p14:tracePt t="11961" x="5765800" y="2852738"/>
          <p14:tracePt t="11975" x="5762625" y="2860675"/>
          <p14:tracePt t="11989" x="5754688" y="2860675"/>
          <p14:tracePt t="12010" x="5751513" y="2860675"/>
          <p14:tracePt t="12016" x="5751513" y="2863850"/>
          <p14:tracePt t="12031" x="5751513" y="2868613"/>
          <p14:tracePt t="12037" x="5746750" y="2868613"/>
          <p14:tracePt t="12051" x="5746750" y="2871788"/>
          <p14:tracePt t="12058" x="5743575" y="2871788"/>
          <p14:tracePt t="12065" x="5743575" y="2876550"/>
          <p14:tracePt t="12076" x="5738813" y="2879725"/>
          <p14:tracePt t="12087" x="5738813" y="2890838"/>
          <p14:tracePt t="12099" x="5735638" y="2898775"/>
          <p14:tracePt t="12109" x="5732463" y="2901950"/>
          <p14:tracePt t="12120" x="5724525" y="2917825"/>
          <p14:tracePt t="12132" x="5724525" y="2921000"/>
          <p14:tracePt t="12134" x="5721350" y="2921000"/>
          <p14:tracePt t="12142" x="5721350" y="2925763"/>
          <p14:tracePt t="12155" x="5716588" y="2932113"/>
          <p14:tracePt t="12165" x="5716588" y="2936875"/>
          <p14:tracePt t="12176" x="5713413" y="2940050"/>
          <p14:tracePt t="12187" x="5708650" y="2947988"/>
          <p14:tracePt t="12189" x="5708650" y="2951163"/>
          <p14:tracePt t="12198" x="5708650" y="2955925"/>
          <p14:tracePt t="12210" x="5705475" y="2967038"/>
          <p14:tracePt t="12221" x="5705475" y="2974975"/>
          <p14:tracePt t="12231" x="5697538" y="2992438"/>
          <p14:tracePt t="12244" x="5694363" y="3011488"/>
          <p14:tracePt t="12254" x="5694363" y="3019425"/>
          <p14:tracePt t="12264" x="5691188" y="3030538"/>
          <p14:tracePt t="12276" x="5691188" y="3035300"/>
          <p14:tracePt t="12287" x="5691188" y="3041650"/>
          <p14:tracePt t="12299" x="5691188" y="3049588"/>
          <p14:tracePt t="12309" x="5691188" y="3057525"/>
          <p14:tracePt t="12320" x="5686425" y="3065463"/>
          <p14:tracePt t="12332" x="5686425" y="3071813"/>
          <p14:tracePt t="12334" x="5686425" y="3076575"/>
          <p14:tracePt t="12343" x="5686425" y="3084513"/>
          <p14:tracePt t="12354" x="5683250" y="3090863"/>
          <p14:tracePt t="12365" x="5683250" y="3095625"/>
          <p14:tracePt t="12375" x="5683250" y="3101975"/>
          <p14:tracePt t="12387" x="5683250" y="3106738"/>
          <p14:tracePt t="12398" x="5675313" y="3114675"/>
          <p14:tracePt t="12416" x="5675313" y="3117850"/>
          <p14:tracePt t="12485" x="5678488" y="3117850"/>
          <p14:tracePt t="12505" x="5683250" y="3109913"/>
          <p14:tracePt t="12519" x="5683250" y="3106738"/>
          <p14:tracePt t="12526" x="5686425" y="3106738"/>
          <p14:tracePt t="12533" x="5686425" y="3101975"/>
          <p14:tracePt t="12543" x="5691188" y="3101975"/>
          <p14:tracePt t="12554" x="5691188" y="3098800"/>
          <p14:tracePt t="12565" x="5694363" y="3095625"/>
          <p14:tracePt t="12567" x="5697538" y="3090863"/>
          <p14:tracePt t="12575" x="5702300" y="3087688"/>
          <p14:tracePt t="12588" x="5716588" y="3076575"/>
          <p14:tracePt t="12598" x="5721350" y="3071813"/>
          <p14:tracePt t="12609" x="5735638" y="3060700"/>
          <p14:tracePt t="12621" x="5743575" y="3054350"/>
          <p14:tracePt t="12623" x="5751513" y="3049588"/>
          <p14:tracePt t="12632" x="5754688" y="3049588"/>
          <p14:tracePt t="12643" x="5765800" y="3038475"/>
          <p14:tracePt t="12654" x="5773738" y="3035300"/>
          <p14:tracePt t="12665" x="5781675" y="3030538"/>
          <p14:tracePt t="12677" x="5781675" y="3022600"/>
          <p14:tracePt t="12678" x="5784850" y="3019425"/>
          <p14:tracePt t="12687" x="5788025" y="3011488"/>
          <p14:tracePt t="12698" x="5795963" y="3000375"/>
          <p14:tracePt t="12710" x="5803900" y="2997200"/>
          <p14:tracePt t="12720" x="5811838" y="2986088"/>
          <p14:tracePt t="12733" x="5815013" y="2974975"/>
          <p14:tracePt t="12743" x="5815013" y="2970213"/>
          <p14:tracePt t="12753" x="5822950" y="2959100"/>
          <p14:tracePt t="12765" x="5830888" y="2951163"/>
          <p14:tracePt t="12766" x="5834063" y="2940050"/>
          <p14:tracePt t="12776" x="5837238" y="2928938"/>
          <p14:tracePt t="12788" x="5845175" y="2909888"/>
          <p14:tracePt t="12798" x="5853113" y="2898775"/>
          <p14:tracePt t="12809" x="5864225" y="2887663"/>
          <p14:tracePt t="12821" x="5867400" y="2876550"/>
          <p14:tracePt t="12823" x="5872163" y="2871788"/>
          <p14:tracePt t="12832" x="5880100" y="2868613"/>
          <p14:tracePt t="12842" x="5886450" y="2852738"/>
          <p14:tracePt t="12854" x="5891213" y="2849563"/>
          <p14:tracePt t="12865" x="5894388" y="2841625"/>
          <p14:tracePt t="12878" x="5905500" y="2827338"/>
          <p14:tracePt t="12887" x="5905500" y="2822575"/>
          <p14:tracePt t="12898" x="5910263" y="2808288"/>
          <p14:tracePt t="12911" x="5913438" y="2803525"/>
          <p14:tracePt t="12920" x="5913438" y="2800350"/>
          <p14:tracePt t="12932" x="5916613" y="2792413"/>
          <p14:tracePt t="12952" x="5916613" y="2789238"/>
          <p14:tracePt t="12959" x="5916613" y="2781300"/>
          <p14:tracePt t="12974" x="5916613" y="2778125"/>
          <p14:tracePt t="12980" x="5916613" y="2773363"/>
          <p14:tracePt t="12987" x="5913438" y="2770188"/>
          <p14:tracePt t="12998" x="5913438" y="2767013"/>
          <p14:tracePt t="13009" x="5910263" y="2762250"/>
          <p14:tracePt t="13021" x="5897563" y="2751138"/>
          <p14:tracePt t="13031" x="5894388" y="2747963"/>
          <p14:tracePt t="13042" x="5886450" y="2740025"/>
          <p14:tracePt t="13054" x="5875338" y="2740025"/>
          <p14:tracePt t="13056" x="5872163" y="2736850"/>
          <p14:tracePt t="13064" x="5867400" y="2732088"/>
          <p14:tracePt t="13076" x="5864225" y="2728913"/>
          <p14:tracePt t="13087" x="5848350" y="2713038"/>
          <p14:tracePt t="13098" x="5837238" y="2709863"/>
          <p14:tracePt t="13110" x="5834063" y="2706688"/>
          <p14:tracePt t="13111" x="5830888" y="2701925"/>
          <p14:tracePt t="13120" x="5822950" y="2693988"/>
          <p14:tracePt t="13132" x="5818188" y="2687638"/>
          <p14:tracePt t="13143" x="5815013" y="2687638"/>
          <p14:tracePt t="13154" x="5807075" y="2682875"/>
          <p14:tracePt t="13166" x="5800725" y="2679700"/>
          <p14:tracePt t="13176" x="5792788" y="2679700"/>
          <p14:tracePt t="13187" x="5784850" y="2679700"/>
          <p14:tracePt t="13198" x="5776913" y="2679700"/>
          <p14:tracePt t="13200" x="5773738" y="2679700"/>
          <p14:tracePt t="13209" x="5765800" y="2674938"/>
          <p14:tracePt t="13221" x="5754688" y="2674938"/>
          <p14:tracePt t="13232" x="5751513" y="2671763"/>
          <p14:tracePt t="13242" x="5735638" y="2671763"/>
          <p14:tracePt t="13254" x="5732463" y="2671763"/>
          <p14:tracePt t="13256" x="5727700" y="2671763"/>
          <p14:tracePt t="13265" x="5724525" y="2671763"/>
          <p14:tracePt t="13276" x="5716588" y="2671763"/>
          <p14:tracePt t="13287" x="5705475" y="2671763"/>
          <p14:tracePt t="13298" x="5697538" y="2671763"/>
          <p14:tracePt t="13310" x="5683250" y="2671763"/>
          <p14:tracePt t="13321" x="5675313" y="2671763"/>
          <p14:tracePt t="13331" x="5659438" y="2671763"/>
          <p14:tracePt t="13343" x="5653088" y="2671763"/>
          <p14:tracePt t="13345" x="5634038" y="2671763"/>
          <p14:tracePt t="13354" x="5626100" y="2671763"/>
          <p14:tracePt t="13366" x="5603875" y="2674938"/>
          <p14:tracePt t="13376" x="5595938" y="2674938"/>
          <p14:tracePt t="13387" x="5568950" y="2682875"/>
          <p14:tracePt t="13399" x="5557838" y="2682875"/>
          <p14:tracePt t="13400" x="5549900" y="2687638"/>
          <p14:tracePt t="13409" x="5546725" y="2687638"/>
          <p14:tracePt t="13421" x="5524500" y="2693988"/>
          <p14:tracePt t="13432" x="5516563" y="2693988"/>
          <p14:tracePt t="13434" x="5513388" y="2698750"/>
          <p14:tracePt t="13442" x="5508625" y="2698750"/>
          <p14:tracePt t="13455" x="5497513" y="2698750"/>
          <p14:tracePt t="13456" x="5497513" y="2701925"/>
          <p14:tracePt t="13465" x="5494338" y="2706688"/>
          <p14:tracePt t="13476" x="5489575" y="2713038"/>
          <p14:tracePt t="13486" x="5489575" y="2717800"/>
          <p14:tracePt t="13498" x="5486400" y="2724150"/>
          <p14:tracePt t="13510" x="5483225" y="2732088"/>
          <p14:tracePt t="13521" x="5475288" y="2736850"/>
          <p14:tracePt t="13531" x="5475288" y="2740025"/>
          <p14:tracePt t="13544" x="5475288" y="2743200"/>
          <p14:tracePt t="13545" x="5475288" y="2747963"/>
          <p14:tracePt t="13554" x="5475288" y="2754313"/>
          <p14:tracePt t="13565" x="5475288" y="2762250"/>
          <p14:tracePt t="13576" x="5478463" y="2762250"/>
          <p14:tracePt t="13587" x="5483225" y="2770188"/>
          <p14:tracePt t="13598" x="5483225" y="2773363"/>
          <p14:tracePt t="13609" x="5483225" y="2778125"/>
          <p14:tracePt t="13620" x="5486400" y="2781300"/>
          <p14:tracePt t="13640" x="5486400" y="2789238"/>
          <p14:tracePt t="13654" x="5486400" y="2792413"/>
          <p14:tracePt t="13661" x="5489575" y="2792413"/>
          <p14:tracePt t="13676" x="5494338" y="2792413"/>
          <p14:tracePt t="13696" x="5497513" y="2792413"/>
          <p14:tracePt t="13709" x="5502275" y="2792413"/>
          <p14:tracePt t="13723" x="5508625" y="2792413"/>
          <p14:tracePt t="13737" x="5513388" y="2792413"/>
          <p14:tracePt t="13750" x="5516563" y="2792413"/>
          <p14:tracePt t="13757" x="5519738" y="2792413"/>
          <p14:tracePt t="13765" x="5524500" y="2792413"/>
          <p14:tracePt t="13776" x="5527675" y="2797175"/>
          <p14:tracePt t="13787" x="5543550" y="2800350"/>
          <p14:tracePt t="13799" x="5554663" y="2800350"/>
          <p14:tracePt t="13809" x="5568950" y="2803525"/>
          <p14:tracePt t="13820" x="5592763" y="2811463"/>
          <p14:tracePt t="13833" x="5607050" y="2811463"/>
          <p14:tracePt t="13834" x="5622925" y="2811463"/>
          <p14:tracePt t="13843" x="5637213" y="2816225"/>
          <p14:tracePt t="13854" x="5672138" y="2827338"/>
          <p14:tracePt t="13865" x="5691188" y="2827338"/>
          <p14:tracePt t="13877" x="5716588" y="2833688"/>
          <p14:tracePt t="13888" x="5735638" y="2838450"/>
          <p14:tracePt t="13898" x="5746750" y="2841625"/>
          <p14:tracePt t="13909" x="5757863" y="2841625"/>
          <p14:tracePt t="13920" x="5770563" y="2841625"/>
          <p14:tracePt t="13932" x="5781675" y="2841625"/>
          <p14:tracePt t="13944" x="5795963" y="2841625"/>
          <p14:tracePt t="13954" x="5800725" y="2841625"/>
          <p14:tracePt t="13965" x="5815013" y="2841625"/>
          <p14:tracePt t="13977" x="5818188" y="2841625"/>
          <p14:tracePt t="13978" x="5822950" y="2841625"/>
          <p14:tracePt t="13987" x="5830888" y="2841625"/>
          <p14:tracePt t="13999" x="5842000" y="2841625"/>
          <p14:tracePt t="14009" x="5845175" y="2841625"/>
          <p14:tracePt t="14020" x="5864225" y="2841625"/>
          <p14:tracePt t="14032" x="5867400" y="2841625"/>
          <p14:tracePt t="14034" x="5875338" y="2841625"/>
          <p14:tracePt t="14043" x="5883275" y="2838450"/>
          <p14:tracePt t="14054" x="5891213" y="2838450"/>
          <p14:tracePt t="14065" x="5897563" y="2838450"/>
          <p14:tracePt t="14076" x="5910263" y="2833688"/>
          <p14:tracePt t="14088" x="5921375" y="2830513"/>
          <p14:tracePt t="14098" x="5924550" y="2830513"/>
          <p14:tracePt t="14109" x="5932488" y="2822575"/>
          <p14:tracePt t="14121" x="5940425" y="2819400"/>
          <p14:tracePt t="14123" x="5943600" y="2819400"/>
          <p14:tracePt t="14132" x="5946775" y="2819400"/>
          <p14:tracePt t="14143" x="5951538" y="2816225"/>
          <p14:tracePt t="14154" x="5951538" y="2811463"/>
          <p14:tracePt t="14165" x="5954713" y="2811463"/>
          <p14:tracePt t="14177" x="5959475" y="2808288"/>
          <p14:tracePt t="14187" x="5959475" y="2803525"/>
          <p14:tracePt t="14205" x="5959475" y="2800350"/>
          <p14:tracePt t="14218" x="5959475" y="2792413"/>
          <p14:tracePt t="14239" x="5959475" y="2789238"/>
          <p14:tracePt t="14253" x="5959475" y="2786063"/>
          <p14:tracePt t="14260" x="5954713" y="2781300"/>
          <p14:tracePt t="14266" x="5954713" y="2778125"/>
          <p14:tracePt t="14276" x="5954713" y="2773363"/>
          <p14:tracePt t="14288" x="5951538" y="2759075"/>
          <p14:tracePt t="14299" x="5946775" y="2754313"/>
          <p14:tracePt t="14309" x="5935663" y="2736850"/>
          <p14:tracePt t="14322" x="5935663" y="2724150"/>
          <p14:tracePt t="14323" x="5932488" y="2713038"/>
          <p14:tracePt t="14332" x="5924550" y="2706688"/>
          <p14:tracePt t="14343" x="5916613" y="2690813"/>
          <p14:tracePt t="14354" x="5913438" y="2687638"/>
          <p14:tracePt t="14356" x="5910263" y="2682875"/>
          <p14:tracePt t="14365" x="5910263" y="2671763"/>
          <p14:tracePt t="14377" x="5902325" y="2671763"/>
          <p14:tracePt t="14378" x="5897563" y="2668588"/>
          <p14:tracePt t="14387" x="5894388" y="2663825"/>
          <p14:tracePt t="14398" x="5886450" y="2660650"/>
          <p14:tracePt t="14410" x="5883275" y="2657475"/>
          <p14:tracePt t="14411" x="5880100" y="2657475"/>
          <p14:tracePt t="14425" x="5875338" y="2657475"/>
          <p14:tracePt t="14432" x="5867400" y="2657475"/>
          <p14:tracePt t="14443" x="5864225" y="2660650"/>
          <p14:tracePt t="14453" x="5864225" y="2668588"/>
          <p14:tracePt t="14466" x="5861050" y="2671763"/>
          <p14:tracePt t="14467" x="5861050" y="2674938"/>
          <p14:tracePt t="14480" x="5861050" y="2682875"/>
          <p14:tracePt t="14487" x="5861050" y="2687638"/>
          <p14:tracePt t="14498" x="5861050" y="2690813"/>
          <p14:tracePt t="14509" x="5861050" y="2693988"/>
          <p14:tracePt t="14521" x="5861050" y="2701925"/>
          <p14:tracePt t="14531" x="5861050" y="2706688"/>
          <p14:tracePt t="14543" x="5861050" y="2720975"/>
          <p14:tracePt t="14554" x="5861050" y="2724150"/>
          <p14:tracePt t="14556" x="5861050" y="2728913"/>
          <p14:tracePt t="14565" x="5861050" y="2740025"/>
          <p14:tracePt t="14577" x="5861050" y="2751138"/>
          <p14:tracePt t="14587" x="5861050" y="2770188"/>
          <p14:tracePt t="14598" x="5861050" y="2800350"/>
          <p14:tracePt t="14610" x="5861050" y="2822575"/>
          <p14:tracePt t="14611" x="5861050" y="2852738"/>
          <p14:tracePt t="14620" x="5861050" y="2882900"/>
          <p14:tracePt t="14631" x="5861050" y="2967038"/>
          <p14:tracePt t="14643" x="5861050" y="3016250"/>
          <p14:tracePt t="14654" x="5861050" y="3090863"/>
          <p14:tracePt t="14666" x="5861050" y="3144838"/>
          <p14:tracePt t="14676" x="5861050" y="3167063"/>
          <p14:tracePt t="14687" x="5856288" y="3197225"/>
          <p14:tracePt t="14698" x="5856288" y="3208338"/>
          <p14:tracePt t="14700" x="5856288" y="3219450"/>
          <p14:tracePt t="14709" x="5856288" y="3224213"/>
          <p14:tracePt t="14721" x="5856288" y="3235325"/>
          <p14:tracePt t="14732" x="5856288" y="3246438"/>
          <p14:tracePt t="14743" x="5856288" y="3254375"/>
          <p14:tracePt t="14755" x="5856288" y="3257550"/>
          <p14:tracePt t="14756" x="5856288" y="3260725"/>
          <p14:tracePt t="14765" x="5856288" y="3265488"/>
          <p14:tracePt t="14776" x="5856288" y="3268663"/>
          <p14:tracePt t="14789" x="5856288" y="3276600"/>
          <p14:tracePt t="14845" x="5861050" y="3276600"/>
          <p14:tracePt t="14879" x="5864225" y="3276600"/>
          <p14:tracePt t="14900" x="5867400" y="3276600"/>
          <p14:tracePt t="14920" x="5872163" y="3276600"/>
          <p14:tracePt t="14962" x="5872163" y="3273425"/>
          <p14:tracePt t="15107" x="5875338" y="3273425"/>
          <p14:tracePt t="15155" x="5883275" y="3273425"/>
          <p14:tracePt t="15175" x="5886450" y="3273425"/>
          <p14:tracePt t="15196" x="5886450" y="3268663"/>
          <p14:tracePt t="15209" x="5891213" y="3268663"/>
          <p14:tracePt t="15223" x="5894388" y="3268663"/>
          <p14:tracePt t="15237" x="5897563" y="3268663"/>
          <p14:tracePt t="15250" x="5902325" y="3265488"/>
          <p14:tracePt t="15271" x="5905500" y="3265488"/>
          <p14:tracePt t="15278" x="5913438" y="3260725"/>
          <p14:tracePt t="15285" x="5916613" y="3260725"/>
          <p14:tracePt t="15292" x="5921375" y="3260725"/>
          <p14:tracePt t="15299" x="5924550" y="3257550"/>
          <p14:tracePt t="15310" x="5927725" y="3257550"/>
          <p14:tracePt t="15320" x="5946775" y="3254375"/>
          <p14:tracePt t="15332" x="5951538" y="3249613"/>
          <p14:tracePt t="15333" x="5962650" y="3249613"/>
          <p14:tracePt t="15343" x="5970588" y="3243263"/>
          <p14:tracePt t="15354" x="5984875" y="3238500"/>
          <p14:tracePt t="15365" x="5995988" y="3235325"/>
          <p14:tracePt t="15375" x="6011863" y="3219450"/>
          <p14:tracePt t="15388" x="6015038" y="3213100"/>
          <p14:tracePt t="15389" x="6026150" y="3205163"/>
          <p14:tracePt t="15398" x="6030913" y="3194050"/>
          <p14:tracePt t="15409" x="6038850" y="3178175"/>
          <p14:tracePt t="15421" x="6042025" y="3175000"/>
          <p14:tracePt t="15423" x="6042025" y="3167063"/>
          <p14:tracePt t="15432" x="6049963" y="3163888"/>
          <p14:tracePt t="15444" x="6053138" y="3159125"/>
          <p14:tracePt t="15454" x="6053138" y="3151188"/>
          <p14:tracePt t="15465" x="6053138" y="3148013"/>
          <p14:tracePt t="15478" x="6053138" y="3144838"/>
          <p14:tracePt t="15487" x="6045200" y="3144838"/>
          <p14:tracePt t="15499" x="6038850" y="3144838"/>
          <p14:tracePt t="15509" x="6026150" y="3148013"/>
          <p14:tracePt t="15520" x="5989638" y="3151188"/>
          <p14:tracePt t="15532" x="5954713" y="3159125"/>
          <p14:tracePt t="15534" x="5913438" y="3159125"/>
          <p14:tracePt t="15543" x="5872163" y="3175000"/>
          <p14:tracePt t="15554" x="5815013" y="3186113"/>
          <p14:tracePt t="15566" x="5788025" y="3197225"/>
          <p14:tracePt t="15567" x="5773738" y="3205163"/>
          <p14:tracePt t="15575" x="5754688" y="3216275"/>
          <p14:tracePt t="15588" x="5738813" y="3230563"/>
          <p14:tracePt t="15598" x="5732463" y="3243263"/>
          <p14:tracePt t="15609" x="5708650" y="3260725"/>
          <p14:tracePt t="15621" x="5697538" y="3279775"/>
          <p14:tracePt t="15622" x="5691188" y="3292475"/>
          <p14:tracePt t="15631" x="5686425" y="3306763"/>
          <p14:tracePt t="15643" x="5683250" y="3325813"/>
          <p14:tracePt t="15654" x="5683250" y="3336925"/>
          <p14:tracePt t="15665" x="5675313" y="3355975"/>
          <p14:tracePt t="15676" x="5675313" y="3367088"/>
          <p14:tracePt t="15678" x="5678488" y="3375025"/>
          <p14:tracePt t="15687" x="5678488" y="3394075"/>
          <p14:tracePt t="15698" x="5686425" y="3419475"/>
          <p14:tracePt t="15710" x="5694363" y="3432175"/>
          <p14:tracePt t="15720" x="5716588" y="3465513"/>
          <p14:tracePt t="15733" x="5757863" y="3492500"/>
          <p14:tracePt t="15743" x="5781675" y="3506788"/>
          <p14:tracePt t="15754" x="5830888" y="3517900"/>
          <p14:tracePt t="15765" x="5861050" y="3517900"/>
          <p14:tracePt t="15767" x="5891213" y="3517900"/>
          <p14:tracePt t="15775" x="5924550" y="3514725"/>
          <p14:tracePt t="15788" x="6003925" y="3481388"/>
          <p14:tracePt t="15798" x="6038850" y="3457575"/>
          <p14:tracePt t="15809" x="6099175" y="3416300"/>
          <p14:tracePt t="15821" x="6135688" y="3397250"/>
          <p14:tracePt t="15823" x="6162675" y="3375025"/>
          <p14:tracePt t="15832" x="6189663" y="3355975"/>
          <p14:tracePt t="15843" x="6249988" y="3322638"/>
          <p14:tracePt t="15854" x="6272213" y="3309938"/>
          <p14:tracePt t="15864" x="6313488" y="3292475"/>
          <p14:tracePt t="15878" x="6354763" y="3276600"/>
          <p14:tracePt t="15887" x="6367463" y="3265488"/>
          <p14:tracePt t="15898" x="6384925" y="3254375"/>
          <p14:tracePt t="15909" x="6397625" y="3249613"/>
          <p14:tracePt t="15911" x="6400800" y="3243263"/>
          <p14:tracePt t="15921" x="6403975" y="3238500"/>
          <p14:tracePt t="15932" x="6419850" y="3230563"/>
          <p14:tracePt t="15945" x="6423025" y="3227388"/>
          <p14:tracePt t="15953" x="6423025" y="3224213"/>
          <p14:tracePt t="16276" x="6488113" y="3178175"/>
          <p14:tracePt t="16282" x="6589713" y="3101975"/>
          <p14:tracePt t="16310" x="6865938" y="2917825"/>
          <p14:tracePt t="16321" x="6910388" y="2879725"/>
          <p14:tracePt t="16332" x="6997700" y="2803525"/>
          <p14:tracePt t="16343" x="7035800" y="2751138"/>
          <p14:tracePt t="16345" x="7085013" y="2693988"/>
          <p14:tracePt t="16354" x="7142163" y="2619375"/>
          <p14:tracePt t="16366" x="7281863" y="2452688"/>
          <p14:tracePt t="16376" x="7345363" y="2351088"/>
          <p14:tracePt t="16387" x="7473950" y="2112963"/>
          <p14:tracePt t="16399" x="7515225" y="2047875"/>
          <p14:tracePt t="16400" x="7531100" y="2006600"/>
          <p14:tracePt t="16409" x="7545388" y="1987550"/>
          <p14:tracePt t="16421" x="7556500" y="1962150"/>
          <p14:tracePt t="16432" x="7561263" y="1957388"/>
          <p14:tracePt t="16443" x="7567613" y="1949450"/>
          <p14:tracePt t="16454" x="7572375" y="1943100"/>
          <p14:tracePt t="16456" x="7572375" y="1938338"/>
          <p14:tracePt t="16468" x="7572375" y="1935163"/>
          <p14:tracePt t="16476" x="7572375" y="1930400"/>
          <p14:tracePt t="16487" x="7572375" y="1927225"/>
          <p14:tracePt t="16498" x="7572375" y="1919288"/>
          <p14:tracePt t="16510" x="7564438" y="1908175"/>
          <p14:tracePt t="16523" x="7561263" y="1905000"/>
          <p14:tracePt t="16531" x="7556500" y="1900238"/>
          <p14:tracePt t="16544" x="7553325" y="1897063"/>
          <p14:tracePt t="16545" x="7545388" y="1893888"/>
          <p14:tracePt t="16554" x="7537450" y="1885950"/>
          <p14:tracePt t="16565" x="7507288" y="1882775"/>
          <p14:tracePt t="16576" x="7470775" y="1874838"/>
          <p14:tracePt t="16587" x="7307263" y="1874838"/>
          <p14:tracePt t="16599" x="7129463" y="1874838"/>
          <p14:tracePt t="16609" x="7046913" y="1874838"/>
          <p14:tracePt t="16620" x="6907213" y="1866900"/>
          <p14:tracePt t="16632" x="6842125" y="1858963"/>
          <p14:tracePt t="16634" x="6781800" y="1858963"/>
          <p14:tracePt t="16642" x="6732588" y="1851025"/>
          <p14:tracePt t="16655" x="6661150" y="1851025"/>
          <p14:tracePt t="16665" x="6627813" y="1851025"/>
          <p14:tracePt t="16676" x="6581775" y="1847850"/>
          <p14:tracePt t="16687" x="6567488" y="1847850"/>
          <p14:tracePt t="16689" x="6543675" y="1847850"/>
          <p14:tracePt t="16698" x="6513513" y="1847850"/>
          <p14:tracePt t="16710" x="6469063" y="1855788"/>
          <p14:tracePt t="16721" x="6434138" y="1863725"/>
          <p14:tracePt t="16731" x="6367463" y="1882775"/>
          <p14:tracePt t="16744" x="6305550" y="1916113"/>
          <p14:tracePt t="16754" x="6280150" y="1935163"/>
          <p14:tracePt t="16765" x="6203950" y="2017713"/>
          <p14:tracePt t="16776" x="6165850" y="2074863"/>
          <p14:tracePt t="16779" x="6132513" y="2127250"/>
          <p14:tracePt t="16787" x="6102350" y="2184400"/>
          <p14:tracePt t="16799" x="6072188" y="2230438"/>
          <p14:tracePt t="16800" x="6049963" y="2274888"/>
          <p14:tracePt t="16809" x="6030913" y="2309813"/>
          <p14:tracePt t="16820" x="5992813" y="2389188"/>
          <p14:tracePt t="16832" x="5976938" y="2449513"/>
          <p14:tracePt t="16833" x="5954713" y="2513013"/>
          <p14:tracePt t="16843" x="5946775" y="2584450"/>
          <p14:tracePt t="16854" x="5921375" y="2717800"/>
          <p14:tracePt t="16865" x="5921375" y="2781300"/>
          <p14:tracePt t="16876" x="5921375" y="2860675"/>
          <p14:tracePt t="16888" x="5921375" y="2913063"/>
          <p14:tracePt t="16889" x="5924550" y="2955925"/>
          <p14:tracePt t="16898" x="5932488" y="3008313"/>
          <p14:tracePt t="16909" x="5946775" y="3109913"/>
          <p14:tracePt t="16920" x="5954713" y="3144838"/>
          <p14:tracePt t="16931" x="5973763" y="3230563"/>
          <p14:tracePt t="16944" x="5989638" y="3306763"/>
          <p14:tracePt t="16954" x="6000750" y="3328988"/>
          <p14:tracePt t="16965" x="6011863" y="3370263"/>
          <p14:tracePt t="16976" x="6011863" y="3378200"/>
          <p14:tracePt t="16978" x="6015038" y="3382963"/>
          <p14:tracePt t="16987" x="6022975" y="3394075"/>
          <p14:tracePt t="16999" x="6026150" y="3408363"/>
          <p14:tracePt t="17010" x="6030913" y="3413125"/>
          <p14:tracePt t="17020" x="6042025" y="3432175"/>
          <p14:tracePt t="17032" x="6053138" y="3446463"/>
          <p14:tracePt t="17034" x="6064250" y="3465513"/>
          <p14:tracePt t="17043" x="6083300" y="3487738"/>
          <p14:tracePt t="17054" x="6113463" y="3533775"/>
          <p14:tracePt t="17065" x="6121400" y="3541713"/>
          <p14:tracePt t="17067" x="6132513" y="3552825"/>
          <p14:tracePt t="17076" x="6143625" y="3560763"/>
          <p14:tracePt t="17088" x="6151563" y="3567113"/>
          <p14:tracePt t="17098" x="6154738" y="3567113"/>
          <p14:tracePt t="17109" x="6170613" y="3567113"/>
          <p14:tracePt t="17121" x="6173788" y="3556000"/>
          <p14:tracePt t="17122" x="6184900" y="3541713"/>
          <p14:tracePt t="17131" x="6192838" y="3522663"/>
          <p14:tracePt t="17144" x="6203950" y="3457575"/>
          <p14:tracePt t="17154" x="6211888" y="3435350"/>
          <p14:tracePt t="17164" x="6211888" y="3382963"/>
          <p14:tracePt t="17177" x="6211888" y="3359150"/>
          <p14:tracePt t="17178" x="6211888" y="3344863"/>
          <p14:tracePt t="17187" x="6211888" y="3328988"/>
          <p14:tracePt t="17199" x="6208713" y="3295650"/>
          <p14:tracePt t="17209" x="6203950" y="3276600"/>
          <p14:tracePt t="17212" x="6196013" y="3260725"/>
          <p14:tracePt t="17220" x="6196013" y="3254375"/>
          <p14:tracePt t="17232" x="6189663" y="3230563"/>
          <p14:tracePt t="17243" x="6181725" y="3227388"/>
          <p14:tracePt t="17253" x="6173788" y="3216275"/>
          <p14:tracePt t="17265" x="6170613" y="3213100"/>
          <p14:tracePt t="17267" x="6165850" y="3208338"/>
          <p14:tracePt t="17276" x="6162675" y="3208338"/>
          <p14:tracePt t="17288" x="6148388" y="3208338"/>
          <p14:tracePt t="17298" x="6143625" y="3208338"/>
          <p14:tracePt t="17309" x="6124575" y="3208338"/>
          <p14:tracePt t="17321" x="6121400" y="3216275"/>
          <p14:tracePt t="17323" x="6105525" y="3219450"/>
          <p14:tracePt t="17332" x="6094413" y="3224213"/>
          <p14:tracePt t="17343" x="6072188" y="3238500"/>
          <p14:tracePt t="17354" x="6064250" y="3246438"/>
          <p14:tracePt t="17364" x="6049963" y="3254375"/>
          <p14:tracePt t="17377" x="6034088" y="3268663"/>
          <p14:tracePt t="17387" x="6030913" y="3273425"/>
          <p14:tracePt t="17398" x="6022975" y="3279775"/>
          <p14:tracePt t="17410" x="6015038" y="3284538"/>
          <p14:tracePt t="17411" x="6015038" y="3287713"/>
          <p14:tracePt t="17421" x="6015038" y="3292475"/>
          <p14:tracePt t="17431" x="6011863" y="3295650"/>
          <p14:tracePt t="17443" x="6007100" y="3295650"/>
          <p14:tracePt t="17453" x="6003925" y="3298825"/>
          <p14:tracePt t="17465" x="6003925" y="3303588"/>
          <p14:tracePt t="17480" x="6003925" y="3306763"/>
          <p14:tracePt t="17536" x="6003925" y="3314700"/>
          <p14:tracePt t="17576" x="6003925" y="3317875"/>
          <p14:tracePt t="17666" x="6003925" y="3309938"/>
          <p14:tracePt t="17679" x="6003925" y="3306763"/>
          <p14:tracePt t="17709" x="6003925" y="3303588"/>
          <p14:tracePt t="17721" x="6003925" y="3298825"/>
          <p14:tracePt t="17734" x="6003925" y="3295650"/>
          <p14:tracePt t="17748" x="6003925" y="3292475"/>
          <p14:tracePt t="17762" x="6003925" y="3287713"/>
          <p14:tracePt t="17783" x="6003925" y="3284538"/>
          <p14:tracePt t="17796" x="6003925" y="3276600"/>
          <p14:tracePt t="17803" x="6007100" y="3276600"/>
          <p14:tracePt t="17817" x="6011863" y="3273425"/>
          <p14:tracePt t="17838" x="6019800" y="3273425"/>
          <p14:tracePt t="17852" x="6022975" y="3273425"/>
          <p14:tracePt t="17872" x="6026150" y="3273425"/>
          <p14:tracePt t="17942" x="6026150" y="3279775"/>
          <p14:tracePt t="17968" x="6022975" y="3279775"/>
          <p14:tracePt t="17983" x="6022975" y="3276600"/>
          <p14:tracePt t="18361" x="6129338" y="3216275"/>
          <p14:tracePt t="18367" x="6288088" y="3121025"/>
          <p14:tracePt t="18398" x="6778625" y="2863850"/>
          <p14:tracePt t="18409" x="6986588" y="2668588"/>
          <p14:tracePt t="18421" x="7104063" y="2551113"/>
          <p14:tracePt t="18423" x="7197725" y="2452688"/>
          <p14:tracePt t="18431" x="7292975" y="2370138"/>
          <p14:tracePt t="18444" x="7424738" y="2165350"/>
          <p14:tracePt t="18454" x="7481888" y="2047875"/>
          <p14:tracePt t="18465" x="7553325" y="1919288"/>
          <p14:tracePt t="18477" x="7583488" y="1874838"/>
          <p14:tracePt t="18478" x="7613650" y="1839913"/>
          <p14:tracePt t="18487" x="7632700" y="1803400"/>
          <p14:tracePt t="18499" x="7666038" y="1741488"/>
          <p14:tracePt t="18509" x="7681913" y="1708150"/>
          <p14:tracePt t="18520" x="7720013" y="1601788"/>
          <p14:tracePt t="18532" x="7734300" y="1549400"/>
          <p14:tracePt t="18534" x="7750175" y="1497013"/>
          <p14:tracePt t="18543" x="7764463" y="1450975"/>
          <p14:tracePt t="18554" x="7775575" y="1393825"/>
          <p14:tracePt t="18565" x="7783513" y="1379538"/>
          <p14:tracePt t="18576" x="7788275" y="1363663"/>
          <p14:tracePt t="18588" x="7788275" y="1352550"/>
          <p14:tracePt t="18598" x="7788275" y="1349375"/>
          <p14:tracePt t="18609" x="7788275" y="1333500"/>
          <p14:tracePt t="18621" x="7788275" y="1327150"/>
          <p14:tracePt t="18623" x="7788275" y="1303338"/>
          <p14:tracePt t="18632" x="7794625" y="1254125"/>
          <p14:tracePt t="18643" x="7802563" y="1114425"/>
          <p14:tracePt t="18653" x="7802563" y="1054100"/>
          <p14:tracePt t="18664" x="7799388" y="996950"/>
          <p14:tracePt t="18677" x="7799388" y="982663"/>
          <p14:tracePt t="18678" x="7794625" y="971550"/>
          <p14:tracePt t="18687" x="7794625" y="966788"/>
          <p14:tracePt t="18698" x="7791450" y="952500"/>
          <p14:tracePt t="18709" x="7791450" y="949325"/>
          <p14:tracePt t="18720" x="7780338" y="941388"/>
          <p14:tracePt t="18733" x="7769225" y="936625"/>
          <p14:tracePt t="18743" x="7764463" y="933450"/>
          <p14:tracePt t="18754" x="7739063" y="922338"/>
          <p14:tracePt t="18766" x="7726363" y="917575"/>
          <p14:tracePt t="18767" x="7712075" y="917575"/>
          <p14:tracePt t="18776" x="7696200" y="911225"/>
          <p14:tracePt t="18788" x="7662863" y="911225"/>
          <p14:tracePt t="18798" x="7651750" y="906463"/>
          <p14:tracePt t="18809" x="7621588" y="900113"/>
          <p14:tracePt t="18821" x="7610475" y="900113"/>
          <p14:tracePt t="18822" x="7602538" y="900113"/>
          <p14:tracePt t="18832" x="7591425" y="900113"/>
          <p14:tracePt t="18842" x="7575550" y="900113"/>
          <p14:tracePt t="18854" x="7567613" y="903288"/>
          <p14:tracePt t="18865" x="7556500" y="906463"/>
          <p14:tracePt t="18877" x="7545388" y="911225"/>
          <p14:tracePt t="18887" x="7537450" y="922338"/>
          <p14:tracePt t="18898" x="7526338" y="933450"/>
          <p14:tracePt t="18909" x="7519988" y="944563"/>
          <p14:tracePt t="18921" x="7504113" y="971550"/>
          <p14:tracePt t="18932" x="7493000" y="993775"/>
          <p14:tracePt t="18943" x="7488238" y="996950"/>
          <p14:tracePt t="18953" x="7485063" y="1012825"/>
          <p14:tracePt t="18965" x="7481888" y="1016000"/>
          <p14:tracePt t="18967" x="7481888" y="1023938"/>
          <p14:tracePt t="18976" x="7481888" y="1028700"/>
          <p14:tracePt t="18987" x="7481888" y="1035050"/>
          <p14:tracePt t="18988" x="7481888" y="1039813"/>
          <p14:tracePt t="18998" x="7481888" y="1046163"/>
          <p14:tracePt t="19009" x="7481888" y="1065213"/>
          <p14:tracePt t="19021" x="7481888" y="1084263"/>
          <p14:tracePt t="19031" x="7488238" y="1095375"/>
          <p14:tracePt t="19043" x="7488238" y="1114425"/>
          <p14:tracePt t="19055" x="7493000" y="1125538"/>
          <p14:tracePt t="19056" x="7493000" y="1138238"/>
          <p14:tracePt t="19065" x="7496175" y="1144588"/>
          <p14:tracePt t="19077" x="7504113" y="1168400"/>
          <p14:tracePt t="19087" x="7507288" y="1174750"/>
          <p14:tracePt t="19098" x="7523163" y="1198563"/>
          <p14:tracePt t="19109" x="7531100" y="1209675"/>
          <p14:tracePt t="19111" x="7537450" y="1220788"/>
          <p14:tracePt t="19120" x="7545388" y="1235075"/>
          <p14:tracePt t="19132" x="7561263" y="1262063"/>
          <p14:tracePt t="19143" x="7572375" y="1273175"/>
          <p14:tracePt t="19154" x="7594600" y="1296988"/>
          <p14:tracePt t="19166" x="7599363" y="1303338"/>
          <p14:tracePt t="19167" x="7610475" y="1314450"/>
          <p14:tracePt t="19176" x="7621588" y="1327150"/>
          <p14:tracePt t="19187" x="7632700" y="1341438"/>
          <p14:tracePt t="19198" x="7643813" y="1344613"/>
          <p14:tracePt t="19200" x="7654925" y="1352550"/>
          <p14:tracePt t="19209" x="7670800" y="1357313"/>
          <p14:tracePt t="19221" x="7739063" y="1376363"/>
          <p14:tracePt t="19232" x="7780338" y="1382713"/>
          <p14:tracePt t="19242" x="7923213" y="1417638"/>
          <p14:tracePt t="19255" x="8018463" y="1431925"/>
          <p14:tracePt t="19256" x="8116888" y="1439863"/>
          <p14:tracePt t="19265" x="8218488" y="1450975"/>
          <p14:tracePt t="19276" x="8350250" y="1458913"/>
          <p14:tracePt t="19287" x="8385175" y="1455738"/>
          <p14:tracePt t="19298" x="8421688" y="1447800"/>
          <p14:tracePt t="19310" x="8445500" y="1439863"/>
          <p14:tracePt t="19321" x="8451850" y="1428750"/>
          <p14:tracePt t="19332" x="8451850" y="1412875"/>
          <p14:tracePt t="19744" x="8451850" y="1423988"/>
          <p14:tracePt t="19750" x="8459788" y="1443038"/>
          <p14:tracePt t="19776" x="8482013" y="1500188"/>
          <p14:tracePt t="19787" x="8494713" y="1546225"/>
          <p14:tracePt t="19799" x="8513763" y="1595438"/>
          <p14:tracePt t="19810" x="8516938" y="1617663"/>
          <p14:tracePt t="19820" x="8535988" y="1658938"/>
          <p14:tracePt t="19832" x="8539163" y="1681163"/>
          <p14:tracePt t="19834" x="8550275" y="1693863"/>
          <p14:tracePt t="19843" x="8558213" y="1704975"/>
          <p14:tracePt t="19854" x="8566150" y="1719263"/>
          <p14:tracePt t="19865" x="8566150" y="1727200"/>
          <p14:tracePt t="19867" x="8569325" y="1730375"/>
          <p14:tracePt t="19876" x="8574088" y="1735138"/>
          <p14:tracePt t="19888" x="8585200" y="1738313"/>
          <p14:tracePt t="19898" x="8588375" y="1746250"/>
          <p14:tracePt t="19909" x="8596313" y="1749425"/>
          <p14:tracePt t="19910" x="8599488" y="1754188"/>
          <p14:tracePt t="19921" x="8610600" y="1757363"/>
          <p14:tracePt t="19922" x="8623300" y="1765300"/>
          <p14:tracePt t="19932" x="8629650" y="1765300"/>
          <p14:tracePt t="19944" x="8656638" y="1773238"/>
          <p14:tracePt t="19954" x="8675688" y="1779588"/>
          <p14:tracePt t="19964" x="8705850" y="1784350"/>
          <p14:tracePt t="19977" x="8724900" y="1790700"/>
          <p14:tracePt t="19978" x="8739188" y="1795463"/>
          <p14:tracePt t="19987" x="8763000" y="1795463"/>
          <p14:tracePt t="19998" x="8804275" y="1803400"/>
          <p14:tracePt t="20010" x="8818563" y="1803400"/>
          <p14:tracePt t="20020" x="8848725" y="1803400"/>
          <p14:tracePt t="20032" x="8867775" y="1803400"/>
          <p14:tracePt t="20034" x="8875713" y="1803400"/>
          <p14:tracePt t="20043" x="8886825" y="1803400"/>
          <p14:tracePt t="20054" x="8897938" y="1803400"/>
          <p14:tracePt t="20065" x="8905875" y="1803400"/>
          <p14:tracePt t="20067" x="8913813" y="1803400"/>
          <p14:tracePt t="20076" x="8916988" y="1790700"/>
          <p14:tracePt t="20088" x="8932863" y="1779588"/>
          <p14:tracePt t="20098" x="8936038" y="1773238"/>
          <p14:tracePt t="20109" x="8955088" y="1757363"/>
          <p14:tracePt t="20122" x="8958263" y="1746250"/>
          <p14:tracePt t="20123" x="8963025" y="1730375"/>
          <p14:tracePt t="20132" x="8970963" y="1719263"/>
          <p14:tracePt t="20143" x="8977313" y="1697038"/>
          <p14:tracePt t="20154" x="8988425" y="1685925"/>
          <p14:tracePt t="20165" x="8996363" y="1666875"/>
          <p14:tracePt t="20177" x="9001125" y="1651000"/>
          <p14:tracePt t="20178" x="9007475" y="1639888"/>
          <p14:tracePt t="20187" x="9012238" y="1628775"/>
          <p14:tracePt t="20198" x="9023350" y="1609725"/>
          <p14:tracePt t="20210" x="9026525" y="1598613"/>
          <p14:tracePt t="20212" x="9026525" y="1590675"/>
          <p14:tracePt t="20220" x="9031288" y="1582738"/>
          <p14:tracePt t="20232" x="9042400" y="1565275"/>
          <p14:tracePt t="20243" x="9042400" y="1560513"/>
          <p14:tracePt t="20253" x="9045575" y="1541463"/>
          <p14:tracePt t="20266" x="9048750" y="1538288"/>
          <p14:tracePt t="20267" x="9048750" y="1535113"/>
          <p14:tracePt t="20276" x="9053513" y="1530350"/>
          <p14:tracePt t="20288" x="9053513" y="1519238"/>
          <p14:tracePt t="20298" x="9053513" y="1516063"/>
          <p14:tracePt t="20309" x="9053513" y="1511300"/>
          <p14:tracePt t="20322" x="9053513" y="1503363"/>
          <p14:tracePt t="20331" x="9048750" y="1500188"/>
          <p14:tracePt t="20343" x="9045575" y="1489075"/>
          <p14:tracePt t="20355" x="9042400" y="1485900"/>
          <p14:tracePt t="20365" x="9037638" y="1481138"/>
          <p14:tracePt t="20377" x="9026525" y="1473200"/>
          <p14:tracePt t="20387" x="9018588" y="1470025"/>
          <p14:tracePt t="20398" x="9004300" y="1458913"/>
          <p14:tracePt t="20410" x="8993188" y="1450975"/>
          <p14:tracePt t="20412" x="8982075" y="1447800"/>
          <p14:tracePt t="20421" x="8966200" y="1436688"/>
          <p14:tracePt t="20432" x="8943975" y="1423988"/>
          <p14:tracePt t="20443" x="8936038" y="1420813"/>
          <p14:tracePt t="20453" x="8905875" y="1406525"/>
          <p14:tracePt t="20466" x="8886825" y="1393825"/>
          <p14:tracePt t="20476" x="8875713" y="1390650"/>
          <p14:tracePt t="20487" x="8856663" y="1379538"/>
          <p14:tracePt t="20499" x="8837613" y="1371600"/>
          <p14:tracePt t="20500" x="8834438" y="1371600"/>
          <p14:tracePt t="20510" x="8826500" y="1368425"/>
          <p14:tracePt t="20522" x="8812213" y="1363663"/>
          <p14:tracePt t="20532" x="8807450" y="1360488"/>
          <p14:tracePt t="20543" x="8793163" y="1360488"/>
          <p14:tracePt t="20555" x="8788400" y="1360488"/>
          <p14:tracePt t="20556" x="8782050" y="1360488"/>
          <p14:tracePt t="20565" x="8777288" y="1360488"/>
          <p14:tracePt t="20577" x="8763000" y="1360488"/>
          <p14:tracePt t="20587" x="8750300" y="1360488"/>
          <p14:tracePt t="20598" x="8732838" y="1360488"/>
          <p14:tracePt t="20610" x="8728075" y="1363663"/>
          <p14:tracePt t="20611" x="8713788" y="1368425"/>
          <p14:tracePt t="20621" x="8709025" y="1376363"/>
          <p14:tracePt t="20632" x="8689975" y="1379538"/>
          <p14:tracePt t="20643" x="8678863" y="1382713"/>
          <p14:tracePt t="20645" x="8675688" y="1387475"/>
          <p14:tracePt t="20653" x="8670925" y="1387475"/>
          <p14:tracePt t="20665" x="8659813" y="1393825"/>
          <p14:tracePt t="20676" x="8656638" y="1398588"/>
          <p14:tracePt t="20687" x="8648700" y="1401763"/>
          <p14:tracePt t="20699" x="8645525" y="1401763"/>
          <p14:tracePt t="20714" x="8640763" y="1401763"/>
          <p14:tracePt t="20727" x="8637588" y="1401763"/>
          <p14:tracePt t="20748" x="8629650" y="1401763"/>
          <p14:tracePt t="20755" x="8626475" y="1401763"/>
          <p14:tracePt t="20761" x="8623300" y="1401763"/>
          <p14:tracePt t="20768" x="8618538" y="1401763"/>
          <p14:tracePt t="20776" x="8610600" y="1401763"/>
          <p14:tracePt t="20787" x="8599488" y="1401763"/>
          <p14:tracePt t="20798" x="8585200" y="1401763"/>
          <p14:tracePt t="20810" x="8555038" y="1401763"/>
          <p14:tracePt t="20821" x="8543925" y="1401763"/>
          <p14:tracePt t="20831" x="8520113" y="1401763"/>
          <p14:tracePt t="20844" x="8509000" y="1401763"/>
          <p14:tracePt t="20845" x="8497888" y="1401763"/>
          <p14:tracePt t="20854" x="8494713" y="1406525"/>
          <p14:tracePt t="20865" x="8486775" y="1409700"/>
          <p14:tracePt t="20876" x="8478838" y="1409700"/>
          <p14:tracePt t="20887" x="8470900" y="1417638"/>
          <p14:tracePt t="20899" x="8464550" y="1431925"/>
          <p14:tracePt t="20910" x="8464550" y="1436688"/>
          <p14:tracePt t="20920" x="8459788" y="1439863"/>
          <p14:tracePt t="20932" x="8456613" y="1450975"/>
          <p14:tracePt t="20943" x="8456613" y="1455738"/>
          <p14:tracePt t="20955" x="8451850" y="1462088"/>
          <p14:tracePt t="20965" x="8451850" y="1466850"/>
          <p14:tracePt t="20976" x="8451850" y="1473200"/>
          <p14:tracePt t="20987" x="8451850" y="1481138"/>
          <p14:tracePt t="20989" x="8445500" y="1485900"/>
          <p14:tracePt t="20998" x="8445500" y="1489075"/>
          <p14:tracePt t="21010" x="8440738" y="1503363"/>
          <p14:tracePt t="21021" x="8440738" y="1511300"/>
          <p14:tracePt t="21031" x="8440738" y="1527175"/>
          <p14:tracePt t="21044" x="8437563" y="1546225"/>
          <p14:tracePt t="21054" x="8437563" y="1560513"/>
          <p14:tracePt t="21065" x="8437563" y="1582738"/>
          <p14:tracePt t="21076" x="8437563" y="1590675"/>
          <p14:tracePt t="21087" x="8437563" y="1606550"/>
          <p14:tracePt t="21099" x="8437563" y="1625600"/>
          <p14:tracePt t="21109" x="8437563" y="1628775"/>
          <p14:tracePt t="21120" x="8437563" y="1636713"/>
          <p14:tracePt t="21132" x="8437563" y="1647825"/>
          <p14:tracePt t="21133" x="8437563" y="1651000"/>
          <p14:tracePt t="21143" x="8437563" y="1655763"/>
          <p14:tracePt t="21154" x="8440738" y="1670050"/>
          <p14:tracePt t="21165" x="8448675" y="1677988"/>
          <p14:tracePt t="21176" x="8456613" y="1693863"/>
          <p14:tracePt t="21187" x="8459788" y="1704975"/>
          <p14:tracePt t="21189" x="8470900" y="1708150"/>
          <p14:tracePt t="21198" x="8475663" y="1719263"/>
          <p14:tracePt t="21210" x="8486775" y="1735138"/>
          <p14:tracePt t="21221" x="8494713" y="1738313"/>
          <p14:tracePt t="21231" x="8501063" y="1749425"/>
          <p14:tracePt t="21244" x="8520113" y="1760538"/>
          <p14:tracePt t="21254" x="8524875" y="1760538"/>
          <p14:tracePt t="21264" x="8543925" y="1776413"/>
          <p14:tracePt t="21276" x="8555038" y="1784350"/>
          <p14:tracePt t="21278" x="8574088" y="1787525"/>
          <p14:tracePt t="21287" x="8580438" y="1787525"/>
          <p14:tracePt t="21299" x="8604250" y="1798638"/>
          <p14:tracePt t="21310" x="8610600" y="1803400"/>
          <p14:tracePt t="21320" x="8634413" y="1809750"/>
          <p14:tracePt t="21332" x="8640763" y="1809750"/>
          <p14:tracePt t="21334" x="8645525" y="1809750"/>
          <p14:tracePt t="21343" x="8648700" y="1809750"/>
          <p14:tracePt t="21353" x="8664575" y="1806575"/>
          <p14:tracePt t="21365" x="8675688" y="1803400"/>
          <p14:tracePt t="21367" x="8683625" y="1798638"/>
          <p14:tracePt t="21375" x="8694738" y="1790700"/>
          <p14:tracePt t="21388" x="8724900" y="1768475"/>
          <p14:tracePt t="21398" x="8747125" y="1749425"/>
          <p14:tracePt t="21409" x="8799513" y="1711325"/>
          <p14:tracePt t="21421" x="8826500" y="1693863"/>
          <p14:tracePt t="21422" x="8853488" y="1674813"/>
          <p14:tracePt t="21432" x="8867775" y="1662113"/>
          <p14:tracePt t="21444" x="8897938" y="1639888"/>
          <p14:tracePt t="21453" x="8905875" y="1631950"/>
          <p14:tracePt t="21465" x="8924925" y="1617663"/>
          <p14:tracePt t="21477" x="8928100" y="1614488"/>
          <p14:tracePt t="21478" x="8932863" y="1609725"/>
          <p14:tracePt t="21487" x="8936038" y="1609725"/>
          <p14:tracePt t="21498" x="8943975" y="1601788"/>
          <p14:tracePt t="21509" x="8943975" y="1598613"/>
          <p14:tracePt t="21520" x="8947150" y="1595438"/>
          <p14:tracePt t="21532" x="8947150" y="1587500"/>
          <p14:tracePt t="21542" x="8947150" y="1582738"/>
          <p14:tracePt t="21554" x="8947150" y="1579563"/>
          <p14:tracePt t="21566" x="8947150" y="1576388"/>
          <p14:tracePt t="21580" x="8947150" y="1571625"/>
          <p14:tracePt t="21601" x="8947150" y="1568450"/>
          <p14:tracePt t="21615" x="8947150" y="1565275"/>
          <p14:tracePt t="21628" x="8947150" y="1557338"/>
          <p14:tracePt t="21649" x="8947150" y="1552575"/>
          <p14:tracePt t="21691" x="8943975" y="1552575"/>
          <p14:tracePt t="21725" x="8939213" y="1560513"/>
          <p14:tracePt t="21739" x="8939213" y="1565275"/>
          <p14:tracePt t="21753" x="8939213" y="1568450"/>
          <p14:tracePt t="21766" x="8936038" y="1568450"/>
          <p14:tracePt t="21773" x="8936038" y="1571625"/>
          <p14:tracePt t="21780" x="8932863" y="1571625"/>
          <p14:tracePt t="22166" x="8928100" y="1576388"/>
          <p14:tracePt t="22172" x="8916988" y="1587500"/>
          <p14:tracePt t="22198" x="8886825" y="1606550"/>
          <p14:tracePt t="22200" x="8875713" y="1614488"/>
          <p14:tracePt t="22209" x="8864600" y="1620838"/>
          <p14:tracePt t="22221" x="8829675" y="1628775"/>
          <p14:tracePt t="22232" x="8823325" y="1631950"/>
          <p14:tracePt t="22243" x="8796338" y="1644650"/>
          <p14:tracePt t="22255" x="8774113" y="1651000"/>
          <p14:tracePt t="22265" x="8766175" y="1655763"/>
          <p14:tracePt t="22276" x="8743950" y="1666875"/>
          <p14:tracePt t="22287" x="8739188" y="1670050"/>
          <p14:tracePt t="22298" x="8732838" y="1677988"/>
          <p14:tracePt t="22310" x="8728075" y="1685925"/>
          <p14:tracePt t="22321" x="8720138" y="1689100"/>
          <p14:tracePt t="22332" x="8720138" y="1697038"/>
          <p14:tracePt t="22343" x="8720138" y="1700213"/>
          <p14:tracePt t="22344" x="8720138" y="1704975"/>
          <p14:tracePt t="22354" x="8720138" y="1708150"/>
          <p14:tracePt t="22365" x="8720138" y="1711325"/>
          <p14:tracePt t="22376" x="8720138" y="1716088"/>
          <p14:tracePt t="22387" x="8724900" y="1727200"/>
          <p14:tracePt t="22399" x="8728075" y="1730375"/>
          <p14:tracePt t="22409" x="8732838" y="1738313"/>
          <p14:tracePt t="22420" x="8739188" y="1746250"/>
          <p14:tracePt t="22432" x="8750300" y="1754188"/>
          <p14:tracePt t="22434" x="8755063" y="1760538"/>
          <p14:tracePt t="22442" x="8766175" y="1768475"/>
          <p14:tracePt t="22455" x="8777288" y="1773238"/>
          <p14:tracePt t="22465" x="8785225" y="1776413"/>
          <p14:tracePt t="22476" x="8796338" y="1779588"/>
          <p14:tracePt t="22487" x="8799513" y="1784350"/>
          <p14:tracePt t="22489" x="8804275" y="1784350"/>
          <p14:tracePt t="22498" x="8815388" y="1784350"/>
          <p14:tracePt t="22510" x="8823325" y="1787525"/>
          <p14:tracePt t="22521" x="8834438" y="1795463"/>
          <p14:tracePt t="22531" x="8845550" y="1798638"/>
          <p14:tracePt t="22544" x="8867775" y="1809750"/>
          <p14:tracePt t="22554" x="8875713" y="1814513"/>
          <p14:tracePt t="22564" x="8897938" y="1825625"/>
          <p14:tracePt t="22576" x="8902700" y="1828800"/>
          <p14:tracePt t="22587" x="8916988" y="1844675"/>
          <p14:tracePt t="22599" x="8928100" y="1851025"/>
          <p14:tracePt t="22609" x="8939213" y="1863725"/>
          <p14:tracePt t="22620" x="8958263" y="1870075"/>
          <p14:tracePt t="22633" x="8963025" y="1874838"/>
          <p14:tracePt t="22634" x="8974138" y="1885950"/>
          <p14:tracePt t="22643" x="8985250" y="1889125"/>
          <p14:tracePt t="22655" x="9001125" y="1900238"/>
          <p14:tracePt t="22665" x="9004300" y="1908175"/>
          <p14:tracePt t="22676" x="9023350" y="1927225"/>
          <p14:tracePt t="22688" x="9031288" y="1930400"/>
          <p14:tracePt t="22689" x="9037638" y="1938338"/>
          <p14:tracePt t="22698" x="9048750" y="1949450"/>
          <p14:tracePt t="22710" x="9072563" y="1973263"/>
          <p14:tracePt t="22720" x="9083675" y="1987550"/>
          <p14:tracePt t="22732" x="9124950" y="202565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49694"/>
            <a:ext cx="9144001" cy="5143501"/>
          </a:xfrm>
          <a:prstGeom prst="rect">
            <a:avLst/>
          </a:prstGeom>
          <a:noFill/>
          <a:ln>
            <a:noFill/>
          </a:ln>
        </p:spPr>
      </p:pic>
      <p:pic>
        <p:nvPicPr>
          <p:cNvPr id="104" name="Google Shape;104;p17"/>
          <p:cNvPicPr preferRelativeResize="0"/>
          <p:nvPr/>
        </p:nvPicPr>
        <p:blipFill rotWithShape="1">
          <a:blip r:embed="rId4">
            <a:alphaModFix/>
          </a:blip>
          <a:srcRect t="5658" b="5649"/>
          <a:stretch/>
        </p:blipFill>
        <p:spPr>
          <a:xfrm>
            <a:off x="7349688" y="61289"/>
            <a:ext cx="1399902" cy="541300"/>
          </a:xfrm>
          <a:prstGeom prst="rect">
            <a:avLst/>
          </a:prstGeom>
          <a:noFill/>
          <a:ln>
            <a:noFill/>
          </a:ln>
        </p:spPr>
      </p:pic>
      <p:sp>
        <p:nvSpPr>
          <p:cNvPr id="9" name="Google Shape;103;p17">
            <a:extLst>
              <a:ext uri="{FF2B5EF4-FFF2-40B4-BE49-F238E27FC236}">
                <a16:creationId xmlns:a16="http://schemas.microsoft.com/office/drawing/2014/main" id="{BC01F429-4DA9-48C6-B714-BD719DEA59AC}"/>
              </a:ext>
            </a:extLst>
          </p:cNvPr>
          <p:cNvSpPr txBox="1"/>
          <p:nvPr/>
        </p:nvSpPr>
        <p:spPr>
          <a:xfrm>
            <a:off x="1011296" y="49693"/>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-1  </a:t>
            </a:r>
            <a:r>
              <a:rPr lang="en-ID" sz="2000" b="1" dirty="0">
                <a:solidFill>
                  <a:schemeClr val="tx1"/>
                </a:solidFill>
                <a:latin typeface="Rubik"/>
                <a:ea typeface="Rubik"/>
                <a:cs typeface="Rubik"/>
                <a:sym typeface="Rubik"/>
              </a:rPr>
              <a:t>ERD</a:t>
            </a:r>
            <a:r>
              <a:rPr lang="en" sz="2000" b="1" dirty="0">
                <a:solidFill>
                  <a:schemeClr val="tx1"/>
                </a:solidFill>
                <a:latin typeface="Rubik"/>
                <a:ea typeface="Rubik"/>
                <a:cs typeface="Rubik"/>
                <a:sym typeface="Rubik"/>
              </a:rPr>
              <a:t> Database Staging</a:t>
            </a:r>
            <a:endParaRPr sz="2000" b="1" dirty="0">
              <a:latin typeface="Rubik"/>
              <a:ea typeface="Rubik"/>
              <a:cs typeface="Rubik"/>
              <a:sym typeface="Rubik"/>
            </a:endParaRPr>
          </a:p>
        </p:txBody>
      </p:sp>
      <p:sp>
        <p:nvSpPr>
          <p:cNvPr id="10" name="Google Shape;103;p17">
            <a:extLst>
              <a:ext uri="{FF2B5EF4-FFF2-40B4-BE49-F238E27FC236}">
                <a16:creationId xmlns:a16="http://schemas.microsoft.com/office/drawing/2014/main" id="{B92FC4F9-725C-4673-B3F3-13F04D52FDA3}"/>
              </a:ext>
            </a:extLst>
          </p:cNvPr>
          <p:cNvSpPr txBox="1"/>
          <p:nvPr/>
        </p:nvSpPr>
        <p:spPr>
          <a:xfrm>
            <a:off x="871219" y="577541"/>
            <a:ext cx="6648400" cy="40007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r>
              <a:rPr lang="en-ID" b="1" dirty="0" err="1">
                <a:latin typeface="Rubik"/>
                <a:ea typeface="Rubik"/>
                <a:cs typeface="Rubik"/>
                <a:sym typeface="Rubik"/>
              </a:rPr>
              <a:t>Berikut</a:t>
            </a:r>
            <a:r>
              <a:rPr lang="en-ID" b="1" dirty="0">
                <a:latin typeface="Rubik"/>
                <a:ea typeface="Rubik"/>
                <a:cs typeface="Rubik"/>
                <a:sym typeface="Rubik"/>
              </a:rPr>
              <a:t> </a:t>
            </a:r>
            <a:r>
              <a:rPr lang="en-ID" b="1" dirty="0" err="1">
                <a:latin typeface="Rubik"/>
                <a:ea typeface="Rubik"/>
                <a:cs typeface="Rubik"/>
                <a:sym typeface="Rubik"/>
              </a:rPr>
              <a:t>ini</a:t>
            </a:r>
            <a:r>
              <a:rPr lang="en-ID" b="1" dirty="0">
                <a:latin typeface="Rubik"/>
                <a:ea typeface="Rubik"/>
                <a:cs typeface="Rubik"/>
                <a:sym typeface="Rubik"/>
              </a:rPr>
              <a:t> </a:t>
            </a:r>
            <a:r>
              <a:rPr lang="en-ID" b="1" dirty="0" err="1">
                <a:latin typeface="Rubik"/>
                <a:ea typeface="Rubik"/>
                <a:cs typeface="Rubik"/>
                <a:sym typeface="Rubik"/>
              </a:rPr>
              <a:t>adalah</a:t>
            </a:r>
            <a:r>
              <a:rPr lang="en-ID" b="1" dirty="0">
                <a:latin typeface="Rubik"/>
                <a:ea typeface="Rubik"/>
                <a:cs typeface="Rubik"/>
                <a:sym typeface="Rubik"/>
              </a:rPr>
              <a:t> </a:t>
            </a:r>
            <a:r>
              <a:rPr lang="en-ID" b="1" dirty="0" err="1">
                <a:latin typeface="Rubik"/>
                <a:ea typeface="Rubik"/>
                <a:cs typeface="Rubik"/>
                <a:sym typeface="Rubik"/>
              </a:rPr>
              <a:t>tampilan</a:t>
            </a:r>
            <a:r>
              <a:rPr lang="en-ID" b="1" dirty="0">
                <a:latin typeface="Rubik"/>
                <a:ea typeface="Rubik"/>
                <a:cs typeface="Rubik"/>
                <a:sym typeface="Rubik"/>
              </a:rPr>
              <a:t> ERD Database Staging yang </a:t>
            </a:r>
            <a:r>
              <a:rPr lang="en-ID" b="1" dirty="0" err="1">
                <a:latin typeface="Rubik"/>
                <a:ea typeface="Rubik"/>
                <a:cs typeface="Rubik"/>
                <a:sym typeface="Rubik"/>
              </a:rPr>
              <a:t>telah</a:t>
            </a:r>
            <a:r>
              <a:rPr lang="en-ID" b="1" dirty="0">
                <a:latin typeface="Rubik"/>
                <a:ea typeface="Rubik"/>
                <a:cs typeface="Rubik"/>
                <a:sym typeface="Rubik"/>
              </a:rPr>
              <a:t> </a:t>
            </a:r>
            <a:r>
              <a:rPr lang="en-ID" b="1" dirty="0" err="1">
                <a:latin typeface="Rubik"/>
                <a:ea typeface="Rubik"/>
                <a:cs typeface="Rubik"/>
                <a:sym typeface="Rubik"/>
              </a:rPr>
              <a:t>kita</a:t>
            </a:r>
            <a:r>
              <a:rPr lang="en-ID" b="1" dirty="0">
                <a:latin typeface="Rubik"/>
                <a:ea typeface="Rubik"/>
                <a:cs typeface="Rubik"/>
                <a:sym typeface="Rubik"/>
              </a:rPr>
              <a:t> restore</a:t>
            </a:r>
            <a:endParaRPr b="1" dirty="0">
              <a:latin typeface="Rubik"/>
              <a:ea typeface="Rubik"/>
              <a:cs typeface="Rubik"/>
              <a:sym typeface="Rubik"/>
            </a:endParaRPr>
          </a:p>
        </p:txBody>
      </p:sp>
      <p:pic>
        <p:nvPicPr>
          <p:cNvPr id="4" name="Picture 3">
            <a:extLst>
              <a:ext uri="{FF2B5EF4-FFF2-40B4-BE49-F238E27FC236}">
                <a16:creationId xmlns:a16="http://schemas.microsoft.com/office/drawing/2014/main" id="{12791BB9-AAF9-7174-BD8C-9E5070E06494}"/>
              </a:ext>
            </a:extLst>
          </p:cNvPr>
          <p:cNvPicPr>
            <a:picLocks noChangeAspect="1"/>
          </p:cNvPicPr>
          <p:nvPr/>
        </p:nvPicPr>
        <p:blipFill>
          <a:blip r:embed="rId5"/>
          <a:stretch>
            <a:fillRect/>
          </a:stretch>
        </p:blipFill>
        <p:spPr>
          <a:xfrm>
            <a:off x="871219" y="934021"/>
            <a:ext cx="6813884" cy="3461614"/>
          </a:xfrm>
          <a:prstGeom prst="rect">
            <a:avLst/>
          </a:prstGeom>
        </p:spPr>
      </p:pic>
      <p:sp>
        <p:nvSpPr>
          <p:cNvPr id="5" name="Rectangle 4">
            <a:extLst>
              <a:ext uri="{FF2B5EF4-FFF2-40B4-BE49-F238E27FC236}">
                <a16:creationId xmlns:a16="http://schemas.microsoft.com/office/drawing/2014/main" id="{20605A64-68FB-8CC3-4CB1-EBC64933BAA3}"/>
              </a:ext>
            </a:extLst>
          </p:cNvPr>
          <p:cNvSpPr/>
          <p:nvPr/>
        </p:nvSpPr>
        <p:spPr>
          <a:xfrm>
            <a:off x="1351564" y="2322089"/>
            <a:ext cx="954489" cy="2496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426488"/>
      </p:ext>
    </p:extLst>
  </p:cSld>
  <p:clrMapOvr>
    <a:masterClrMapping/>
  </p:clrMapOvr>
  <mc:AlternateContent xmlns:mc="http://schemas.openxmlformats.org/markup-compatibility/2006" xmlns:p14="http://schemas.microsoft.com/office/powerpoint/2010/main">
    <mc:Choice Requires="p14">
      <p:transition spd="slow" p14:dur="2000" advTm="54003"/>
    </mc:Choice>
    <mc:Fallback xmlns="">
      <p:transition spd="slow" advTm="54003"/>
    </mc:Fallback>
  </mc:AlternateContent>
  <p:extLst>
    <p:ext uri="{3A86A75C-4F4B-4683-9AE1-C65F6400EC91}">
      <p14:laserTraceLst xmlns:p14="http://schemas.microsoft.com/office/powerpoint/2010/main">
        <p14:tracePtLst>
          <p14:tracePt t="371" x="9048750" y="2362200"/>
          <p14:tracePt t="379" x="8943975" y="2327275"/>
          <p14:tracePt t="388" x="8758238" y="2266950"/>
          <p14:tracePt t="399" x="8421688" y="2157413"/>
          <p14:tracePt t="411" x="8278813" y="2116138"/>
          <p14:tracePt t="413" x="8089900" y="2055813"/>
          <p14:tracePt t="421" x="7923213" y="2003425"/>
          <p14:tracePt t="433" x="7769225" y="1935163"/>
          <p14:tracePt t="434" x="7640638" y="1885950"/>
          <p14:tracePt t="444" x="7556500" y="1844675"/>
          <p14:tracePt t="455" x="7356475" y="1765300"/>
          <p14:tracePt t="466" x="7273925" y="1741488"/>
          <p14:tracePt t="468" x="7216775" y="1716088"/>
          <p14:tracePt t="477" x="7175500" y="1697038"/>
          <p14:tracePt t="489" x="7115175" y="1674813"/>
          <p14:tracePt t="500" x="7099300" y="1662113"/>
          <p14:tracePt t="510" x="7073900" y="1655763"/>
          <p14:tracePt t="522" x="7069138" y="1647825"/>
          <p14:tracePt t="524" x="7058025" y="1644650"/>
          <p14:tracePt t="532" x="7046913" y="1639888"/>
          <p14:tracePt t="1116" x="7024688" y="1639888"/>
          <p14:tracePt t="1121" x="7000875" y="1639888"/>
          <p14:tracePt t="1143" x="6921500" y="1639888"/>
          <p14:tracePt t="1156" x="6888163" y="1639888"/>
          <p14:tracePt t="1157" x="6846888" y="1631950"/>
          <p14:tracePt t="1166" x="6805613" y="1631950"/>
          <p14:tracePt t="1177" x="6715125" y="1625600"/>
          <p14:tracePt t="1188" x="6657975" y="1609725"/>
          <p14:tracePt t="1190" x="6586538" y="1595438"/>
          <p14:tracePt t="1199" x="6472238" y="1568450"/>
          <p14:tracePt t="1212" x="6091238" y="1423988"/>
          <p14:tracePt t="1221" x="5891213" y="1311275"/>
          <p14:tracePt t="1232" x="5527675" y="1092200"/>
          <p14:tracePt t="1245" x="5387975" y="1016000"/>
          <p14:tracePt t="1246" x="5289550" y="963613"/>
          <p14:tracePt t="1255" x="5226050" y="933450"/>
          <p14:tracePt t="1266" x="5157788" y="900113"/>
          <p14:tracePt t="1278" x="5138738" y="887413"/>
          <p14:tracePt t="1288" x="5119688" y="876300"/>
          <p14:tracePt t="1301" x="5097463" y="865188"/>
          <p14:tracePt t="1311" x="5092700" y="862013"/>
          <p14:tracePt t="1322" x="5086350" y="857250"/>
          <p14:tracePt t="1332" x="5081588" y="857250"/>
          <p14:tracePt t="1344" x="5070475" y="854075"/>
          <p14:tracePt t="1356" x="5062538" y="850900"/>
          <p14:tracePt t="1366" x="5059363" y="850900"/>
          <p14:tracePt t="1377" x="5051425" y="838200"/>
          <p14:tracePt t="1389" x="5040313" y="835025"/>
          <p14:tracePt t="1391" x="5029200" y="823913"/>
          <p14:tracePt t="1399" x="5006975" y="804863"/>
          <p14:tracePt t="1411" x="4930775" y="728663"/>
          <p14:tracePt t="1421" x="4892675" y="695325"/>
          <p14:tracePt t="1433" x="4829175" y="646113"/>
          <p14:tracePt t="1445" x="4802188" y="615950"/>
          <p14:tracePt t="1455" x="4791075" y="612775"/>
          <p14:tracePt t="1466" x="4772025" y="596900"/>
          <p14:tracePt t="1477" x="4768850" y="593725"/>
          <p14:tracePt t="1488" x="4752975" y="585788"/>
          <p14:tracePt t="1500" x="4745038" y="582613"/>
          <p14:tracePt t="1510" x="4733925" y="577850"/>
          <p14:tracePt t="1522" x="4727575" y="574675"/>
          <p14:tracePt t="1534" x="4722813" y="574675"/>
          <p14:tracePt t="1544" x="4719638" y="574675"/>
          <p14:tracePt t="1555" x="4714875" y="577850"/>
          <p14:tracePt t="1568" x="4708525" y="577850"/>
          <p14:tracePt t="1576" x="4708525" y="582613"/>
          <p14:tracePt t="1590" x="4708525" y="585788"/>
          <p14:tracePt t="1610" x="4708525" y="593725"/>
          <p14:tracePt t="1617" x="4708525" y="596900"/>
          <p14:tracePt t="1623" x="4708525" y="601663"/>
          <p14:tracePt t="1633" x="4708525" y="604838"/>
          <p14:tracePt t="1645" x="4708525" y="608013"/>
          <p14:tracePt t="1655" x="4708525" y="612775"/>
          <p14:tracePt t="1666" x="4708525" y="623888"/>
          <p14:tracePt t="1678" x="4711700" y="627063"/>
          <p14:tracePt t="1688" x="4714875" y="631825"/>
          <p14:tracePt t="1700" x="4719638" y="638175"/>
          <p14:tracePt t="1710" x="4719638" y="642938"/>
          <p14:tracePt t="1721" x="4722813" y="646113"/>
          <p14:tracePt t="1734" x="4727575" y="649288"/>
          <p14:tracePt t="1747" x="4727575" y="657225"/>
          <p14:tracePt t="1755" x="4730750" y="657225"/>
          <p14:tracePt t="1789" x="4733925" y="657225"/>
          <p14:tracePt t="1816" x="4738688" y="657225"/>
          <p14:tracePt t="1851" x="4745038" y="657225"/>
          <p14:tracePt t="1858" x="4745038" y="654050"/>
          <p14:tracePt t="6144" x="4733925" y="654050"/>
          <p14:tracePt t="6150" x="4711700" y="654050"/>
          <p14:tracePt t="6178" x="4654550" y="661988"/>
          <p14:tracePt t="6179" x="4632325" y="661988"/>
          <p14:tracePt t="6188" x="4618038" y="661988"/>
          <p14:tracePt t="6199" x="4583113" y="668338"/>
          <p14:tracePt t="6211" x="4560888" y="673100"/>
          <p14:tracePt t="6213" x="4545013" y="673100"/>
          <p14:tracePt t="6221" x="4522788" y="673100"/>
          <p14:tracePt t="6234" x="4481513" y="681038"/>
          <p14:tracePt t="6244" x="4465638" y="681038"/>
          <p14:tracePt t="6255" x="4435475" y="681038"/>
          <p14:tracePt t="6267" x="4416425" y="681038"/>
          <p14:tracePt t="6268" x="4410075" y="681038"/>
          <p14:tracePt t="6277" x="4398963" y="681038"/>
          <p14:tracePt t="6289" x="4379913" y="681038"/>
          <p14:tracePt t="6299" x="4367213" y="681038"/>
          <p14:tracePt t="6310" x="4356100" y="681038"/>
          <p14:tracePt t="6322" x="4352925" y="681038"/>
          <p14:tracePt t="6323" x="4341813" y="681038"/>
          <p14:tracePt t="6332" x="4337050" y="681038"/>
          <p14:tracePt t="6344" x="4333875" y="681038"/>
          <p14:tracePt t="6355" x="4330700" y="681038"/>
          <p14:tracePt t="6365" x="4325938" y="681038"/>
          <p14:tracePt t="6378" x="4322763" y="681038"/>
          <p14:tracePt t="11312" x="4306888" y="684213"/>
          <p14:tracePt t="11317" x="4287838" y="692150"/>
          <p14:tracePt t="11345" x="4240213" y="725488"/>
          <p14:tracePt t="11346" x="4227513" y="736600"/>
          <p14:tracePt t="11355" x="4210050" y="747713"/>
          <p14:tracePt t="11366" x="4183063" y="766763"/>
          <p14:tracePt t="11378" x="4164013" y="785813"/>
          <p14:tracePt t="11388" x="4130675" y="820738"/>
          <p14:tracePt t="11401" x="4095750" y="850900"/>
          <p14:tracePt t="11411" x="4076700" y="869950"/>
          <p14:tracePt t="11421" x="4051300" y="895350"/>
          <p14:tracePt t="11433" x="4038600" y="906463"/>
          <p14:tracePt t="11435" x="4027488" y="917575"/>
          <p14:tracePt t="11444" x="4016375" y="930275"/>
          <p14:tracePt t="11456" x="3997325" y="944563"/>
          <p14:tracePt t="11466" x="3986213" y="955675"/>
          <p14:tracePt t="11477" x="3971925" y="971550"/>
          <p14:tracePt t="11489" x="3959225" y="974725"/>
          <p14:tracePt t="11491" x="3948113" y="985838"/>
          <p14:tracePt t="11499" x="3944938" y="996950"/>
          <p14:tracePt t="11511" x="3929063" y="1004888"/>
          <p14:tracePt t="11522" x="3925888" y="1016000"/>
          <p14:tracePt t="11533" x="3917950" y="1020763"/>
          <p14:tracePt t="11545" x="3914775" y="1023938"/>
          <p14:tracePt t="11546" x="3914775" y="1028700"/>
          <p14:tracePt t="11555" x="3906838" y="1031875"/>
          <p14:tracePt t="11566" x="3903663" y="1042988"/>
          <p14:tracePt t="11577" x="3898900" y="1050925"/>
          <p14:tracePt t="11579" x="3898900" y="1062038"/>
          <p14:tracePt t="11589" x="3895725" y="1076325"/>
          <p14:tracePt t="11600" x="3884613" y="1119188"/>
          <p14:tracePt t="11611" x="3876675" y="1133475"/>
          <p14:tracePt t="11622" x="3876675" y="1168400"/>
          <p14:tracePt t="11633" x="3873500" y="1174750"/>
          <p14:tracePt t="11634" x="3873500" y="1187450"/>
          <p14:tracePt t="11644" x="3868738" y="1190625"/>
          <p14:tracePt t="11655" x="3862388" y="1204913"/>
          <p14:tracePt t="11667" x="3862388" y="1209675"/>
          <p14:tracePt t="11669" x="3857625" y="1212850"/>
          <p14:tracePt t="11677" x="3857625" y="1217613"/>
          <p14:tracePt t="11690" x="3857625" y="1220788"/>
          <p14:tracePt t="11703" x="3857625" y="1223963"/>
          <p14:tracePt t="11793" x="3862388" y="1223963"/>
          <p14:tracePt t="11799" x="3868738" y="1223963"/>
          <p14:tracePt t="11806" x="3873500" y="1223963"/>
          <p14:tracePt t="11813" x="3879850" y="1223963"/>
          <p14:tracePt t="11821" x="3892550" y="1223963"/>
          <p14:tracePt t="11834" x="3937000" y="1217613"/>
          <p14:tracePt t="11844" x="3971925" y="1204913"/>
          <p14:tracePt t="11855" x="4057650" y="1182688"/>
          <p14:tracePt t="11867" x="4092575" y="1160463"/>
          <p14:tracePt t="11869" x="4125913" y="1149350"/>
          <p14:tracePt t="11877" x="4164013" y="1125538"/>
          <p14:tracePt t="11889" x="4232275" y="1084263"/>
          <p14:tracePt t="11900" x="4270375" y="1065213"/>
          <p14:tracePt t="11911" x="4330700" y="1023938"/>
          <p14:tracePt t="11922" x="4356100" y="1009650"/>
          <p14:tracePt t="11924" x="4371975" y="993775"/>
          <p14:tracePt t="11932" x="4391025" y="982663"/>
          <p14:tracePt t="11944" x="4410075" y="966788"/>
          <p14:tracePt t="11955" x="4410075" y="960438"/>
          <p14:tracePt t="11966" x="4424363" y="952500"/>
          <p14:tracePt t="11978" x="4429125" y="944563"/>
          <p14:tracePt t="11989" x="4432300" y="944563"/>
          <p14:tracePt t="12000" x="4435475" y="941388"/>
          <p14:tracePt t="12012" x="4435475" y="936625"/>
          <p14:tracePt t="12040" x="4432300" y="936625"/>
          <p14:tracePt t="12047" x="4429125" y="936625"/>
          <p14:tracePt t="12061" x="4424363" y="936625"/>
          <p14:tracePt t="12068" x="4421188" y="936625"/>
          <p14:tracePt t="12077" x="4413250" y="936625"/>
          <p14:tracePt t="12095" x="4410075" y="936625"/>
          <p14:tracePt t="12102" x="4405313" y="936625"/>
          <p14:tracePt t="12116" x="4402138" y="936625"/>
          <p14:tracePt t="12130" x="4398963" y="936625"/>
          <p14:tracePt t="12151" x="4394200" y="936625"/>
          <p14:tracePt t="12157" x="4391025" y="936625"/>
          <p14:tracePt t="12164" x="4383088" y="936625"/>
          <p14:tracePt t="12171" x="4379913" y="936625"/>
          <p14:tracePt t="12178" x="4375150" y="936625"/>
          <p14:tracePt t="12188" x="4371975" y="936625"/>
          <p14:tracePt t="12200" x="4367213" y="936625"/>
          <p14:tracePt t="12211" x="4364038" y="936625"/>
          <p14:tracePt t="12213" x="4360863" y="936625"/>
          <p14:tracePt t="12222" x="4356100" y="936625"/>
          <p14:tracePt t="12233" x="4344988" y="930275"/>
          <p14:tracePt t="12244" x="4341813" y="930275"/>
          <p14:tracePt t="12255" x="4337050" y="930275"/>
          <p14:tracePt t="12267" x="4333875" y="930275"/>
          <p14:tracePt t="12268" x="4330700" y="930275"/>
          <p14:tracePt t="12278" x="4325938" y="930275"/>
          <p14:tracePt t="12288" x="4314825" y="925513"/>
          <p14:tracePt t="12300" x="4311650" y="925513"/>
          <p14:tracePt t="12310" x="4306888" y="925513"/>
          <p14:tracePt t="12323" x="4303713" y="925513"/>
          <p14:tracePt t="12324" x="4300538" y="925513"/>
          <p14:tracePt t="12336" x="4295775" y="925513"/>
          <p14:tracePt t="12356" x="4287838" y="925513"/>
          <p14:tracePt t="12370" x="4284663" y="925513"/>
          <p14:tracePt t="12384" x="4281488" y="925513"/>
          <p14:tracePt t="12405" x="4276725" y="925513"/>
          <p14:tracePt t="12418" x="4273550" y="925513"/>
          <p14:tracePt t="12433" x="4270375" y="925513"/>
          <p14:tracePt t="12460" x="4265613" y="925513"/>
          <p14:tracePt t="12480" x="4257675" y="925513"/>
          <p14:tracePt t="12522" x="4257675" y="933450"/>
          <p14:tracePt t="12550" x="4262438" y="933450"/>
          <p14:tracePt t="12563" x="4262438" y="930275"/>
          <p14:tracePt t="13871" x="4210050" y="952500"/>
          <p14:tracePt t="13877" x="4111625" y="1016000"/>
          <p14:tracePt t="13899" x="3789363" y="1303338"/>
          <p14:tracePt t="13912" x="3695700" y="1390650"/>
          <p14:tracePt t="13914" x="3630613" y="1439863"/>
          <p14:tracePt t="13922" x="3575050" y="1470025"/>
          <p14:tracePt t="13933" x="3487738" y="1522413"/>
          <p14:tracePt t="13944" x="3441700" y="1546225"/>
          <p14:tracePt t="13955" x="3392488" y="1568450"/>
          <p14:tracePt t="13967" x="3359150" y="1587500"/>
          <p14:tracePt t="13977" x="3340100" y="1598613"/>
          <p14:tracePt t="13989" x="3298825" y="1614488"/>
          <p14:tracePt t="14000" x="3282950" y="1625600"/>
          <p14:tracePt t="14001" x="3249613" y="1647825"/>
          <p14:tracePt t="14010" x="3216275" y="1666875"/>
          <p14:tracePt t="14023" x="3132138" y="1735138"/>
          <p14:tracePt t="14032" x="3094038" y="1773238"/>
          <p14:tracePt t="14044" x="3011488" y="1847850"/>
          <p14:tracePt t="14055" x="2978150" y="1878013"/>
          <p14:tracePt t="14057" x="2947988" y="1905000"/>
          <p14:tracePt t="14066" x="2921000" y="1930400"/>
          <p14:tracePt t="14077" x="2868613" y="1968500"/>
          <p14:tracePt t="14089" x="2841625" y="1998663"/>
          <p14:tracePt t="14099" x="2770188" y="2063750"/>
          <p14:tracePt t="14112" x="2701925" y="2138363"/>
          <p14:tracePt t="14122" x="2663825" y="2176463"/>
          <p14:tracePt t="14133" x="2617788" y="2222500"/>
          <p14:tracePt t="14144" x="2600325" y="2236788"/>
          <p14:tracePt t="14155" x="2573338" y="2260600"/>
          <p14:tracePt t="14167" x="2557463" y="2274888"/>
          <p14:tracePt t="14177" x="2554288" y="2282825"/>
          <p14:tracePt t="14188" x="2551113" y="2286000"/>
          <p14:tracePt t="14200" x="2546350" y="2290763"/>
          <p14:tracePt t="14210" x="2538413" y="2293938"/>
          <p14:tracePt t="14222" x="2535238" y="2293938"/>
          <p14:tracePt t="14233" x="2532063" y="2297113"/>
          <p14:tracePt t="14244" x="2524125" y="2305050"/>
          <p14:tracePt t="14255" x="2520950" y="2312988"/>
          <p14:tracePt t="14738" x="2482850" y="2327275"/>
          <p14:tracePt t="14744" x="2441575" y="2343150"/>
          <p14:tracePt t="14766" x="2376488" y="2365375"/>
          <p14:tracePt t="14778" x="2365375" y="2373313"/>
          <p14:tracePt t="14780" x="2354263" y="2373313"/>
          <p14:tracePt t="14788" x="2346325" y="2373313"/>
          <p14:tracePt t="14800" x="2332038" y="2373313"/>
          <p14:tracePt t="14811" x="2327275" y="2373313"/>
          <p14:tracePt t="14822" x="2319338" y="2373313"/>
          <p14:tracePt t="14834" x="2305050" y="2376488"/>
          <p14:tracePt t="14844" x="2297113" y="2381250"/>
          <p14:tracePt t="14855" x="2282825" y="2381250"/>
          <p14:tracePt t="14866" x="2270125" y="2389188"/>
          <p14:tracePt t="14877" x="2259013" y="2389188"/>
          <p14:tracePt t="14890" x="2239963" y="2392363"/>
          <p14:tracePt t="14900" x="2228850" y="2392363"/>
          <p14:tracePt t="14910" x="2214563" y="2392363"/>
          <p14:tracePt t="14923" x="2206625" y="2392363"/>
          <p14:tracePt t="14924" x="2195513" y="2395538"/>
          <p14:tracePt t="14932" x="2190750" y="2395538"/>
          <p14:tracePt t="14944" x="2173288" y="2395538"/>
          <p14:tracePt t="14955" x="2160588" y="2403475"/>
          <p14:tracePt t="14966" x="2149475" y="2403475"/>
          <p14:tracePt t="14978" x="2135188" y="2403475"/>
          <p14:tracePt t="14988" x="2130425" y="2403475"/>
          <p14:tracePt t="14999" x="2116138" y="2403475"/>
          <p14:tracePt t="15011" x="2112963" y="2403475"/>
          <p14:tracePt t="15013" x="2105025" y="2403475"/>
          <p14:tracePt t="15022" x="2100263" y="2403475"/>
          <p14:tracePt t="15034" x="2089150" y="2403475"/>
          <p14:tracePt t="15044" x="2085975" y="2403475"/>
          <p14:tracePt t="15055" x="2081213" y="2406650"/>
          <p14:tracePt t="15067" x="2078038" y="2406650"/>
          <p14:tracePt t="15068" x="2078038" y="2411413"/>
          <p14:tracePt t="15077" x="2074863" y="2411413"/>
          <p14:tracePt t="15088" x="2074863" y="2414588"/>
          <p14:tracePt t="15099" x="2070100" y="2414588"/>
          <p14:tracePt t="15110" x="2066925" y="2419350"/>
          <p14:tracePt t="15123" x="2058988" y="2419350"/>
          <p14:tracePt t="15144" x="2058988" y="2422525"/>
          <p14:tracePt t="15192" x="2055813" y="2422525"/>
          <p14:tracePt t="15205" x="2055813" y="2425700"/>
          <p14:tracePt t="15219" x="2051050" y="2433638"/>
          <p14:tracePt t="15233" x="2047875" y="2436813"/>
          <p14:tracePt t="15247" x="2044700" y="2436813"/>
          <p14:tracePt t="15253" x="2044700" y="2441575"/>
          <p14:tracePt t="15268" x="2039938" y="2444750"/>
          <p14:tracePt t="15281" x="2036763" y="2444750"/>
          <p14:tracePt t="15288" x="2036763" y="2449513"/>
          <p14:tracePt t="15295" x="2028825" y="2449513"/>
          <p14:tracePt t="15301" x="2028825" y="2452688"/>
          <p14:tracePt t="15315" x="2025650" y="2452688"/>
          <p14:tracePt t="15329" x="2020888" y="2452688"/>
          <p14:tracePt t="15344" x="2017713" y="2452688"/>
          <p14:tracePt t="15356" x="2014538" y="2452688"/>
          <p14:tracePt t="15377" x="2009775" y="2452688"/>
          <p14:tracePt t="15391" x="2006600" y="2452688"/>
          <p14:tracePt t="15405" x="1998663" y="2452688"/>
          <p14:tracePt t="15419" x="1995488" y="2452688"/>
          <p14:tracePt t="15460" x="2001838" y="2452688"/>
          <p14:tracePt t="15473" x="2006600" y="2452688"/>
          <p14:tracePt t="15480" x="2009775" y="2452688"/>
          <p14:tracePt t="15494" x="2014538" y="2452688"/>
          <p14:tracePt t="15501" x="2017713" y="2452688"/>
          <p14:tracePt t="15511" x="2020888" y="2452688"/>
          <p14:tracePt t="15522" x="2033588" y="2452688"/>
          <p14:tracePt t="15533" x="2036763" y="2452688"/>
          <p14:tracePt t="15544" x="2047875" y="2452688"/>
          <p14:tracePt t="15555" x="2051050" y="2452688"/>
          <p14:tracePt t="15557" x="2066925" y="2452688"/>
          <p14:tracePt t="15566" x="2078038" y="2452688"/>
          <p14:tracePt t="15577" x="2097088" y="2460625"/>
          <p14:tracePt t="15588" x="2108200" y="2463800"/>
          <p14:tracePt t="15600" x="2135188" y="2463800"/>
          <p14:tracePt t="15611" x="2138363" y="2468563"/>
          <p14:tracePt t="15613" x="2146300" y="2468563"/>
          <p14:tracePt t="15621" x="2157413" y="2474913"/>
          <p14:tracePt t="15633" x="2173288" y="2479675"/>
          <p14:tracePt t="15644" x="2176463" y="2479675"/>
          <p14:tracePt t="15655" x="2187575" y="2482850"/>
          <p14:tracePt t="15667" x="2203450" y="2486025"/>
          <p14:tracePt t="15677" x="2209800" y="2490788"/>
          <p14:tracePt t="15688" x="2222500" y="2490788"/>
          <p14:tracePt t="15700" x="2228850" y="2498725"/>
          <p14:tracePt t="15702" x="2233613" y="2498725"/>
          <p14:tracePt t="15710" x="2239963" y="2501900"/>
          <p14:tracePt t="15722" x="2247900" y="2501900"/>
          <p14:tracePt t="15732" x="2247900" y="2505075"/>
          <p14:tracePt t="15743" x="2252663" y="2505075"/>
          <p14:tracePt t="15755" x="2255838" y="2505075"/>
          <p14:tracePt t="15766" x="2259013" y="2505075"/>
          <p14:tracePt t="15778" x="2259013" y="2509838"/>
          <p14:tracePt t="19204" x="2252663" y="2509838"/>
          <p14:tracePt t="19209" x="2239963" y="2509838"/>
          <p14:tracePt t="19233" x="2198688" y="2501900"/>
          <p14:tracePt t="19244" x="2165350" y="2498725"/>
          <p14:tracePt t="19255" x="2149475" y="2490788"/>
          <p14:tracePt t="19266" x="2124075" y="2490788"/>
          <p14:tracePt t="19278" x="2112963" y="2490788"/>
          <p14:tracePt t="19279" x="2105025" y="2490788"/>
          <p14:tracePt t="19289" x="2100263" y="2490788"/>
          <p14:tracePt t="19300" x="2085975" y="2490788"/>
          <p14:tracePt t="19311" x="2081213" y="2490788"/>
          <p14:tracePt t="19322" x="2066925" y="2490788"/>
          <p14:tracePt t="19334" x="2055813" y="2490788"/>
          <p14:tracePt t="19344" x="2051050" y="2490788"/>
          <p14:tracePt t="19355" x="2039938" y="2490788"/>
          <p14:tracePt t="19367" x="2036763" y="2490788"/>
          <p14:tracePt t="19368" x="2033588" y="2490788"/>
          <p14:tracePt t="19377" x="2028825" y="2490788"/>
          <p14:tracePt t="19389" x="2020888" y="2490788"/>
          <p14:tracePt t="19400" x="2017713" y="2490788"/>
          <p14:tracePt t="19411" x="2001838" y="2490788"/>
          <p14:tracePt t="19422" x="1998663" y="2490788"/>
          <p14:tracePt t="19424" x="1995488" y="2490788"/>
          <p14:tracePt t="19433" x="1990725" y="2490788"/>
          <p14:tracePt t="19444" x="1979613" y="2490788"/>
          <p14:tracePt t="19455" x="1971675" y="2490788"/>
          <p14:tracePt t="19466" x="1960563" y="2490788"/>
          <p14:tracePt t="19479" x="1949450" y="2490788"/>
          <p14:tracePt t="19489" x="1946275" y="2486025"/>
          <p14:tracePt t="19499" x="1930400" y="2482850"/>
          <p14:tracePt t="19511" x="1927225" y="2482850"/>
          <p14:tracePt t="19513" x="1924050" y="2479675"/>
          <p14:tracePt t="19522" x="1919288" y="2479675"/>
          <p14:tracePt t="19534" x="1916113" y="2474913"/>
          <p14:tracePt t="19544" x="1908175" y="2474913"/>
          <p14:tracePt t="19555" x="1905000" y="2463800"/>
          <p14:tracePt t="19567" x="1905000" y="2460625"/>
          <p14:tracePt t="19568" x="1900238" y="2455863"/>
          <p14:tracePt t="19581" x="1897063" y="2452688"/>
          <p14:tracePt t="19589" x="1897063" y="2449513"/>
          <p14:tracePt t="19599" x="1897063" y="2436813"/>
          <p14:tracePt t="19610" x="1897063" y="2430463"/>
          <p14:tracePt t="19623" x="1897063" y="2414588"/>
          <p14:tracePt t="19636" x="1897063" y="2411413"/>
          <p14:tracePt t="19644" x="1897063" y="2406650"/>
          <p14:tracePt t="19655" x="1897063" y="2403475"/>
          <p14:tracePt t="19666" x="1897063" y="2395538"/>
          <p14:tracePt t="19685" x="1897063" y="2392363"/>
          <p14:tracePt t="19698" x="1897063" y="2389188"/>
          <p14:tracePt t="19719" x="1897063" y="2381250"/>
          <p14:tracePt t="19726" x="1900238" y="2381250"/>
          <p14:tracePt t="19733" x="1900238" y="2376488"/>
          <p14:tracePt t="19746" x="1905000" y="2376488"/>
          <p14:tracePt t="19755" x="1911350" y="2376488"/>
          <p14:tracePt t="19767" x="1916113" y="2376488"/>
          <p14:tracePt t="19769" x="1919288" y="2376488"/>
          <p14:tracePt t="19777" x="1927225" y="2376488"/>
          <p14:tracePt t="19788" x="1941513" y="2376488"/>
          <p14:tracePt t="19800" x="1946275" y="2376488"/>
          <p14:tracePt t="19802" x="1960563" y="2376488"/>
          <p14:tracePt t="19810" x="1971675" y="2381250"/>
          <p14:tracePt t="19823" x="1990725" y="2384425"/>
          <p14:tracePt t="19833" x="1998663" y="2384425"/>
          <p14:tracePt t="19843" x="2025650" y="2395538"/>
          <p14:tracePt t="19856" x="2036763" y="2395538"/>
          <p14:tracePt t="19857" x="2047875" y="2400300"/>
          <p14:tracePt t="19866" x="2058988" y="2406650"/>
          <p14:tracePt t="19878" x="2085975" y="2414588"/>
          <p14:tracePt t="19889" x="2093913" y="2414588"/>
          <p14:tracePt t="19900" x="2108200" y="2422525"/>
          <p14:tracePt t="19911" x="2116138" y="2422525"/>
          <p14:tracePt t="19912" x="2124075" y="2425700"/>
          <p14:tracePt t="19921" x="2127250" y="2425700"/>
          <p14:tracePt t="19933" x="2138363" y="2430463"/>
          <p14:tracePt t="19944" x="2143125" y="2430463"/>
          <p14:tracePt t="19955" x="2154238" y="2433638"/>
          <p14:tracePt t="19967" x="2160588" y="2433638"/>
          <p14:tracePt t="19977" x="2165350" y="2433638"/>
          <p14:tracePt t="19989" x="2168525" y="2433638"/>
          <p14:tracePt t="20000" x="2173288" y="2433638"/>
          <p14:tracePt t="20002" x="2179638" y="2433638"/>
          <p14:tracePt t="20011" x="2184400" y="2433638"/>
          <p14:tracePt t="20022" x="2190750" y="2433638"/>
          <p14:tracePt t="20035" x="2195513" y="2433638"/>
          <p14:tracePt t="20044" x="2198688" y="2433638"/>
          <p14:tracePt t="20056" x="2203450" y="2433638"/>
          <p14:tracePt t="20070" x="2209800" y="2430463"/>
          <p14:tracePt t="20091" x="2214563" y="2430463"/>
          <p14:tracePt t="20098" x="2214563" y="2425700"/>
          <p14:tracePt t="20167" x="2214563" y="2422525"/>
          <p14:tracePt t="20180" x="2214563" y="2414588"/>
          <p14:tracePt t="20187" x="2206625" y="2414588"/>
          <p14:tracePt t="20201" x="2203450" y="2414588"/>
          <p14:tracePt t="20214" x="2198688" y="2411413"/>
          <p14:tracePt t="20367" x="2195513" y="2411413"/>
          <p14:tracePt t="20386" x="2190750" y="2411413"/>
          <p14:tracePt t="20400" x="2187575" y="2411413"/>
          <p14:tracePt t="20411" x="2184400" y="2411413"/>
          <p14:tracePt t="20421" x="2173288" y="2411413"/>
          <p14:tracePt t="20433" x="2168525" y="2411413"/>
          <p14:tracePt t="20444" x="2160588" y="2411413"/>
          <p14:tracePt t="20456" x="2149475" y="2411413"/>
          <p14:tracePt t="20466" x="2143125" y="2411413"/>
          <p14:tracePt t="20477" x="2124075" y="2406650"/>
          <p14:tracePt t="20489" x="2105025" y="2400300"/>
          <p14:tracePt t="20490" x="2081213" y="2400300"/>
          <p14:tracePt t="20500" x="2058988" y="2400300"/>
          <p14:tracePt t="20510" x="2020888" y="2395538"/>
          <p14:tracePt t="20522" x="1998663" y="2392363"/>
          <p14:tracePt t="20532" x="1960563" y="2392363"/>
          <p14:tracePt t="20545" x="1935163" y="2384425"/>
          <p14:tracePt t="20555" x="1916113" y="2381250"/>
          <p14:tracePt t="20566" x="1897063" y="2381250"/>
          <p14:tracePt t="20578" x="1889125" y="2381250"/>
          <p14:tracePt t="20579" x="1878013" y="2381250"/>
          <p14:tracePt t="20588" x="1866900" y="2381250"/>
          <p14:tracePt t="20600" x="1858963" y="2381250"/>
          <p14:tracePt t="20610" x="1851025" y="2381250"/>
          <p14:tracePt t="20621" x="1844675" y="2381250"/>
          <p14:tracePt t="20634" x="1831975" y="2381250"/>
          <p14:tracePt t="20635" x="1828800" y="2381250"/>
          <p14:tracePt t="20644" x="1825625" y="2381250"/>
          <p14:tracePt t="20655" x="1820863" y="2384425"/>
          <p14:tracePt t="20666" x="1817688" y="2384425"/>
          <p14:tracePt t="20677" x="1806575" y="2389188"/>
          <p14:tracePt t="20689" x="1801813" y="2389188"/>
          <p14:tracePt t="20690" x="1798638" y="2392363"/>
          <p14:tracePt t="20699" x="1795463" y="2392363"/>
          <p14:tracePt t="20710" x="1787525" y="2392363"/>
          <p14:tracePt t="20724" x="1779588" y="2392363"/>
          <p14:tracePt t="20733" x="1776413" y="2392363"/>
          <p14:tracePt t="20745" x="1768475" y="2392363"/>
          <p14:tracePt t="20755" x="1765300" y="2392363"/>
          <p14:tracePt t="20766" x="1760538" y="2392363"/>
          <p14:tracePt t="20778" x="1757363" y="2392363"/>
          <p14:tracePt t="20779" x="1749425" y="2392363"/>
          <p14:tracePt t="20788" x="1746250" y="2392363"/>
          <p14:tracePt t="20799" x="1741488" y="2389188"/>
          <p14:tracePt t="20810" x="1738313" y="2389188"/>
          <p14:tracePt t="20821" x="1733550" y="2384425"/>
          <p14:tracePt t="20833" x="1730375" y="2381250"/>
          <p14:tracePt t="20847" x="1727200" y="2381250"/>
          <p14:tracePt t="20862" x="1722438" y="2381250"/>
          <p14:tracePt t="20868" x="1716088" y="2381250"/>
          <p14:tracePt t="20882" x="1711325" y="2381250"/>
          <p14:tracePt t="20889" x="1708150" y="2381250"/>
          <p14:tracePt t="20899" x="1703388" y="2381250"/>
          <p14:tracePt t="20911" x="1697038" y="2381250"/>
          <p14:tracePt t="20922" x="1692275" y="2381250"/>
          <p14:tracePt t="20924" x="1685925" y="2381250"/>
          <p14:tracePt t="20933" x="1681163" y="2381250"/>
          <p14:tracePt t="20944" x="1677988" y="2381250"/>
          <p14:tracePt t="20955" x="1673225" y="2381250"/>
          <p14:tracePt t="20966" x="1670050" y="2381250"/>
          <p14:tracePt t="20978" x="1666875" y="2381250"/>
          <p14:tracePt t="20979" x="1662113" y="2381250"/>
          <p14:tracePt t="20992" x="1655763" y="2381250"/>
          <p14:tracePt t="21006" x="1651000" y="2381250"/>
          <p14:tracePt t="21019" x="1647825" y="2381250"/>
          <p14:tracePt t="21033" x="1643063" y="2381250"/>
          <p14:tracePt t="21040" x="1643063" y="2384425"/>
          <p14:tracePt t="21047" x="1639888" y="2384425"/>
          <p14:tracePt t="21061" x="1639888" y="2389188"/>
          <p14:tracePt t="21067" x="1636713" y="2389188"/>
          <p14:tracePt t="21077" x="1636713" y="2392363"/>
          <p14:tracePt t="21095" x="1636713" y="2395538"/>
          <p14:tracePt t="21102" x="1636713" y="2400300"/>
          <p14:tracePt t="21110" x="1636713" y="2406650"/>
          <p14:tracePt t="21123" x="1636713" y="2411413"/>
          <p14:tracePt t="21124" x="1636713" y="2414588"/>
          <p14:tracePt t="21136" x="1636713" y="2422525"/>
          <p14:tracePt t="21144" x="1636713" y="2425700"/>
          <p14:tracePt t="21155" x="1636713" y="2433638"/>
          <p14:tracePt t="21157" x="1636713" y="2436813"/>
          <p14:tracePt t="21166" x="1636713" y="2441575"/>
          <p14:tracePt t="21178" x="1636713" y="2452688"/>
          <p14:tracePt t="21188" x="1636713" y="2455863"/>
          <p14:tracePt t="21200" x="1636713" y="2468563"/>
          <p14:tracePt t="21211" x="1636713" y="2474913"/>
          <p14:tracePt t="21213" x="1636713" y="2479675"/>
          <p14:tracePt t="21222" x="1636713" y="2482850"/>
          <p14:tracePt t="21233" x="1636713" y="2498725"/>
          <p14:tracePt t="21244" x="1636713" y="2501900"/>
          <p14:tracePt t="21255" x="1636713" y="2505075"/>
          <p14:tracePt t="21267" x="1636713" y="2509838"/>
          <p14:tracePt t="21268" x="1636713" y="2516188"/>
          <p14:tracePt t="21281" x="1636713" y="2520950"/>
          <p14:tracePt t="21295" x="1636713" y="2524125"/>
          <p14:tracePt t="21316" x="1636713" y="2528888"/>
          <p14:tracePt t="21322" x="1639888" y="2528888"/>
          <p14:tracePt t="21329" x="1639888" y="2532063"/>
          <p14:tracePt t="21336" x="1643063" y="2532063"/>
          <p14:tracePt t="21343" x="1643063" y="2535238"/>
          <p14:tracePt t="21356" x="1647825" y="2540000"/>
          <p14:tracePt t="21357" x="1651000" y="2547938"/>
          <p14:tracePt t="21366" x="1651000" y="2551113"/>
          <p14:tracePt t="21378" x="1662113" y="2559050"/>
          <p14:tracePt t="21388" x="1666875" y="2565400"/>
          <p14:tracePt t="21399" x="1673225" y="2578100"/>
          <p14:tracePt t="21411" x="1677988" y="2581275"/>
          <p14:tracePt t="21413" x="1677988" y="2584450"/>
          <p14:tracePt t="21421" x="1685925" y="2584450"/>
          <p14:tracePt t="21433" x="1692275" y="2592388"/>
          <p14:tracePt t="21444" x="1697038" y="2595563"/>
          <p14:tracePt t="21447" x="1700213" y="2595563"/>
          <p14:tracePt t="21455" x="1703388" y="2595563"/>
          <p14:tracePt t="21466" x="1716088" y="2603500"/>
          <p14:tracePt t="21477" x="1719263" y="2608263"/>
          <p14:tracePt t="21488" x="1727200" y="2608263"/>
          <p14:tracePt t="21500" x="1730375" y="2608263"/>
          <p14:tracePt t="21501" x="1733550" y="2608263"/>
          <p14:tracePt t="21510" x="1741488" y="2608263"/>
          <p14:tracePt t="21529" x="1746250" y="2608263"/>
          <p14:tracePt t="21549" x="1746250" y="2603500"/>
          <p14:tracePt t="21570" x="1746250" y="2595563"/>
          <p14:tracePt t="21583" x="1746250" y="2592388"/>
          <p14:tracePt t="21590" x="1749425" y="2589213"/>
          <p14:tracePt t="21604" x="1749425" y="2584450"/>
          <p14:tracePt t="21611" x="1752600" y="2581275"/>
          <p14:tracePt t="21625" x="1752600" y="2578100"/>
          <p14:tracePt t="21632" x="1757363" y="2578100"/>
          <p14:tracePt t="21639" x="1757363" y="2573338"/>
          <p14:tracePt t="21652" x="1757363" y="2565400"/>
          <p14:tracePt t="21659" x="1757363" y="2562225"/>
          <p14:tracePt t="21673" x="1760538" y="2562225"/>
          <p14:tracePt t="21680" x="1760538" y="2559050"/>
          <p14:tracePt t="21688" x="1760538" y="2554288"/>
          <p14:tracePt t="21701" x="1760538" y="2551113"/>
          <p14:tracePt t="21710" x="1765300" y="2551113"/>
          <p14:tracePt t="21722" x="1768475" y="2543175"/>
          <p14:tracePt t="21732" x="1768475" y="2535238"/>
          <p14:tracePt t="21744" x="1776413" y="2528888"/>
          <p14:tracePt t="21756" x="1779588" y="2524125"/>
          <p14:tracePt t="21769" x="1782763" y="2520950"/>
          <p14:tracePt t="21790" x="1782763" y="2516188"/>
          <p14:tracePt t="21804" x="1782763" y="2513013"/>
          <p14:tracePt t="21818" x="1779588" y="2513013"/>
          <p14:tracePt t="21824" x="1771650" y="2513013"/>
          <p14:tracePt t="21832" x="1768475" y="2513013"/>
          <p14:tracePt t="21844" x="1765300" y="2505075"/>
          <p14:tracePt t="21846" x="1760538" y="2505075"/>
          <p14:tracePt t="21855" x="1757363" y="2501900"/>
          <p14:tracePt t="21867" x="1749425" y="2501900"/>
          <p14:tracePt t="21877" x="1746250" y="2501900"/>
          <p14:tracePt t="21888" x="1733550" y="2501900"/>
          <p14:tracePt t="21900" x="1730375" y="2501900"/>
          <p14:tracePt t="21911" x="1727200" y="2501900"/>
          <p14:tracePt t="21922" x="1722438" y="2501900"/>
          <p14:tracePt t="21933" x="1719263" y="2501900"/>
          <p14:tracePt t="21944" x="1719263" y="2509838"/>
          <p14:tracePt t="21955" x="1719263" y="2513013"/>
          <p14:tracePt t="21966" x="1719263" y="2516188"/>
          <p14:tracePt t="21983" x="1719263" y="2520950"/>
          <p14:tracePt t="21996" x="1719263" y="2524125"/>
          <p14:tracePt t="22018" x="1719263" y="2528888"/>
          <p14:tracePt t="22031" x="1719263" y="2532063"/>
          <p14:tracePt t="22065" x="1722438" y="2532063"/>
          <p14:tracePt t="22093" x="1727200" y="2532063"/>
          <p14:tracePt t="22113" x="1730375" y="2532063"/>
          <p14:tracePt t="22127" x="1733550" y="2532063"/>
          <p14:tracePt t="22141" x="1741488" y="2532063"/>
          <p14:tracePt t="22162" x="1746250" y="2532063"/>
          <p14:tracePt t="22175" x="1749425" y="2532063"/>
          <p14:tracePt t="22182" x="1752600" y="2532063"/>
          <p14:tracePt t="22189" x="1757363" y="2540000"/>
          <p14:tracePt t="22199" x="1768475" y="2540000"/>
          <p14:tracePt t="22211" x="1779588" y="2543175"/>
          <p14:tracePt t="22222" x="1790700" y="2547938"/>
          <p14:tracePt t="22224" x="1798638" y="2547938"/>
          <p14:tracePt t="22233" x="1801813" y="2547938"/>
          <p14:tracePt t="22245" x="1820863" y="2547938"/>
          <p14:tracePt t="22255" x="1831975" y="2547938"/>
          <p14:tracePt t="22266" x="1839913" y="2547938"/>
          <p14:tracePt t="22278" x="1851025" y="2547938"/>
          <p14:tracePt t="22279" x="1855788" y="2547938"/>
          <p14:tracePt t="22288" x="1858963" y="2547938"/>
          <p14:tracePt t="22299" x="1874838" y="2547938"/>
          <p14:tracePt t="22311" x="1878013" y="2547938"/>
          <p14:tracePt t="22322" x="1885950" y="2547938"/>
          <p14:tracePt t="22334" x="1900238" y="2547938"/>
          <p14:tracePt t="22344" x="1905000" y="2547938"/>
          <p14:tracePt t="22355" x="1916113" y="2547938"/>
          <p14:tracePt t="22366" x="1919288" y="2547938"/>
          <p14:tracePt t="22368" x="1924050" y="2547938"/>
          <p14:tracePt t="22377" x="1935163" y="2547938"/>
          <p14:tracePt t="22389" x="1954213" y="2547938"/>
          <p14:tracePt t="22399" x="1957388" y="2547938"/>
          <p14:tracePt t="22411" x="1976438" y="2547938"/>
          <p14:tracePt t="22422" x="1990725" y="2547938"/>
          <p14:tracePt t="22423" x="2009775" y="2547938"/>
          <p14:tracePt t="22432" x="2017713" y="2547938"/>
          <p14:tracePt t="22444" x="2044700" y="2547938"/>
          <p14:tracePt t="22455" x="2058988" y="2547938"/>
          <p14:tracePt t="22466" x="2100263" y="2547938"/>
          <p14:tracePt t="22478" x="2124075" y="2547938"/>
          <p14:tracePt t="22488" x="2143125" y="2547938"/>
          <p14:tracePt t="22499" x="2168525" y="2547938"/>
          <p14:tracePt t="22511" x="2176463" y="2547938"/>
          <p14:tracePt t="22513" x="2187575" y="2547938"/>
          <p14:tracePt t="22522" x="2195513" y="2547938"/>
          <p14:tracePt t="22533" x="2214563" y="2547938"/>
          <p14:tracePt t="22544" x="2217738" y="2547938"/>
          <p14:tracePt t="22555" x="2233613" y="2547938"/>
          <p14:tracePt t="22567" x="2236788" y="2547938"/>
          <p14:tracePt t="22568" x="2239963" y="2547938"/>
          <p14:tracePt t="22577" x="2252663" y="2547938"/>
          <p14:tracePt t="22588" x="2252663" y="2543175"/>
          <p14:tracePt t="22600" x="2255838" y="2543175"/>
          <p14:tracePt t="22610" x="2263775" y="2543175"/>
          <p14:tracePt t="22623" x="2263775" y="2540000"/>
          <p14:tracePt t="22633" x="2266950" y="2540000"/>
          <p14:tracePt t="22678" x="2266950" y="2535238"/>
          <p14:tracePt t="22699" x="2263775" y="2535238"/>
          <p14:tracePt t="22705" x="2263775" y="2528888"/>
          <p14:tracePt t="22712" x="2259013" y="2528888"/>
          <p14:tracePt t="22722" x="2255838" y="2528888"/>
          <p14:tracePt t="22733" x="2252663" y="2524125"/>
          <p14:tracePt t="22746" x="2244725" y="2520950"/>
          <p14:tracePt t="22755" x="2239963" y="2520950"/>
          <p14:tracePt t="22766" x="2236788" y="2520950"/>
          <p14:tracePt t="22768" x="2233613" y="2520950"/>
          <p14:tracePt t="22777" x="2228850" y="2520950"/>
          <p14:tracePt t="22788" x="2225675" y="2520950"/>
          <p14:tracePt t="22800" x="2222500" y="2520950"/>
          <p14:tracePt t="22802" x="2214563" y="2520950"/>
          <p14:tracePt t="22810" x="2209800" y="2520950"/>
          <p14:tracePt t="22823" x="2203450" y="2520950"/>
          <p14:tracePt t="22833" x="2198688" y="2520950"/>
          <p14:tracePt t="22844" x="2195513" y="2520950"/>
          <p14:tracePt t="22856" x="2190750" y="2520950"/>
          <p14:tracePt t="22857" x="2187575" y="2520950"/>
          <p14:tracePt t="22866" x="2179638" y="2520950"/>
          <p14:tracePt t="22878" x="2173288" y="2520950"/>
          <p14:tracePt t="22890" x="2168525" y="2520950"/>
          <p14:tracePt t="22900" x="2165350" y="2520950"/>
          <p14:tracePt t="22912" x="2160588" y="2520950"/>
          <p14:tracePt t="22933" x="2160588" y="2524125"/>
          <p14:tracePt t="22946" x="2160588" y="2532063"/>
          <p14:tracePt t="22952" x="2160588" y="2535238"/>
          <p14:tracePt t="22967" x="2160588" y="2540000"/>
          <p14:tracePt t="22973" x="2165350" y="2543175"/>
          <p14:tracePt t="22980" x="2165350" y="2547938"/>
          <p14:tracePt t="22988" x="2165350" y="2551113"/>
          <p14:tracePt t="23001" x="2165350" y="2554288"/>
          <p14:tracePt t="23015" x="2165350" y="2559050"/>
          <p14:tracePt t="23035" x="2165350" y="2565400"/>
          <p14:tracePt t="23084" x="2160588" y="2562225"/>
          <p14:tracePt t="23097" x="2157413" y="2562225"/>
          <p14:tracePt t="23104" x="2149475" y="2559050"/>
          <p14:tracePt t="23111" x="2146300" y="2559050"/>
          <p14:tracePt t="23122" x="2143125" y="2554288"/>
          <p14:tracePt t="23133" x="2135188" y="2554288"/>
          <p14:tracePt t="23146" x="2130425" y="2554288"/>
          <p14:tracePt t="23155" x="2119313" y="2554288"/>
          <p14:tracePt t="23167" x="2112963" y="2554288"/>
          <p14:tracePt t="23178" x="2108200" y="2554288"/>
          <p14:tracePt t="23188" x="2093913" y="2554288"/>
          <p14:tracePt t="23200" x="2089150" y="2554288"/>
          <p14:tracePt t="23202" x="2081213" y="2554288"/>
          <p14:tracePt t="23210" x="2078038" y="2554288"/>
          <p14:tracePt t="23222" x="2063750" y="2554288"/>
          <p14:tracePt t="23233" x="2055813" y="2554288"/>
          <p14:tracePt t="23244" x="2039938" y="2554288"/>
          <p14:tracePt t="23256" x="2020888" y="2554288"/>
          <p14:tracePt t="23266" x="2017713" y="2554288"/>
          <p14:tracePt t="23277" x="1990725" y="2554288"/>
          <p14:tracePt t="23289" x="1976438" y="2554288"/>
          <p14:tracePt t="23290" x="1960563" y="2554288"/>
          <p14:tracePt t="23299" x="1949450" y="2554288"/>
          <p14:tracePt t="23311" x="1927225" y="2554288"/>
          <p14:tracePt t="23322" x="1908175" y="2554288"/>
          <p14:tracePt t="23333" x="1881188" y="2554288"/>
          <p14:tracePt t="23344" x="1874838" y="2554288"/>
          <p14:tracePt t="23346" x="1855788" y="2559050"/>
          <p14:tracePt t="23355" x="1847850" y="2559050"/>
          <p14:tracePt t="23366" x="1828800" y="2562225"/>
          <p14:tracePt t="23377" x="1817688" y="2562225"/>
          <p14:tracePt t="23388" x="1790700" y="2570163"/>
          <p14:tracePt t="23401" x="1771650" y="2573338"/>
          <p14:tracePt t="23410" x="1768475" y="2573338"/>
          <p14:tracePt t="23421" x="1752600" y="2573338"/>
          <p14:tracePt t="23433" x="1746250" y="2573338"/>
          <p14:tracePt t="23434" x="1741488" y="2573338"/>
          <p14:tracePt t="23443" x="1733550" y="2573338"/>
          <p14:tracePt t="23456" x="1722438" y="2573338"/>
          <p14:tracePt t="23467" x="1719263" y="2573338"/>
          <p14:tracePt t="23477" x="1703388" y="2573338"/>
          <p14:tracePt t="23489" x="1700213" y="2573338"/>
          <p14:tracePt t="23491" x="1692275" y="2573338"/>
          <p14:tracePt t="23499" x="1685925" y="2573338"/>
          <p14:tracePt t="23511" x="1677988" y="2573338"/>
          <p14:tracePt t="23524" x="1673225" y="2573338"/>
          <p14:tracePt t="23532" x="1670050" y="2573338"/>
          <p14:tracePt t="23545" x="1666875" y="2573338"/>
          <p14:tracePt t="23607" x="1670050" y="2573338"/>
          <p14:tracePt t="23621" x="1673225" y="2573338"/>
          <p14:tracePt t="23641" x="1677988" y="2573338"/>
          <p14:tracePt t="23655" x="1681163" y="2573338"/>
          <p14:tracePt t="23668" x="1689100" y="2573338"/>
          <p14:tracePt t="23682" x="1692275" y="2573338"/>
          <p14:tracePt t="23696" x="1697038" y="2573338"/>
          <p14:tracePt t="23710" x="1700213" y="2573338"/>
          <p14:tracePt t="23724" x="1703388" y="2573338"/>
          <p14:tracePt t="23744" x="1708150" y="2573338"/>
          <p14:tracePt t="23758" x="1711325" y="2573338"/>
          <p14:tracePt t="23772" x="1719263" y="2573338"/>
          <p14:tracePt t="23806" x="1722438" y="2573338"/>
          <p14:tracePt t="23861" x="1727200" y="2573338"/>
          <p14:tracePt t="23888" x="1730375" y="2573338"/>
          <p14:tracePt t="24054" x="1730375" y="2578100"/>
          <p14:tracePt t="24219" x="1727200" y="2578100"/>
          <p14:tracePt t="24288" x="1722438" y="2578100"/>
          <p14:tracePt t="24337" x="1716088" y="2578100"/>
          <p14:tracePt t="24378" x="1711325" y="2578100"/>
          <p14:tracePt t="24420" x="1708150" y="2578100"/>
          <p14:tracePt t="24454" x="1703388" y="2578100"/>
          <p14:tracePt t="26064" x="1716088" y="2578100"/>
          <p14:tracePt t="26070" x="1730375" y="2578100"/>
          <p14:tracePt t="26092" x="1765300" y="2578100"/>
          <p14:tracePt t="26111" x="1782763" y="2578100"/>
          <p14:tracePt t="26113" x="1795463" y="2578100"/>
          <p14:tracePt t="26122" x="1801813" y="2578100"/>
          <p14:tracePt t="26133" x="1828800" y="2578100"/>
          <p14:tracePt t="26144" x="1831975" y="2578100"/>
          <p14:tracePt t="26155" x="1847850" y="2578100"/>
          <p14:tracePt t="26168" x="1855788" y="2578100"/>
          <p14:tracePt t="26177" x="1858963" y="2578100"/>
          <p14:tracePt t="26188" x="1870075" y="2578100"/>
          <p14:tracePt t="26202" x="1874838" y="2578100"/>
          <p14:tracePt t="26215" x="1878013" y="2578100"/>
          <p14:tracePt t="26236" x="1881188" y="2578100"/>
          <p14:tracePt t="26450" x="1878013" y="2578100"/>
          <p14:tracePt t="26463" x="1874838" y="2578100"/>
          <p14:tracePt t="26478" x="1870075" y="2578100"/>
          <p14:tracePt t="27097" x="1878013" y="2578100"/>
          <p14:tracePt t="27102" x="1889125" y="2578100"/>
          <p14:tracePt t="27133" x="1927225" y="2578100"/>
          <p14:tracePt t="27144" x="1946275" y="2578100"/>
          <p14:tracePt t="27155" x="1957388" y="2578100"/>
          <p14:tracePt t="27166" x="1979613" y="2578100"/>
          <p14:tracePt t="27178" x="1987550" y="2578100"/>
          <p14:tracePt t="27180" x="1995488" y="2578100"/>
          <p14:tracePt t="27188" x="2006600" y="2578100"/>
          <p14:tracePt t="27199" x="2017713" y="2578100"/>
          <p14:tracePt t="27211" x="2028825" y="2578100"/>
          <p14:tracePt t="27221" x="2039938" y="2578100"/>
          <p14:tracePt t="27234" x="2058988" y="2578100"/>
          <p14:tracePt t="27244" x="2070100" y="2578100"/>
          <p14:tracePt t="27255" x="2078038" y="2578100"/>
          <p14:tracePt t="27267" x="2089150" y="2578100"/>
          <p14:tracePt t="27268" x="2093913" y="2578100"/>
          <p14:tracePt t="27277" x="2097088" y="2578100"/>
          <p14:tracePt t="27289" x="2105025" y="2578100"/>
          <p14:tracePt t="27300" x="2108200" y="2578100"/>
          <p14:tracePt t="27310" x="2119313" y="2578100"/>
          <p14:tracePt t="27323" x="2124075" y="2578100"/>
          <p14:tracePt t="27337" x="2127250" y="2578100"/>
          <p14:tracePt t="27344" x="2130425" y="2578100"/>
          <p14:tracePt t="27355" x="2135188" y="2578100"/>
          <p14:tracePt t="27371" x="2138363" y="2578100"/>
          <p14:tracePt t="27385" x="2143125" y="2578100"/>
          <p14:tracePt t="27399" x="2149475" y="2578100"/>
          <p14:tracePt t="27419" x="2154238" y="2578100"/>
          <p14:tracePt t="27461" x="2157413" y="2578100"/>
          <p14:tracePt t="27481" x="2160588" y="2578100"/>
          <p14:tracePt t="27502" x="2165350" y="2578100"/>
          <p14:tracePt t="27516" x="2168525" y="2578100"/>
          <p14:tracePt t="27529" x="2173288" y="2578100"/>
          <p14:tracePt t="27543" x="2176463" y="2578100"/>
          <p14:tracePt t="27564" x="2184400" y="2578100"/>
          <p14:tracePt t="27577" x="2187575" y="2578100"/>
          <p14:tracePt t="27661" x="2190750" y="2578100"/>
          <p14:tracePt t="27695" x="2195513" y="2578100"/>
          <p14:tracePt t="27715" x="2198688" y="2578100"/>
          <p14:tracePt t="27729" x="2203450" y="2578100"/>
          <p14:tracePt t="27743" x="2206625" y="2578100"/>
          <p14:tracePt t="27749" x="2214563" y="2578100"/>
          <p14:tracePt t="27756" x="2217738" y="2578100"/>
          <p14:tracePt t="27766" x="2222500" y="2578100"/>
          <p14:tracePt t="27778" x="2239963" y="2578100"/>
          <p14:tracePt t="27789" x="2247900" y="2578100"/>
          <p14:tracePt t="27799" x="2270125" y="2578100"/>
          <p14:tracePt t="27812" x="2293938" y="2578100"/>
          <p14:tracePt t="27822" x="2305050" y="2578100"/>
          <p14:tracePt t="27833" x="2319338" y="2578100"/>
          <p14:tracePt t="27844" x="2327275" y="2578100"/>
          <p14:tracePt t="27846" x="2332038" y="2578100"/>
          <p14:tracePt t="27855" x="2335213" y="2578100"/>
          <p14:tracePt t="27867" x="2349500" y="2578100"/>
          <p14:tracePt t="27877" x="2354263" y="2578100"/>
          <p14:tracePt t="27889" x="2368550" y="2578100"/>
          <p14:tracePt t="27901" x="2373313" y="2578100"/>
          <p14:tracePt t="27902" x="2381250" y="2578100"/>
          <p14:tracePt t="27911" x="2392363" y="2578100"/>
          <p14:tracePt t="27922" x="2411413" y="2578100"/>
          <p14:tracePt t="27933" x="2422525" y="2570163"/>
          <p14:tracePt t="27944" x="2452688" y="2570163"/>
          <p14:tracePt t="27956" x="2486025" y="2570163"/>
          <p14:tracePt t="27966" x="2508250" y="2565400"/>
          <p14:tracePt t="27977" x="2554288" y="2559050"/>
          <p14:tracePt t="27989" x="2576513" y="2559050"/>
          <p14:tracePt t="27990" x="2600325" y="2559050"/>
          <p14:tracePt t="27999" x="2622550" y="2554288"/>
          <p14:tracePt t="28012" x="2667000" y="2547938"/>
          <p14:tracePt t="28022" x="2690813" y="2543175"/>
          <p14:tracePt t="28033" x="2740025" y="2532063"/>
          <p14:tracePt t="28044" x="2762250" y="2524125"/>
          <p14:tracePt t="28046" x="2795588" y="2509838"/>
          <p14:tracePt t="28055" x="2830513" y="2498725"/>
          <p14:tracePt t="28067" x="2905125" y="2468563"/>
          <p14:tracePt t="28077" x="2943225" y="2455863"/>
          <p14:tracePt t="28088" x="2992438" y="2430463"/>
          <p14:tracePt t="28101" x="3027363" y="2419350"/>
          <p14:tracePt t="28110" x="3041650" y="2406650"/>
          <p14:tracePt t="28122" x="3060700" y="2400300"/>
          <p14:tracePt t="28133" x="3071813" y="2392363"/>
          <p14:tracePt t="28135" x="3082925" y="2381250"/>
          <p14:tracePt t="28143" x="3098800" y="2376488"/>
          <p14:tracePt t="28155" x="3121025" y="2354263"/>
          <p14:tracePt t="28166" x="3132138" y="2351088"/>
          <p14:tracePt t="28177" x="3159125" y="2332038"/>
          <p14:tracePt t="28189" x="3170238" y="2327275"/>
          <p14:tracePt t="28191" x="3181350" y="2324100"/>
          <p14:tracePt t="28199" x="3197225" y="2316163"/>
          <p14:tracePt t="28211" x="3219450" y="2301875"/>
          <p14:tracePt t="28222" x="3227388" y="2290763"/>
          <p14:tracePt t="28232" x="3260725" y="2266950"/>
          <p14:tracePt t="28245" x="3309938" y="2214563"/>
          <p14:tracePt t="28255" x="3340100" y="2168525"/>
          <p14:tracePt t="28266" x="3389313" y="2097088"/>
          <p14:tracePt t="28277" x="3400425" y="2063750"/>
          <p14:tracePt t="28288" x="3427413" y="2022475"/>
          <p14:tracePt t="28300" x="3438525" y="1995488"/>
          <p14:tracePt t="28310" x="3441700" y="1984375"/>
          <p14:tracePt t="28322" x="3441700" y="1976438"/>
          <p14:tracePt t="28333" x="3441700" y="1968500"/>
          <p14:tracePt t="28335" x="3441700" y="1965325"/>
          <p14:tracePt t="28344" x="3441700" y="1957388"/>
          <p14:tracePt t="28355" x="3430588" y="1946275"/>
          <p14:tracePt t="28366" x="3422650" y="1938338"/>
          <p14:tracePt t="28377" x="3392488" y="1919288"/>
          <p14:tracePt t="28389" x="3370263" y="1912938"/>
          <p14:tracePt t="28391" x="3336925" y="1897063"/>
          <p14:tracePt t="28400" x="3313113" y="1893888"/>
          <p14:tracePt t="28411" x="3227388" y="1870075"/>
          <p14:tracePt t="28421" x="3184525" y="1855788"/>
          <p14:tracePt t="28433" x="3060700" y="1825625"/>
          <p14:tracePt t="28445" x="2886075" y="1790700"/>
          <p14:tracePt t="28455" x="2803525" y="1784350"/>
          <p14:tracePt t="28466" x="2660650" y="1754188"/>
          <p14:tracePt t="28478" x="2600325" y="1746250"/>
          <p14:tracePt t="28479" x="2546350" y="1738313"/>
          <p14:tracePt t="28488" x="2493963" y="1730375"/>
          <p14:tracePt t="28500" x="2422525" y="1724025"/>
          <p14:tracePt t="28511" x="2387600" y="1716088"/>
          <p14:tracePt t="28522" x="2335213" y="1716088"/>
          <p14:tracePt t="28533" x="2312988" y="1719263"/>
          <p14:tracePt t="28535" x="2293938" y="1719263"/>
          <p14:tracePt t="28544" x="2286000" y="1724025"/>
          <p14:tracePt t="28555" x="2252663" y="1741488"/>
          <p14:tracePt t="28566" x="2239963" y="1749425"/>
          <p14:tracePt t="28577" x="2217738" y="1773238"/>
          <p14:tracePt t="28589" x="2190750" y="1803400"/>
          <p14:tracePt t="28599" x="2184400" y="1809750"/>
          <p14:tracePt t="28610" x="2168525" y="1844675"/>
          <p14:tracePt t="28623" x="2157413" y="1863725"/>
          <p14:tracePt t="28624" x="2149475" y="1878013"/>
          <p14:tracePt t="28633" x="2146300" y="1900238"/>
          <p14:tracePt t="28645" x="2135188" y="1943100"/>
          <p14:tracePt t="28655" x="2127250" y="1957388"/>
          <p14:tracePt t="28666" x="2124075" y="1976438"/>
          <p14:tracePt t="28678" x="2124075" y="1987550"/>
          <p14:tracePt t="28680" x="2124075" y="1992313"/>
          <p14:tracePt t="28688" x="2124075" y="1998663"/>
          <p14:tracePt t="28700" x="2124075" y="2014538"/>
          <p14:tracePt t="28711" x="2124075" y="2025650"/>
          <p14:tracePt t="28713" x="2124075" y="2033588"/>
          <p14:tracePt t="28722" x="2124075" y="2044700"/>
          <p14:tracePt t="28734" x="2130425" y="2063750"/>
          <p14:tracePt t="28744" x="2130425" y="2074863"/>
          <p14:tracePt t="28755" x="2146300" y="2093913"/>
          <p14:tracePt t="28766" x="2149475" y="2105025"/>
          <p14:tracePt t="28768" x="2157413" y="2116138"/>
          <p14:tracePt t="28777" x="2160588" y="2132013"/>
          <p14:tracePt t="28789" x="2176463" y="2154238"/>
          <p14:tracePt t="28800" x="2187575" y="2165350"/>
          <p14:tracePt t="28810" x="2206625" y="2192338"/>
          <p14:tracePt t="28823" x="2214563" y="2203450"/>
          <p14:tracePt t="28824" x="2225675" y="2217738"/>
          <p14:tracePt t="28833" x="2244725" y="2230438"/>
          <p14:tracePt t="28844" x="2278063" y="2260600"/>
          <p14:tracePt t="28855" x="2297113" y="2282825"/>
          <p14:tracePt t="28866" x="2357438" y="2324100"/>
          <p14:tracePt t="28878" x="2422525" y="2373313"/>
          <p14:tracePt t="28888" x="2447925" y="2392363"/>
          <p14:tracePt t="28899" x="2490788" y="2414588"/>
          <p14:tracePt t="28912" x="2513013" y="2430463"/>
          <p14:tracePt t="28913" x="2532063" y="2441575"/>
          <p14:tracePt t="28922" x="2546350" y="2444750"/>
          <p14:tracePt t="28933" x="2581275" y="2463800"/>
          <p14:tracePt t="28944" x="2595563" y="2463800"/>
          <p14:tracePt t="28955" x="2652713" y="2474913"/>
          <p14:tracePt t="28967" x="2682875" y="2479675"/>
          <p14:tracePt t="28968" x="2727325" y="2486025"/>
          <p14:tracePt t="28977" x="2789238" y="2486025"/>
          <p14:tracePt t="28988" x="2882900" y="2509838"/>
          <p14:tracePt t="29000" x="2924175" y="2516188"/>
          <p14:tracePt t="29010" x="2989263" y="2532063"/>
          <p14:tracePt t="29023" x="3052763" y="2535238"/>
          <p14:tracePt t="29033" x="3087688" y="2535238"/>
          <p14:tracePt t="29044" x="3159125" y="2543175"/>
          <p14:tracePt t="29055" x="3200400" y="2551113"/>
          <p14:tracePt t="29057" x="3241675" y="2551113"/>
          <p14:tracePt t="29066" x="3282950" y="2551113"/>
          <p14:tracePt t="29078" x="3355975" y="2551113"/>
          <p14:tracePt t="29088" x="3397250" y="2551113"/>
          <p14:tracePt t="29099" x="3479800" y="2551113"/>
          <p14:tracePt t="29111" x="3517900" y="2551113"/>
          <p14:tracePt t="29113" x="3562350" y="2547938"/>
          <p14:tracePt t="29122" x="3611563" y="2547938"/>
          <p14:tracePt t="29133" x="3717925" y="2532063"/>
          <p14:tracePt t="29144" x="3759200" y="2524125"/>
          <p14:tracePt t="29155" x="3816350" y="2520950"/>
          <p14:tracePt t="29167" x="3862388" y="2509838"/>
          <p14:tracePt t="29177" x="3876675" y="2501900"/>
          <p14:tracePt t="29188" x="3903663" y="2498725"/>
          <p14:tracePt t="29200" x="3914775" y="2486025"/>
          <p14:tracePt t="29201" x="3925888" y="2479675"/>
          <p14:tracePt t="29210" x="3937000" y="2474913"/>
          <p14:tracePt t="29222" x="3956050" y="2449513"/>
          <p14:tracePt t="29233" x="3975100" y="2422525"/>
          <p14:tracePt t="29243" x="4019550" y="2335213"/>
          <p14:tracePt t="29255" x="4043363" y="2290763"/>
          <p14:tracePt t="29257" x="4057650" y="2255838"/>
          <p14:tracePt t="29266" x="4068763" y="2222500"/>
          <p14:tracePt t="29277" x="4087813" y="2184400"/>
          <p14:tracePt t="29288" x="4092575" y="2168525"/>
          <p14:tracePt t="29299" x="4098925" y="2135188"/>
          <p14:tracePt t="29312" x="4098925" y="2097088"/>
          <p14:tracePt t="29322" x="4098925" y="2074863"/>
          <p14:tracePt t="29333" x="4092575" y="2028825"/>
          <p14:tracePt t="29344" x="4084638" y="2006600"/>
          <p14:tracePt t="29346" x="4081463" y="1987550"/>
          <p14:tracePt t="29355" x="4068763" y="1973263"/>
          <p14:tracePt t="29367" x="4057650" y="1946275"/>
          <p14:tracePt t="29377" x="4054475" y="1935163"/>
          <p14:tracePt t="29388" x="4043363" y="1912938"/>
          <p14:tracePt t="29401" x="4032250" y="1905000"/>
          <p14:tracePt t="29402" x="4027488" y="1893888"/>
          <p14:tracePt t="29411" x="4019550" y="1882775"/>
          <p14:tracePt t="29422" x="4005263" y="1858963"/>
          <p14:tracePt t="29433" x="3994150" y="1844675"/>
          <p14:tracePt t="29444" x="3978275" y="1817688"/>
          <p14:tracePt t="29455" x="3967163" y="1806575"/>
          <p14:tracePt t="29457" x="3956050" y="1795463"/>
          <p14:tracePt t="29466" x="3948113" y="1779588"/>
          <p14:tracePt t="29477" x="3933825" y="1757363"/>
          <p14:tracePt t="29489" x="3929063" y="1741488"/>
          <p14:tracePt t="29490" x="3922713" y="1730375"/>
          <p14:tracePt t="29499" x="3917950" y="1719263"/>
          <p14:tracePt t="29511" x="3910013" y="1708150"/>
          <p14:tracePt t="29522" x="3906838" y="1700213"/>
          <p14:tracePt t="29533" x="3895725" y="1689100"/>
          <p14:tracePt t="29545" x="3892550" y="1685925"/>
          <p14:tracePt t="29546" x="3887788" y="1681163"/>
          <p14:tracePt t="29555" x="3884613" y="1674813"/>
          <p14:tracePt t="29566" x="3865563" y="1670050"/>
          <p14:tracePt t="29577" x="3854450" y="1670050"/>
          <p14:tracePt t="29588" x="3819525" y="1658938"/>
          <p14:tracePt t="29600" x="3783013" y="1647825"/>
          <p14:tracePt t="29610" x="3763963" y="1636713"/>
          <p14:tracePt t="29622" x="3725863" y="1620838"/>
          <p14:tracePt t="29633" x="3703638" y="1614488"/>
          <p14:tracePt t="29644" x="3668713" y="1601788"/>
          <p14:tracePt t="29656" x="3635375" y="1587500"/>
          <p14:tracePt t="29666" x="3611563" y="1579563"/>
          <p14:tracePt t="29677" x="3578225" y="1568450"/>
          <p14:tracePt t="29689" x="3562350" y="1568450"/>
          <p14:tracePt t="29691" x="3540125" y="1565275"/>
          <p14:tracePt t="29699" x="3521075" y="1557338"/>
          <p14:tracePt t="29711" x="3476625" y="1552575"/>
          <p14:tracePt t="29722" x="3452813" y="1546225"/>
          <p14:tracePt t="29733" x="3416300" y="1541463"/>
          <p14:tracePt t="29744" x="3392488" y="1541463"/>
          <p14:tracePt t="29746" x="3373438" y="1541463"/>
          <p14:tracePt t="29755" x="3351213" y="1535113"/>
          <p14:tracePt t="29766" x="3317875" y="1530350"/>
          <p14:tracePt t="29778" x="3302000" y="1530350"/>
          <p14:tracePt t="29779" x="3295650" y="1530350"/>
          <p14:tracePt t="29788" x="3282950" y="1522413"/>
          <p14:tracePt t="29801" x="3263900" y="1519238"/>
          <p14:tracePt t="29810" x="3246438" y="1519238"/>
          <p14:tracePt t="29821" x="3227388" y="1519238"/>
          <p14:tracePt t="29833" x="3219450" y="1519238"/>
          <p14:tracePt t="29834" x="3200400" y="1519238"/>
          <p14:tracePt t="29843" x="3178175" y="1519238"/>
          <p14:tracePt t="29855" x="3140075" y="1519238"/>
          <p14:tracePt t="29867" x="3109913" y="1527175"/>
          <p14:tracePt t="29877" x="3060700" y="1546225"/>
          <p14:tracePt t="29889" x="3038475" y="1549400"/>
          <p14:tracePt t="29891" x="3014663" y="1557338"/>
          <p14:tracePt t="29899" x="2995613" y="1560513"/>
          <p14:tracePt t="29911" x="2959100" y="1571625"/>
          <p14:tracePt t="29922" x="2940050" y="1579563"/>
          <p14:tracePt t="29925" x="2924175" y="1582738"/>
          <p14:tracePt t="29933" x="2909888" y="1582738"/>
          <p14:tracePt t="29945" x="2874963" y="1595438"/>
          <p14:tracePt t="29955" x="2855913" y="1601788"/>
          <p14:tracePt t="29966" x="2819400" y="1614488"/>
          <p14:tracePt t="29978" x="2795588" y="1617663"/>
          <p14:tracePt t="29979" x="2770188" y="1631950"/>
          <p14:tracePt t="29988" x="2754313" y="1636713"/>
          <p14:tracePt t="30000" x="2713038" y="1655763"/>
          <p14:tracePt t="30011" x="2705100" y="1655763"/>
          <p14:tracePt t="30021" x="2682875" y="1662113"/>
          <p14:tracePt t="30033" x="2671763" y="1670050"/>
          <p14:tracePt t="30035" x="2667000" y="1674813"/>
          <p14:tracePt t="30044" x="2663825" y="1674813"/>
          <p14:tracePt t="30055" x="2652713" y="1681163"/>
          <p14:tracePt t="30067" x="2644775" y="1685925"/>
          <p14:tracePt t="30068" x="2641600" y="1693863"/>
          <p14:tracePt t="30077" x="2636838" y="1697038"/>
          <p14:tracePt t="30090" x="2625725" y="1700213"/>
          <p14:tracePt t="30099" x="2617788" y="1704975"/>
          <p14:tracePt t="30110" x="2606675" y="1711325"/>
          <p14:tracePt t="30123" x="2603500" y="1716088"/>
          <p14:tracePt t="30124" x="2595563" y="1716088"/>
          <p14:tracePt t="30133" x="2592388" y="1724025"/>
          <p14:tracePt t="30145" x="2584450" y="1730375"/>
          <p14:tracePt t="30155" x="2581275" y="1735138"/>
          <p14:tracePt t="30166" x="2565400" y="1746250"/>
          <p14:tracePt t="30178" x="2562225" y="1749425"/>
          <p14:tracePt t="30179" x="2554288" y="1754188"/>
          <p14:tracePt t="30188" x="2546350" y="1757363"/>
          <p14:tracePt t="30199" x="2535238" y="1773238"/>
          <p14:tracePt t="30211" x="2524125" y="1776413"/>
          <p14:tracePt t="30222" x="2508250" y="1790700"/>
          <p14:tracePt t="30234" x="2501900" y="1795463"/>
          <p14:tracePt t="30244" x="2497138" y="1798638"/>
          <p14:tracePt t="30255" x="2490788" y="1806575"/>
          <p14:tracePt t="30267" x="2490788" y="1814513"/>
          <p14:tracePt t="30268" x="2486025" y="1814513"/>
          <p14:tracePt t="30277" x="2486025" y="1817688"/>
          <p14:tracePt t="30289" x="2478088" y="1825625"/>
          <p14:tracePt t="30300" x="2474913" y="1836738"/>
          <p14:tracePt t="30311" x="2474913" y="1855788"/>
          <p14:tracePt t="30323" x="2471738" y="1863725"/>
          <p14:tracePt t="30324" x="2471738" y="1882775"/>
          <p14:tracePt t="30333" x="2466975" y="1889125"/>
          <p14:tracePt t="30344" x="2459038" y="1912938"/>
          <p14:tracePt t="30355" x="2459038" y="1916113"/>
          <p14:tracePt t="30366" x="2459038" y="1935163"/>
          <p14:tracePt t="30378" x="2459038" y="1946275"/>
          <p14:tracePt t="30388" x="2459038" y="1949450"/>
          <p14:tracePt t="30399" x="2459038" y="1965325"/>
          <p14:tracePt t="30412" x="2459038" y="1968500"/>
          <p14:tracePt t="30413" x="2459038" y="1973263"/>
          <p14:tracePt t="30422" x="2459038" y="1976438"/>
          <p14:tracePt t="30433" x="2463800" y="1992313"/>
          <p14:tracePt t="30444" x="2463800" y="1995488"/>
          <p14:tracePt t="30455" x="2471738" y="2009775"/>
          <p14:tracePt t="30467" x="2474913" y="2014538"/>
          <p14:tracePt t="30468" x="2478088" y="2017713"/>
          <p14:tracePt t="30477" x="2482850" y="2022475"/>
          <p14:tracePt t="30488" x="2486025" y="2036763"/>
          <p14:tracePt t="30500" x="2490788" y="2041525"/>
          <p14:tracePt t="30502" x="2493963" y="2044700"/>
          <p14:tracePt t="30511" x="2505075" y="2055813"/>
          <p14:tracePt t="30522" x="2508250" y="2058988"/>
          <p14:tracePt t="30524" x="2513013" y="2063750"/>
          <p14:tracePt t="30533" x="2524125" y="2071688"/>
          <p14:tracePt t="30544" x="2543175" y="2089150"/>
          <p14:tracePt t="30555" x="2554288" y="2097088"/>
          <p14:tracePt t="30557" x="2565400" y="2108200"/>
          <p14:tracePt t="30566" x="2587625" y="2120900"/>
          <p14:tracePt t="30578" x="2652713" y="2162175"/>
          <p14:tracePt t="30588" x="2686050" y="2192338"/>
          <p14:tracePt t="30600" x="2789238" y="2252663"/>
          <p14:tracePt t="30611" x="2822575" y="2274888"/>
          <p14:tracePt t="30613" x="2860675" y="2301875"/>
          <p14:tracePt t="30622" x="2894013" y="2324100"/>
          <p14:tracePt t="30633" x="2959100" y="2373313"/>
          <p14:tracePt t="30644" x="2984500" y="2400300"/>
          <p14:tracePt t="30647" x="3019425" y="2422525"/>
          <p14:tracePt t="30655" x="3044825" y="2433638"/>
          <p14:tracePt t="30667" x="3105150" y="2468563"/>
          <p14:tracePt t="30678" x="3140075" y="2486025"/>
          <p14:tracePt t="30688" x="3203575" y="2528888"/>
          <p14:tracePt t="30700" x="3238500" y="2543175"/>
          <p14:tracePt t="30701" x="3279775" y="2559050"/>
          <p14:tracePt t="30710" x="3306763" y="2578100"/>
          <p14:tracePt t="30722" x="3378200" y="2611438"/>
          <p14:tracePt t="30733" x="3400425" y="2622550"/>
          <p14:tracePt t="30744" x="3460750" y="2657475"/>
          <p14:tracePt t="30756" x="3502025" y="2674938"/>
          <p14:tracePt t="30766" x="3525838" y="2682875"/>
          <p14:tracePt t="30777" x="3570288" y="2687638"/>
          <p14:tracePt t="30789" x="3594100" y="2693988"/>
          <p14:tracePt t="30791" x="3616325" y="2693988"/>
          <p14:tracePt t="30799" x="3638550" y="2693988"/>
          <p14:tracePt t="30812" x="3695700" y="2690813"/>
          <p14:tracePt t="30822" x="3725863" y="2690813"/>
          <p14:tracePt t="30833" x="3783013" y="2679700"/>
          <p14:tracePt t="30844" x="3805238" y="2671763"/>
          <p14:tracePt t="30846" x="3830638" y="2660650"/>
          <p14:tracePt t="30855" x="3854450" y="2649538"/>
          <p14:tracePt t="30867" x="3895725" y="2619375"/>
          <p14:tracePt t="30878" x="3922713" y="2600325"/>
          <p14:tracePt t="30888" x="3959225" y="2562225"/>
          <p14:tracePt t="30900" x="3975100" y="2551113"/>
          <p14:tracePt t="30902" x="3986213" y="2535238"/>
          <p14:tracePt t="30911" x="3997325" y="2524125"/>
          <p14:tracePt t="30922" x="4019550" y="2498725"/>
          <p14:tracePt t="30933" x="4032250" y="2479675"/>
          <p14:tracePt t="30935" x="4035425" y="2474913"/>
          <p14:tracePt t="30944" x="4046538" y="2460625"/>
          <p14:tracePt t="30957" x="4062413" y="2433638"/>
          <p14:tracePt t="30966" x="4065588" y="2422525"/>
          <p14:tracePt t="30977" x="4073525" y="2406650"/>
          <p14:tracePt t="30989" x="4073525" y="2403475"/>
          <p14:tracePt t="30990" x="4076700" y="2400300"/>
          <p14:tracePt t="30999" x="4076700" y="2392363"/>
          <p14:tracePt t="31011" x="4081463" y="2389188"/>
          <p14:tracePt t="31022" x="4081463" y="2381250"/>
          <p14:tracePt t="31033" x="4081463" y="2373313"/>
          <p14:tracePt t="31045" x="4081463" y="2370138"/>
          <p14:tracePt t="31046" x="4081463" y="2365375"/>
          <p14:tracePt t="31055" x="4076700" y="2365375"/>
          <p14:tracePt t="31066" x="4068763" y="2357438"/>
          <p14:tracePt t="31077" x="4068763" y="2351088"/>
          <p14:tracePt t="31088" x="4062413" y="2339975"/>
          <p14:tracePt t="31100" x="4054475" y="2332038"/>
          <p14:tracePt t="31111" x="4054475" y="2324100"/>
          <p14:tracePt t="31122" x="4043363" y="2312988"/>
          <p14:tracePt t="31133" x="4038600" y="2309813"/>
          <p14:tracePt t="31135" x="4035425" y="2305050"/>
          <p14:tracePt t="31144" x="4027488" y="2297113"/>
          <p14:tracePt t="31155" x="4016375" y="2290763"/>
          <p14:tracePt t="31166" x="4008438" y="2286000"/>
          <p14:tracePt t="31177" x="3997325" y="2274888"/>
          <p14:tracePt t="31189" x="3994150" y="2271713"/>
          <p14:tracePt t="31191" x="3994150" y="2266950"/>
          <p14:tracePt t="31199" x="3989388" y="2263775"/>
          <p14:tracePt t="31211" x="3983038" y="2263775"/>
          <p14:tracePt t="31222" x="3983038" y="2260600"/>
          <p14:tracePt t="31232" x="3978275" y="2255838"/>
          <p14:tracePt t="31244" x="3975100" y="2255838"/>
          <p14:tracePt t="31721" x="3975100" y="2241550"/>
          <p14:tracePt t="31726" x="3986213" y="2222500"/>
          <p14:tracePt t="31755" x="4013200" y="2168525"/>
          <p14:tracePt t="31767" x="4016375" y="2157413"/>
          <p14:tracePt t="31768" x="4024313" y="2143125"/>
          <p14:tracePt t="31777" x="4027488" y="2132013"/>
          <p14:tracePt t="31789" x="4038600" y="2112963"/>
          <p14:tracePt t="31800" x="4043363" y="2101850"/>
          <p14:tracePt t="31810" x="4051300" y="2082800"/>
          <p14:tracePt t="31822" x="4054475" y="2063750"/>
          <p14:tracePt t="31824" x="4054475" y="2047875"/>
          <p14:tracePt t="31833" x="4054475" y="2033588"/>
          <p14:tracePt t="31844" x="4062413" y="2006600"/>
          <p14:tracePt t="31856" x="4062413" y="1987550"/>
          <p14:tracePt t="31857" x="4062413" y="1979613"/>
          <p14:tracePt t="31866" x="4062413" y="1968500"/>
          <p14:tracePt t="31878" x="4062413" y="1957388"/>
          <p14:tracePt t="31888" x="4062413" y="1946275"/>
          <p14:tracePt t="31899" x="4057650" y="1938338"/>
          <p14:tracePt t="31912" x="4057650" y="1930400"/>
          <p14:tracePt t="31913" x="4054475" y="1924050"/>
          <p14:tracePt t="31922" x="4054475" y="1916113"/>
          <p14:tracePt t="31934" x="4051300" y="1897063"/>
          <p14:tracePt t="31944" x="4051300" y="1885950"/>
          <p14:tracePt t="31955" x="4046538" y="1874838"/>
          <p14:tracePt t="31967" x="4038600" y="1863725"/>
          <p14:tracePt t="31968" x="4035425" y="1858963"/>
          <p14:tracePt t="31977" x="4032250" y="1847850"/>
          <p14:tracePt t="31988" x="4027488" y="1839913"/>
          <p14:tracePt t="32000" x="4024313" y="1836738"/>
          <p14:tracePt t="32002" x="4013200" y="1825625"/>
          <p14:tracePt t="32010" x="4008438" y="1820863"/>
          <p14:tracePt t="32023" x="4002088" y="1814513"/>
          <p14:tracePt t="32033" x="3989388" y="1803400"/>
          <p14:tracePt t="32044" x="3983038" y="1795463"/>
          <p14:tracePt t="32055" x="3971925" y="1790700"/>
          <p14:tracePt t="32057" x="3963988" y="1784350"/>
          <p14:tracePt t="32066" x="3956050" y="1776413"/>
          <p14:tracePt t="32078" x="3937000" y="1765300"/>
          <p14:tracePt t="32088" x="3925888" y="1760538"/>
          <p14:tracePt t="32099" x="3906838" y="1741488"/>
          <p14:tracePt t="32111" x="3895725" y="1741488"/>
          <p14:tracePt t="32112" x="3884613" y="1730375"/>
          <p14:tracePt t="32122" x="3862388" y="1727200"/>
          <p14:tracePt t="32133" x="3805238" y="1700213"/>
          <p14:tracePt t="32144" x="3770313" y="1685925"/>
          <p14:tracePt t="32155" x="3703638" y="1651000"/>
          <p14:tracePt t="32167" x="3630613" y="1617663"/>
          <p14:tracePt t="32177" x="3616325" y="1614488"/>
          <p14:tracePt t="32188" x="3575050" y="1595438"/>
          <p14:tracePt t="32200" x="3556000" y="1582738"/>
          <p14:tracePt t="32202" x="3548063" y="1579563"/>
          <p14:tracePt t="32210" x="3536950" y="1579563"/>
          <p14:tracePt t="32223" x="3525838" y="1571625"/>
          <p14:tracePt t="32233" x="3514725" y="1568450"/>
          <p14:tracePt t="32244" x="3495675" y="1568450"/>
          <p14:tracePt t="32256" x="3484563" y="1568450"/>
          <p14:tracePt t="32257" x="3476625" y="1568450"/>
          <p14:tracePt t="32266" x="3465513" y="1568450"/>
          <p14:tracePt t="32277" x="3435350" y="1568450"/>
          <p14:tracePt t="32289" x="3422650" y="1568450"/>
          <p14:tracePt t="32299" x="3397250" y="1568450"/>
          <p14:tracePt t="32312" x="3370263" y="1568450"/>
          <p14:tracePt t="32322" x="3362325" y="1568450"/>
          <p14:tracePt t="32333" x="3340100" y="1568450"/>
          <p14:tracePt t="32344" x="3332163" y="1568450"/>
          <p14:tracePt t="32355" x="3306763" y="1576388"/>
          <p14:tracePt t="32367" x="3287713" y="1576388"/>
          <p14:tracePt t="32378" x="3276600" y="1579563"/>
          <p14:tracePt t="32388" x="3249613" y="1587500"/>
          <p14:tracePt t="32400" x="3238500" y="1590675"/>
          <p14:tracePt t="32402" x="3230563" y="1595438"/>
          <p14:tracePt t="32411" x="3219450" y="1601788"/>
          <p14:tracePt t="32422" x="3192463" y="1606550"/>
          <p14:tracePt t="32433" x="3181350" y="1609725"/>
          <p14:tracePt t="32444" x="3162300" y="1620838"/>
          <p14:tracePt t="32456" x="3140075" y="1625600"/>
          <p14:tracePt t="32466" x="3132138" y="1631950"/>
          <p14:tracePt t="32477" x="3109913" y="1644650"/>
          <p14:tracePt t="32489" x="3105150" y="1647825"/>
          <p14:tracePt t="32490" x="3098800" y="1651000"/>
          <p14:tracePt t="32499" x="3087688" y="1651000"/>
          <p14:tracePt t="32512" x="3071813" y="1658938"/>
          <p14:tracePt t="32522" x="3063875" y="1666875"/>
          <p14:tracePt t="32532" x="3052763" y="1674813"/>
          <p14:tracePt t="32545" x="3044825" y="1677988"/>
          <p14:tracePt t="32546" x="3041650" y="1681163"/>
          <p14:tracePt t="32555" x="3038475" y="1681163"/>
          <p14:tracePt t="32566" x="3022600" y="1693863"/>
          <p14:tracePt t="32578" x="3019425" y="1697038"/>
          <p14:tracePt t="32588" x="3011488" y="1700213"/>
          <p14:tracePt t="32600" x="3000375" y="1708150"/>
          <p14:tracePt t="32610" x="2995613" y="1711325"/>
          <p14:tracePt t="32622" x="2989263" y="1724025"/>
          <p14:tracePt t="32633" x="2984500" y="1727200"/>
          <p14:tracePt t="32635" x="2984500" y="1735138"/>
          <p14:tracePt t="32644" x="2981325" y="1738313"/>
          <p14:tracePt t="32655" x="2965450" y="1749425"/>
          <p14:tracePt t="32666" x="2962275" y="1754188"/>
          <p14:tracePt t="32677" x="2951163" y="1760538"/>
          <p14:tracePt t="32689" x="2947988" y="1765300"/>
          <p14:tracePt t="32691" x="2943225" y="1768475"/>
          <p14:tracePt t="32700" x="2940050" y="1776413"/>
          <p14:tracePt t="32711" x="2935288" y="1779588"/>
          <p14:tracePt t="32722" x="2932113" y="1784350"/>
          <p14:tracePt t="32732" x="2924175" y="1787525"/>
          <p14:tracePt t="32745" x="2916238" y="1787525"/>
          <p14:tracePt t="32755" x="2916238" y="1790700"/>
          <p14:tracePt t="32766" x="2913063" y="1795463"/>
          <p14:tracePt t="32778" x="2909888" y="1795463"/>
          <p14:tracePt t="32788" x="2909888" y="1798638"/>
          <p14:tracePt t="32801" x="2905125" y="1806575"/>
          <p14:tracePt t="32813" x="2901950" y="1806575"/>
          <p14:tracePt t="32821" x="2901950" y="1809750"/>
          <p14:tracePt t="32834" x="2901950" y="1814513"/>
          <p14:tracePt t="32848" x="2898775" y="1814513"/>
          <p14:tracePt t="32869" x="2898775" y="1817688"/>
          <p14:tracePt t="32875" x="2894013" y="1817688"/>
          <p14:tracePt t="32883" x="2894013" y="1820863"/>
          <p14:tracePt t="32896" x="2886075" y="1825625"/>
          <p14:tracePt t="32903" x="2886075" y="1828800"/>
          <p14:tracePt t="32911" x="2882900" y="1836738"/>
          <p14:tracePt t="32922" x="2882900" y="1839913"/>
          <p14:tracePt t="32933" x="2879725" y="1844675"/>
          <p14:tracePt t="32945" x="2874963" y="1851025"/>
          <p14:tracePt t="32955" x="2874963" y="1855788"/>
          <p14:tracePt t="32966" x="2871788" y="1858963"/>
          <p14:tracePt t="32978" x="2868613" y="1866900"/>
          <p14:tracePt t="32980" x="2868613" y="1870075"/>
          <p14:tracePt t="32988" x="2868613" y="1878013"/>
          <p14:tracePt t="33000" x="2863850" y="1893888"/>
          <p14:tracePt t="33011" x="2855913" y="1908175"/>
          <p14:tracePt t="33013" x="2855913" y="1919288"/>
          <p14:tracePt t="33021" x="2852738" y="1935163"/>
          <p14:tracePt t="33034" x="2852738" y="1949450"/>
          <p14:tracePt t="33035" x="2844800" y="1962150"/>
          <p14:tracePt t="33044" x="2844800" y="1973263"/>
          <p14:tracePt t="33055" x="2841625" y="1992313"/>
          <p14:tracePt t="33066" x="2841625" y="1995488"/>
          <p14:tracePt t="33068" x="2838450" y="2003425"/>
          <p14:tracePt t="33077" x="2838450" y="2009775"/>
          <p14:tracePt t="33089" x="2833688" y="2017713"/>
          <p14:tracePt t="33100" x="2833688" y="2022475"/>
          <p14:tracePt t="33110" x="2833688" y="2028825"/>
          <p14:tracePt t="33124" x="2833688" y="2033588"/>
          <p14:tracePt t="33133" x="2833688" y="2041525"/>
          <p14:tracePt t="33145" x="2833688" y="2047875"/>
          <p14:tracePt t="33155" x="2833688" y="2055813"/>
          <p14:tracePt t="33166" x="2833688" y="2071688"/>
          <p14:tracePt t="33178" x="2833688" y="2089150"/>
          <p14:tracePt t="33188" x="2833688" y="2101850"/>
          <p14:tracePt t="33200" x="2833688" y="2120900"/>
          <p14:tracePt t="33211" x="2833688" y="2127250"/>
          <p14:tracePt t="33221" x="2838450" y="2151063"/>
          <p14:tracePt t="33234" x="2844800" y="2168525"/>
          <p14:tracePt t="33244" x="2844800" y="2176463"/>
          <p14:tracePt t="33255" x="2855913" y="2217738"/>
          <p14:tracePt t="33267" x="2860675" y="2241550"/>
          <p14:tracePt t="33268" x="2868613" y="2260600"/>
          <p14:tracePt t="33277" x="2879725" y="2282825"/>
          <p14:tracePt t="33289" x="2890838" y="2324100"/>
          <p14:tracePt t="33300" x="2894013" y="2339975"/>
          <p14:tracePt t="33311" x="2905125" y="2357438"/>
          <p14:tracePt t="33322" x="2909888" y="2370138"/>
          <p14:tracePt t="33324" x="2916238" y="2381250"/>
          <p14:tracePt t="33333" x="2921000" y="2384425"/>
          <p14:tracePt t="33344" x="2932113" y="2403475"/>
          <p14:tracePt t="33356" x="2943225" y="2422525"/>
          <p14:tracePt t="33357" x="2954338" y="2436813"/>
          <p14:tracePt t="33366" x="2965450" y="2463800"/>
          <p14:tracePt t="33379" x="3003550" y="2505075"/>
          <p14:tracePt t="33388" x="3014663" y="2532063"/>
          <p14:tracePt t="33400" x="3041650" y="2565400"/>
          <p14:tracePt t="33412" x="3060700" y="2581275"/>
          <p14:tracePt t="33413" x="3071813" y="2592388"/>
          <p14:tracePt t="33422" x="3090863" y="2611438"/>
          <p14:tracePt t="33434" x="3109913" y="2633663"/>
          <p14:tracePt t="33444" x="3121025" y="2641600"/>
          <p14:tracePt t="33455" x="3143250" y="2652713"/>
          <p14:tracePt t="33467" x="3148013" y="2663825"/>
          <p14:tracePt t="33468" x="3159125" y="2668588"/>
          <p14:tracePt t="33477" x="3167063" y="2674938"/>
          <p14:tracePt t="33489" x="3192463" y="2679700"/>
          <p14:tracePt t="33500" x="3211513" y="2687638"/>
          <p14:tracePt t="33502" x="3227388" y="2690813"/>
          <p14:tracePt t="33510" x="3241675" y="2698750"/>
          <p14:tracePt t="33522" x="3260725" y="2701925"/>
          <p14:tracePt t="33524" x="3276600" y="2701925"/>
          <p14:tracePt t="33533" x="3298825" y="2701925"/>
          <p14:tracePt t="33544" x="3332163" y="2706688"/>
          <p14:tracePt t="33555" x="3348038" y="2706688"/>
          <p14:tracePt t="33557" x="3362325" y="2706688"/>
          <p14:tracePt t="33566" x="3381375" y="2706688"/>
          <p14:tracePt t="33578" x="3419475" y="2706688"/>
          <p14:tracePt t="33589" x="3449638" y="2706688"/>
          <p14:tracePt t="33599" x="3509963" y="2698750"/>
          <p14:tracePt t="33612" x="3544888" y="2690813"/>
          <p14:tracePt t="33613" x="3586163" y="2690813"/>
          <p14:tracePt t="33622" x="3619500" y="2687638"/>
          <p14:tracePt t="33633" x="3684588" y="2671763"/>
          <p14:tracePt t="33644" x="3706813" y="2668588"/>
          <p14:tracePt t="33655" x="3740150" y="2657475"/>
          <p14:tracePt t="33667" x="3767138" y="2649538"/>
          <p14:tracePt t="33677" x="3778250" y="2644775"/>
          <p14:tracePt t="33688" x="3794125" y="2633663"/>
          <p14:tracePt t="33700" x="3800475" y="2627313"/>
          <p14:tracePt t="33701" x="3813175" y="2619375"/>
          <p14:tracePt t="33710" x="3816350" y="2614613"/>
          <p14:tracePt t="33722" x="3824288" y="2611438"/>
          <p14:tracePt t="33733" x="3846513" y="2595563"/>
          <p14:tracePt t="33744" x="3854450" y="2589213"/>
          <p14:tracePt t="33756" x="3865563" y="2581275"/>
          <p14:tracePt t="33757" x="3868738" y="2578100"/>
          <p14:tracePt t="33766" x="3876675" y="2573338"/>
          <p14:tracePt t="33777" x="3887788" y="2565400"/>
          <p14:tracePt t="33789" x="3895725" y="2559050"/>
          <p14:tracePt t="33800" x="3906838" y="2554288"/>
          <p14:tracePt t="33812" x="3914775" y="2551113"/>
          <p14:tracePt t="33822" x="3917950" y="2551113"/>
          <p14:tracePt t="33833" x="3922713" y="2547938"/>
          <p14:tracePt t="33844" x="3922713" y="2543175"/>
          <p14:tracePt t="33855" x="3925888" y="2540000"/>
          <p14:tracePt t="34432" x="3925888" y="2513013"/>
          <p14:tracePt t="34437" x="3941763" y="2468563"/>
          <p14:tracePt t="34466" x="3967163" y="2346325"/>
          <p14:tracePt t="34479" x="3971925" y="2332038"/>
          <p14:tracePt t="34480" x="3971925" y="2312988"/>
          <p14:tracePt t="34488" x="3978275" y="2305050"/>
          <p14:tracePt t="34500" x="3983038" y="2282825"/>
          <p14:tracePt t="34511" x="3983038" y="2274888"/>
          <p14:tracePt t="34522" x="3986213" y="2252663"/>
          <p14:tracePt t="34533" x="3986213" y="2244725"/>
          <p14:tracePt t="34535" x="3986213" y="2233613"/>
          <p14:tracePt t="34544" x="3986213" y="2225675"/>
          <p14:tracePt t="34555" x="3986213" y="2206625"/>
          <p14:tracePt t="34566" x="3986213" y="2195513"/>
          <p14:tracePt t="34577" x="3986213" y="2176463"/>
          <p14:tracePt t="34589" x="3986213" y="2157413"/>
          <p14:tracePt t="34599" x="3986213" y="2146300"/>
          <p14:tracePt t="34610" x="3986213" y="2127250"/>
          <p14:tracePt t="34623" x="3986213" y="2112963"/>
          <p14:tracePt t="34633" x="3986213" y="2108200"/>
          <p14:tracePt t="34644" x="3983038" y="2089150"/>
          <p14:tracePt t="34655" x="3975100" y="2082800"/>
          <p14:tracePt t="34666" x="3975100" y="2058988"/>
          <p14:tracePt t="34678" x="3971925" y="2052638"/>
          <p14:tracePt t="34680" x="3971925" y="2041525"/>
          <p14:tracePt t="34688" x="3967163" y="2028825"/>
          <p14:tracePt t="34700" x="3963988" y="2017713"/>
          <p14:tracePt t="34711" x="3963988" y="2014538"/>
          <p14:tracePt t="34713" x="3963988" y="2003425"/>
          <p14:tracePt t="34722" x="3956050" y="1998663"/>
          <p14:tracePt t="34733" x="3952875" y="1995488"/>
          <p14:tracePt t="34744" x="3952875" y="1992313"/>
          <p14:tracePt t="34755" x="3948113" y="1979613"/>
          <p14:tracePt t="34766" x="3944938" y="1976438"/>
          <p14:tracePt t="34781" x="3944938" y="1973263"/>
          <p14:tracePt t="34795" x="3941763" y="1968500"/>
          <p14:tracePt t="34816" x="3937000" y="1968500"/>
          <p14:tracePt t="34836" x="3933825" y="1968500"/>
          <p14:tracePt t="35552" x="3933825" y="1965325"/>
          <p14:tracePt t="35559" x="3933825" y="1954213"/>
          <p14:tracePt t="35588" x="3922713" y="1924050"/>
          <p14:tracePt t="35600" x="3914775" y="1908175"/>
          <p14:tracePt t="35611" x="3906838" y="1893888"/>
          <p14:tracePt t="35622" x="3879850" y="1858963"/>
          <p14:tracePt t="35633" x="3868738" y="1839913"/>
          <p14:tracePt t="35634" x="3849688" y="1820863"/>
          <p14:tracePt t="35644" x="3830638" y="1806575"/>
          <p14:tracePt t="35655" x="3797300" y="1776413"/>
          <p14:tracePt t="35666" x="3775075" y="1757363"/>
          <p14:tracePt t="35677" x="3733800" y="1735138"/>
          <p14:tracePt t="35689" x="3714750" y="1716088"/>
          <p14:tracePt t="35691" x="3690938" y="1704975"/>
          <p14:tracePt t="35699" x="3673475" y="1685925"/>
          <p14:tracePt t="35711" x="3646488" y="1666875"/>
          <p14:tracePt t="35722" x="3641725" y="1662113"/>
          <p14:tracePt t="35724" x="3630613" y="1655763"/>
          <p14:tracePt t="35733" x="3627438" y="1651000"/>
          <p14:tracePt t="35745" x="3619500" y="1644650"/>
          <p14:tracePt t="35755" x="3611563" y="1639888"/>
          <p14:tracePt t="35766" x="3608388" y="1636713"/>
          <p14:tracePt t="35778" x="3605213" y="1628775"/>
          <p14:tracePt t="35779" x="3600450" y="1628775"/>
          <p14:tracePt t="35793" x="3597275" y="1625600"/>
          <p14:tracePt t="35800" x="3594100" y="1625600"/>
          <p14:tracePt t="35810" x="3589338" y="1620838"/>
          <p14:tracePt t="35822" x="3578225" y="1617663"/>
          <p14:tracePt t="35833" x="3578225" y="1614488"/>
          <p14:tracePt t="35835" x="3570288" y="1614488"/>
          <p14:tracePt t="35844" x="3567113" y="1609725"/>
          <p14:tracePt t="35855" x="3551238" y="1606550"/>
          <p14:tracePt t="35867" x="3548063" y="1606550"/>
          <p14:tracePt t="35877" x="3536950" y="1598613"/>
          <p14:tracePt t="35890" x="3525838" y="1595438"/>
          <p14:tracePt t="35899" x="3517900" y="1590675"/>
          <p14:tracePt t="35911" x="3509963" y="1590675"/>
          <p14:tracePt t="35922" x="3502025" y="1587500"/>
          <p14:tracePt t="35925" x="3495675" y="1587500"/>
          <p14:tracePt t="35933" x="3490913" y="1582738"/>
          <p14:tracePt t="35944" x="3471863" y="1582738"/>
          <p14:tracePt t="35955" x="3468688" y="1579563"/>
          <p14:tracePt t="35966" x="3452813" y="1576388"/>
          <p14:tracePt t="35978" x="3449638" y="1576388"/>
          <p14:tracePt t="35980" x="3446463" y="1576388"/>
          <p14:tracePt t="35988" x="3435350" y="1568450"/>
          <p14:tracePt t="36000" x="3427413" y="1568450"/>
          <p14:tracePt t="36011" x="3419475" y="1568450"/>
          <p14:tracePt t="36021" x="3408363" y="1565275"/>
          <p14:tracePt t="36034" x="3397250" y="1560513"/>
          <p14:tracePt t="36044" x="3392488" y="1560513"/>
          <p14:tracePt t="36055" x="3381375" y="1560513"/>
          <p14:tracePt t="36067" x="3378200" y="1560513"/>
          <p14:tracePt t="36068" x="3373438" y="1560513"/>
          <p14:tracePt t="36077" x="3370263" y="1557338"/>
          <p14:tracePt t="36089" x="3362325" y="1557338"/>
          <p14:tracePt t="36100" x="3355975" y="1557338"/>
          <p14:tracePt t="36110" x="3351213" y="1557338"/>
          <p14:tracePt t="36123" x="3343275" y="1552575"/>
          <p14:tracePt t="36133" x="3340100" y="1552575"/>
          <p14:tracePt t="36144" x="3336925" y="1552575"/>
          <p14:tracePt t="36155" x="3332163" y="1552575"/>
          <p14:tracePt t="36166" x="3325813" y="1552575"/>
          <p14:tracePt t="36178" x="3321050" y="1552575"/>
          <p14:tracePt t="36199" x="3317875" y="1552575"/>
          <p14:tracePt t="36212" x="3313113" y="1552575"/>
          <p14:tracePt t="36227" x="3309938" y="1552575"/>
          <p14:tracePt t="36247" x="3306763" y="1552575"/>
          <p14:tracePt t="36261" x="3302000" y="1552575"/>
          <p14:tracePt t="36274" x="3298825" y="1552575"/>
          <p14:tracePt t="36288" x="3290888" y="1552575"/>
          <p14:tracePt t="36302" x="3287713" y="1552575"/>
          <p14:tracePt t="36309" x="3282950" y="1552575"/>
          <p14:tracePt t="36323" x="3279775" y="1552575"/>
          <p14:tracePt t="36336" x="3276600" y="1552575"/>
          <p14:tracePt t="36351" x="3271838" y="1552575"/>
          <p14:tracePt t="36357" x="3268663" y="1552575"/>
          <p14:tracePt t="36371" x="3260725" y="1552575"/>
          <p14:tracePt t="36378" x="3257550" y="1552575"/>
          <p14:tracePt t="36385" x="3252788" y="1552575"/>
          <p14:tracePt t="36391" x="3252788" y="1549400"/>
          <p14:tracePt t="36400" x="3249613" y="1549400"/>
          <p14:tracePt t="36411" x="3246438" y="1549400"/>
          <p14:tracePt t="36413" x="3241675" y="1541463"/>
          <p14:tracePt t="36422" x="3238500" y="1541463"/>
          <p14:tracePt t="36433" x="3227388" y="1541463"/>
          <p14:tracePt t="36444" x="3222625" y="1541463"/>
          <p14:tracePt t="36455" x="3219450" y="1541463"/>
          <p14:tracePt t="36467" x="3216275" y="1541463"/>
          <p14:tracePt t="36468" x="3211513" y="1541463"/>
          <p14:tracePt t="36477" x="3208338" y="1541463"/>
          <p14:tracePt t="36489" x="3203575" y="1541463"/>
          <p14:tracePt t="36499" x="3197225" y="1541463"/>
          <p14:tracePt t="36511" x="3192463" y="1541463"/>
          <p14:tracePt t="36523" x="3189288" y="1541463"/>
          <p14:tracePt t="36536" x="3184525" y="1541463"/>
          <p14:tracePt t="36549" x="3181350" y="1541463"/>
          <p14:tracePt t="36563" x="3178175" y="1541463"/>
          <p14:tracePt t="36578" x="3173413" y="1541463"/>
          <p14:tracePt t="36584" x="3167063" y="1541463"/>
          <p14:tracePt t="36591" x="3162300" y="1541463"/>
          <p14:tracePt t="36599" x="3159125" y="1541463"/>
          <p14:tracePt t="36611" x="3154363" y="1541463"/>
          <p14:tracePt t="36622" x="3151188" y="1541463"/>
          <p14:tracePt t="36639" x="3148013" y="1541463"/>
          <p14:tracePt t="36653" x="3143250" y="1541463"/>
          <p14:tracePt t="36667" x="3136900" y="1541463"/>
          <p14:tracePt t="36680" x="3132138" y="1541463"/>
          <p14:tracePt t="36701" x="3128963" y="1541463"/>
          <p14:tracePt t="36715" x="3124200" y="1541463"/>
          <p14:tracePt t="36729" x="3121025" y="1541463"/>
          <p14:tracePt t="36743" x="3117850" y="1541463"/>
          <p14:tracePt t="36873" x="3113088" y="1541463"/>
          <p14:tracePt t="37066" x="3117850" y="1541463"/>
          <p14:tracePt t="37079" x="3117850" y="1538288"/>
          <p14:tracePt t="40376" x="3109913" y="1538288"/>
          <p14:tracePt t="40381" x="3101975" y="1541463"/>
          <p14:tracePt t="40411" x="3041650" y="1552575"/>
          <p14:tracePt t="40422" x="3027363" y="1557338"/>
          <p14:tracePt t="40433" x="3000375" y="1557338"/>
          <p14:tracePt t="40444" x="2981325" y="1557338"/>
          <p14:tracePt t="40455" x="2962275" y="1557338"/>
          <p14:tracePt t="40466" x="2943225" y="1557338"/>
          <p14:tracePt t="40479" x="2924175" y="1560513"/>
          <p14:tracePt t="40488" x="2921000" y="1560513"/>
          <p14:tracePt t="40499" x="2913063" y="1560513"/>
          <p14:tracePt t="40511" x="2901950" y="1560513"/>
          <p14:tracePt t="40522" x="2894013" y="1560513"/>
          <p14:tracePt t="40533" x="2879725" y="1568450"/>
          <p14:tracePt t="40547" x="2871788" y="1571625"/>
          <p14:tracePt t="40555" x="2868613" y="1571625"/>
          <p14:tracePt t="40568" x="2863850" y="1571625"/>
          <p14:tracePt t="40569" x="2855913" y="1576388"/>
          <p14:tracePt t="40577" x="2852738" y="1576388"/>
          <p14:tracePt t="40589" x="2841625" y="1576388"/>
          <p14:tracePt t="40600" x="2838450" y="1576388"/>
          <p14:tracePt t="40611" x="2822575" y="1576388"/>
          <p14:tracePt t="40622" x="2819400" y="1576388"/>
          <p14:tracePt t="40624" x="2806700" y="1576388"/>
          <p14:tracePt t="40633" x="2800350" y="1579563"/>
          <p14:tracePt t="40644" x="2784475" y="1579563"/>
          <p14:tracePt t="40656" x="2770188" y="1587500"/>
          <p14:tracePt t="40657" x="2762250" y="1587500"/>
          <p14:tracePt t="40666" x="2751138" y="1590675"/>
          <p14:tracePt t="40678" x="2727325" y="1601788"/>
          <p14:tracePt t="40689" x="2720975" y="1606550"/>
          <p14:tracePt t="40700" x="2690813" y="1617663"/>
          <p14:tracePt t="40713" x="2663825" y="1639888"/>
          <p14:tracePt t="40722" x="2636838" y="1666875"/>
          <p14:tracePt t="40733" x="2570163" y="1757363"/>
          <p14:tracePt t="40744" x="2527300" y="1820863"/>
          <p14:tracePt t="40755" x="2455863" y="1962150"/>
          <p14:tracePt t="40767" x="2433638" y="2006600"/>
          <p14:tracePt t="40768" x="2422525" y="2041525"/>
          <p14:tracePt t="40778" x="2411413" y="2055813"/>
          <p14:tracePt t="40788" x="2398713" y="2078038"/>
          <p14:tracePt t="40801" x="2395538" y="2085975"/>
          <p14:tracePt t="40802" x="2395538" y="2089150"/>
          <p14:tracePt t="40811" x="2387600" y="2101850"/>
          <p14:tracePt t="40823" x="2387600" y="2132013"/>
          <p14:tracePt t="40833" x="2387600" y="2154238"/>
          <p14:tracePt t="40844" x="2384425" y="2225675"/>
          <p14:tracePt t="40856" x="2384425" y="2290763"/>
          <p14:tracePt t="40866" x="2384425" y="2309813"/>
          <p14:tracePt t="40878" x="2384425" y="2327275"/>
          <p14:tracePt t="40891" x="2384425" y="2339975"/>
          <p14:tracePt t="40899" x="2384425" y="2343150"/>
          <p14:tracePt t="40912" x="2384425" y="2354263"/>
          <p14:tracePt t="40925" x="2384425" y="2357438"/>
          <p14:tracePt t="40933" x="2387600" y="2362200"/>
          <p14:tracePt t="40944" x="2392363" y="2365375"/>
          <p14:tracePt t="40946" x="2398713" y="2370138"/>
          <p14:tracePt t="40955" x="2411413" y="2381250"/>
          <p14:tracePt t="40967" x="2433638" y="2392363"/>
          <p14:tracePt t="40977" x="2444750" y="2395538"/>
          <p14:tracePt t="40989" x="2463800" y="2411413"/>
          <p14:tracePt t="41000" x="2474913" y="2419350"/>
          <p14:tracePt t="41001" x="2490788" y="2422525"/>
          <p14:tracePt t="41011" x="2508250" y="2433638"/>
          <p14:tracePt t="41023" x="2554288" y="2452688"/>
          <p14:tracePt t="41033" x="2600325" y="2468563"/>
          <p14:tracePt t="41044" x="2724150" y="2513013"/>
          <p14:tracePt t="41056" x="2789238" y="2540000"/>
          <p14:tracePt t="41057" x="2860675" y="2554288"/>
          <p14:tracePt t="41066" x="2935288" y="2578100"/>
          <p14:tracePt t="41077" x="3098800" y="2619375"/>
          <p14:tracePt t="41089" x="3170238" y="2627313"/>
          <p14:tracePt t="41091" x="3241675" y="2644775"/>
          <p14:tracePt t="41099" x="3306763" y="2652713"/>
          <p14:tracePt t="41111" x="3408363" y="2660650"/>
          <p14:tracePt t="41122" x="3449638" y="2660650"/>
          <p14:tracePt t="41133" x="3540125" y="2657475"/>
          <p14:tracePt t="41144" x="3594100" y="2641600"/>
          <p14:tracePt t="41146" x="3638550" y="2633663"/>
          <p14:tracePt t="41155" x="3679825" y="2619375"/>
          <p14:tracePt t="41166" x="3748088" y="2584450"/>
          <p14:tracePt t="41177" x="3775075" y="2565400"/>
          <p14:tracePt t="41188" x="3813175" y="2535238"/>
          <p14:tracePt t="41201" x="3846513" y="2501900"/>
          <p14:tracePt t="41211" x="3857625" y="2490788"/>
          <p14:tracePt t="41222" x="3879850" y="2455863"/>
          <p14:tracePt t="41233" x="3892550" y="2441575"/>
          <p14:tracePt t="41235" x="3906838" y="2422525"/>
          <p14:tracePt t="41244" x="3917950" y="2395538"/>
          <p14:tracePt t="41256" x="3948113" y="2327275"/>
          <p14:tracePt t="41266" x="3952875" y="2297113"/>
          <p14:tracePt t="41277" x="3967163" y="2230438"/>
          <p14:tracePt t="41289" x="3967163" y="2200275"/>
          <p14:tracePt t="41291" x="3967163" y="2168525"/>
          <p14:tracePt t="41299" x="3967163" y="2146300"/>
          <p14:tracePt t="41311" x="3959225" y="2089150"/>
          <p14:tracePt t="41322" x="3959225" y="2066925"/>
          <p14:tracePt t="41333" x="3948113" y="2036763"/>
          <p14:tracePt t="41345" x="3937000" y="2003425"/>
          <p14:tracePt t="41355" x="3929063" y="1984375"/>
          <p14:tracePt t="41366" x="3914775" y="1949450"/>
          <p14:tracePt t="41378" x="3906838" y="1935163"/>
          <p14:tracePt t="41380" x="3903663" y="1924050"/>
          <p14:tracePt t="41388" x="3892550" y="1908175"/>
          <p14:tracePt t="41400" x="3876675" y="1874838"/>
          <p14:tracePt t="41411" x="3865563" y="1863725"/>
          <p14:tracePt t="41422" x="3854450" y="1844675"/>
          <p14:tracePt t="41434" x="3843338" y="1833563"/>
          <p14:tracePt t="41435" x="3838575" y="1828800"/>
          <p14:tracePt t="41444" x="3830638" y="1817688"/>
          <p14:tracePt t="41456" x="3813175" y="1803400"/>
          <p14:tracePt t="41466" x="3805238" y="1798638"/>
          <p14:tracePt t="41478" x="3789363" y="1787525"/>
          <p14:tracePt t="41490" x="3770313" y="1779588"/>
          <p14:tracePt t="41499" x="3759200" y="1773238"/>
          <p14:tracePt t="41511" x="3740150" y="1768475"/>
          <p14:tracePt t="41522" x="3733800" y="1768475"/>
          <p14:tracePt t="41524" x="3729038" y="1768475"/>
          <p14:tracePt t="41532" x="3725863" y="1768475"/>
          <p14:tracePt t="41545" x="3717925" y="1768475"/>
          <p14:tracePt t="41555" x="3714750" y="1768475"/>
          <p14:tracePt t="41566" x="3709988" y="1768475"/>
          <p14:tracePt t="41849" x="3657600" y="1833563"/>
          <p14:tracePt t="41854" x="3548063" y="1965325"/>
          <p14:tracePt t="41877" x="3378200" y="2176463"/>
          <p14:tracePt t="41890" x="3298825" y="2279650"/>
          <p14:tracePt t="41900" x="3276600" y="2324100"/>
          <p14:tracePt t="41911" x="3208338" y="2414588"/>
          <p14:tracePt t="41922" x="3178175" y="2460625"/>
          <p14:tracePt t="41933" x="3117850" y="2543175"/>
          <p14:tracePt t="41944" x="3079750" y="2592388"/>
          <p14:tracePt t="41955" x="3052763" y="2622550"/>
          <p14:tracePt t="41966" x="3019425" y="2671763"/>
          <p14:tracePt t="41979" x="2984500" y="2743200"/>
          <p14:tracePt t="41989" x="2970213" y="2786063"/>
          <p14:tracePt t="41999" x="2947988" y="2879725"/>
          <p14:tracePt t="42011" x="2932113" y="2932113"/>
          <p14:tracePt t="42012" x="2928938" y="2967038"/>
          <p14:tracePt t="42022" x="2921000" y="2989263"/>
          <p14:tracePt t="42034" x="2909888" y="3038475"/>
          <p14:tracePt t="42045" x="2909888" y="3057525"/>
          <p14:tracePt t="42055" x="2901950" y="3076575"/>
          <p14:tracePt t="42067" x="2901950" y="3090863"/>
          <p14:tracePt t="42077" x="2901950" y="3095625"/>
          <p14:tracePt t="42088" x="2901950" y="3101975"/>
          <p14:tracePt t="42100" x="2901950" y="3106738"/>
          <p14:tracePt t="42116" x="2905125" y="3109913"/>
          <p14:tracePt t="42130" x="2909888" y="3109913"/>
          <p14:tracePt t="42151" x="2913063" y="3106738"/>
          <p14:tracePt t="42157" x="2921000" y="3101975"/>
          <p14:tracePt t="42164" x="2932113" y="3098800"/>
          <p14:tracePt t="42170" x="2951163" y="3087688"/>
          <p14:tracePt t="42178" x="2973388" y="3071813"/>
          <p14:tracePt t="42188" x="2995613" y="3068638"/>
          <p14:tracePt t="42200" x="3052763" y="3054350"/>
          <p14:tracePt t="42212" x="3082925" y="3049588"/>
          <p14:tracePt t="42213" x="3109913" y="3041650"/>
          <p14:tracePt t="42222" x="3124200" y="3041650"/>
          <p14:tracePt t="42233" x="3143250" y="3041650"/>
          <p14:tracePt t="42244" x="3148013" y="3041650"/>
          <p14:tracePt t="42255" x="3154363" y="3041650"/>
          <p14:tracePt t="42266" x="3162300" y="3041650"/>
          <p14:tracePt t="42288" x="3159125" y="3041650"/>
          <p14:tracePt t="42294" x="3154363" y="3041650"/>
          <p14:tracePt t="42301" x="3151188" y="3041650"/>
          <p14:tracePt t="42311" x="3143250" y="3041650"/>
          <p14:tracePt t="42323" x="3124200" y="3041650"/>
          <p14:tracePt t="42333" x="3105150" y="3041650"/>
          <p14:tracePt t="42344" x="3060700" y="3046413"/>
          <p14:tracePt t="42357" x="2984500" y="3057525"/>
          <p14:tracePt t="42366" x="2954338" y="3065463"/>
          <p14:tracePt t="42378" x="2886075" y="3084513"/>
          <p14:tracePt t="42389" x="2852738" y="3090863"/>
          <p14:tracePt t="42391" x="2830513" y="3101975"/>
          <p14:tracePt t="42399" x="2803525" y="3117850"/>
          <p14:tracePt t="42412" x="2770188" y="3133725"/>
          <p14:tracePt t="42422" x="2754313" y="3144838"/>
          <p14:tracePt t="42433" x="2732088" y="3170238"/>
          <p14:tracePt t="42445" x="2720975" y="3181350"/>
          <p14:tracePt t="42446" x="2716213" y="3200400"/>
          <p14:tracePt t="42455" x="2705100" y="3208338"/>
          <p14:tracePt t="42467" x="2686050" y="3249613"/>
          <p14:tracePt t="42478" x="2682875" y="3265488"/>
          <p14:tracePt t="42488" x="2671763" y="3314700"/>
          <p14:tracePt t="42500" x="2671763" y="3336925"/>
          <p14:tracePt t="42502" x="2663825" y="3352800"/>
          <p14:tracePt t="42511" x="2663825" y="3382963"/>
          <p14:tracePt t="42522" x="2667000" y="3446463"/>
          <p14:tracePt t="42533" x="2682875" y="3517900"/>
          <p14:tracePt t="42544" x="2732088" y="3692525"/>
          <p14:tracePt t="42556" x="2814638" y="3851275"/>
          <p14:tracePt t="42566" x="2849563" y="3925888"/>
          <p14:tracePt t="42577" x="2928938" y="4048125"/>
          <p14:tracePt t="42589" x="2978150" y="4111625"/>
          <p14:tracePt t="42590" x="3027363" y="4176713"/>
          <p14:tracePt t="42599" x="3082925" y="4232275"/>
          <p14:tracePt t="42611" x="3203575" y="4322763"/>
          <p14:tracePt t="42622" x="3279775" y="4365625"/>
          <p14:tracePt t="42633" x="3408363" y="4421188"/>
          <p14:tracePt t="42644" x="3460750" y="4445000"/>
          <p14:tracePt t="42645" x="3514725" y="4459288"/>
          <p14:tracePt t="42655" x="3556000" y="4467225"/>
          <p14:tracePt t="42666" x="3660775" y="4475163"/>
          <p14:tracePt t="42677" x="3721100" y="4475163"/>
          <p14:tracePt t="42688" x="3835400" y="4470400"/>
          <p14:tracePt t="42701" x="3929063" y="4448175"/>
          <p14:tracePt t="42711" x="3971925" y="4432300"/>
          <p14:tracePt t="42722" x="4073525" y="4379913"/>
          <p14:tracePt t="42733" x="4125913" y="4349750"/>
          <p14:tracePt t="42735" x="4183063" y="4300538"/>
          <p14:tracePt t="42744" x="4240213" y="4251325"/>
          <p14:tracePt t="42756" x="4371975" y="4127500"/>
          <p14:tracePt t="42766" x="4429125" y="4070350"/>
          <p14:tracePt t="42777" x="4541838" y="3975100"/>
          <p14:tracePt t="42790" x="4587875" y="3933825"/>
          <p14:tracePt t="42791" x="4632325" y="3895725"/>
          <p14:tracePt t="42800" x="4670425" y="3865563"/>
          <p14:tracePt t="42811" x="4722813" y="3821113"/>
          <p14:tracePt t="42822" x="4741863" y="3802063"/>
          <p14:tracePt t="42833" x="4760913" y="3783013"/>
          <p14:tracePt t="42845" x="4768850" y="3771900"/>
          <p14:tracePt t="42855" x="4772025" y="3767138"/>
          <p14:tracePt t="42866" x="4772025" y="3760788"/>
          <p14:tracePt t="42878" x="4772025" y="3756025"/>
          <p14:tracePt t="42879" x="4772025" y="3752850"/>
          <p14:tracePt t="42893" x="4772025" y="3749675"/>
          <p14:tracePt t="42900" x="4772025" y="3736975"/>
          <p14:tracePt t="42911" x="4764088" y="3733800"/>
          <p14:tracePt t="42921" x="4757738" y="3725863"/>
          <p14:tracePt t="42933" x="4752975" y="3722688"/>
          <p14:tracePt t="42935" x="4749800" y="3714750"/>
          <p14:tracePt t="42948" x="4749800" y="3711575"/>
          <p14:tracePt t="42955" x="4745038" y="3711575"/>
          <p14:tracePt t="42968" x="4741863" y="3711575"/>
          <p14:tracePt t="42982" x="4733925" y="3706813"/>
          <p14:tracePt t="43251" x="4829175" y="3695700"/>
          <p14:tracePt t="43257" x="4991100" y="3662363"/>
          <p14:tracePt t="43289" x="5792788" y="3435350"/>
          <p14:tracePt t="43300" x="6230938" y="3284538"/>
          <p14:tracePt t="43311" x="6400800" y="3216275"/>
          <p14:tracePt t="43313" x="6551613" y="3148013"/>
          <p14:tracePt t="43321" x="6718300" y="3106738"/>
          <p14:tracePt t="43334" x="6945313" y="3022600"/>
          <p14:tracePt t="43344" x="7019925" y="2989263"/>
          <p14:tracePt t="43355" x="7178675" y="2863850"/>
          <p14:tracePt t="43367" x="7285038" y="2767013"/>
          <p14:tracePt t="43368" x="7386638" y="2652713"/>
          <p14:tracePt t="43377" x="7493000" y="2540000"/>
          <p14:tracePt t="43389" x="7629525" y="2351088"/>
          <p14:tracePt t="43400" x="7693025" y="2244725"/>
          <p14:tracePt t="43411" x="7775575" y="2116138"/>
          <p14:tracePt t="43423" x="7794625" y="2082800"/>
          <p14:tracePt t="43424" x="7818438" y="2044700"/>
          <p14:tracePt t="43433" x="7829550" y="2022475"/>
          <p14:tracePt t="43444" x="7843838" y="1995488"/>
          <p14:tracePt t="43455" x="7854950" y="1976438"/>
          <p14:tracePt t="43466" x="7862888" y="1930400"/>
          <p14:tracePt t="43479" x="7862888" y="1870075"/>
          <p14:tracePt t="43488" x="7862888" y="1828800"/>
          <p14:tracePt t="43499" x="7848600" y="1760538"/>
          <p14:tracePt t="43511" x="7832725" y="1738313"/>
          <p14:tracePt t="43512" x="7821613" y="1711325"/>
          <p14:tracePt t="43522" x="7810500" y="1697038"/>
          <p14:tracePt t="43533" x="7783513" y="1666875"/>
          <p14:tracePt t="43544" x="7772400" y="1662113"/>
          <p14:tracePt t="43555" x="7731125" y="1644650"/>
          <p14:tracePt t="43567" x="7696200" y="1636713"/>
          <p14:tracePt t="43568" x="7635875" y="1628775"/>
          <p14:tracePt t="43577" x="7564438" y="1620838"/>
          <p14:tracePt t="43588" x="7383463" y="1587500"/>
          <p14:tracePt t="43600" x="7299325" y="1579563"/>
          <p14:tracePt t="43610" x="7164388" y="1549400"/>
          <p14:tracePt t="43623" x="7024688" y="1535113"/>
          <p14:tracePt t="43633" x="6953250" y="1527175"/>
          <p14:tracePt t="43644" x="6808788" y="1527175"/>
          <p14:tracePt t="43656" x="6759575" y="1527175"/>
          <p14:tracePt t="43657" x="6699250" y="1527175"/>
          <p14:tracePt t="43666" x="6650038" y="1527175"/>
          <p14:tracePt t="43678" x="6537325" y="1530350"/>
          <p14:tracePt t="43689" x="6483350" y="1538288"/>
          <p14:tracePt t="43699" x="6367463" y="1568450"/>
          <p14:tracePt t="43712" x="6313488" y="1582738"/>
          <p14:tracePt t="43713" x="6269038" y="1614488"/>
          <p14:tracePt t="43722" x="6223000" y="1644650"/>
          <p14:tracePt t="43733" x="6121400" y="1746250"/>
          <p14:tracePt t="43744" x="6061075" y="1820863"/>
          <p14:tracePt t="43755" x="5965825" y="1924050"/>
          <p14:tracePt t="43767" x="5921375" y="1979613"/>
          <p14:tracePt t="43777" x="5902325" y="1992313"/>
          <p14:tracePt t="43788" x="5880100" y="2006600"/>
          <p14:tracePt t="43800" x="5880100" y="2009775"/>
          <p14:tracePt t="43802" x="5875338" y="2014538"/>
          <p14:tracePt t="43811" x="5872163" y="2017713"/>
          <p14:tracePt t="43822" x="5872163" y="2022475"/>
          <p14:tracePt t="43833" x="5872163" y="2028825"/>
          <p14:tracePt t="43844" x="5872163" y="2036763"/>
          <p14:tracePt t="43856" x="5880100" y="2044700"/>
          <p14:tracePt t="43857" x="5883275" y="2055813"/>
          <p14:tracePt t="43866" x="5894388" y="2078038"/>
          <p14:tracePt t="43877" x="5932488" y="2157413"/>
          <p14:tracePt t="43891" x="5984875" y="2266950"/>
          <p14:tracePt t="43900" x="6015038" y="2312988"/>
          <p14:tracePt t="43912" x="6072188" y="2384425"/>
          <p14:tracePt t="43922" x="6094413" y="2422525"/>
          <p14:tracePt t="43933" x="6151563" y="2493963"/>
          <p14:tracePt t="43945" x="6189663" y="2540000"/>
          <p14:tracePt t="43946" x="6230938" y="2584450"/>
          <p14:tracePt t="43955" x="6288088" y="2652713"/>
          <p14:tracePt t="43967" x="6419850" y="2759075"/>
          <p14:tracePt t="43977" x="6483350" y="2800350"/>
          <p14:tracePt t="43988" x="6600825" y="2857500"/>
          <p14:tracePt t="44000" x="6646863" y="2871788"/>
          <p14:tracePt t="44002" x="6677025" y="2876550"/>
          <p14:tracePt t="44011" x="6710363" y="2876550"/>
          <p14:tracePt t="44022" x="6762750" y="2876550"/>
          <p14:tracePt t="44033" x="6786563" y="2876550"/>
          <p14:tracePt t="44044" x="6861175" y="2852738"/>
          <p14:tracePt t="44056" x="6959600" y="2816225"/>
          <p14:tracePt t="44066" x="7013575" y="2792413"/>
          <p14:tracePt t="44077" x="7134225" y="2713038"/>
          <p14:tracePt t="44089" x="7197725" y="2671763"/>
          <p14:tracePt t="44090" x="7254875" y="2633663"/>
          <p14:tracePt t="44099" x="7318375" y="2592388"/>
          <p14:tracePt t="44111" x="7421563" y="2540000"/>
          <p14:tracePt t="44122" x="7446963" y="2516188"/>
          <p14:tracePt t="44133" x="7481888" y="2501900"/>
          <p14:tracePt t="44145" x="7496175" y="2490788"/>
          <p14:tracePt t="44146" x="7504113" y="2490788"/>
          <p14:tracePt t="44155" x="7507288" y="2486025"/>
          <p14:tracePt t="44166" x="7512050" y="2474913"/>
          <p14:tracePt t="44178" x="7512050" y="2471738"/>
          <p14:tracePt t="44552" x="7451725" y="2474913"/>
          <p14:tracePt t="44558" x="7353300" y="2482850"/>
          <p14:tracePt t="44588" x="7000875" y="2471738"/>
          <p14:tracePt t="44599" x="6808788" y="2444750"/>
          <p14:tracePt t="44611" x="6737350" y="2430463"/>
          <p14:tracePt t="44622" x="6592888" y="2414588"/>
          <p14:tracePt t="44634" x="6419850" y="2389188"/>
          <p14:tracePt t="44644" x="6329363" y="2381250"/>
          <p14:tracePt t="44655" x="6203950" y="2357438"/>
          <p14:tracePt t="44667" x="6151563" y="2351088"/>
          <p14:tracePt t="44668" x="6110288" y="2343150"/>
          <p14:tracePt t="44677" x="6069013" y="2335213"/>
          <p14:tracePt t="44689" x="6000750" y="2324100"/>
          <p14:tracePt t="44699" x="5970588" y="2324100"/>
          <p14:tracePt t="44710" x="5932488" y="2312988"/>
          <p14:tracePt t="44723" x="5913438" y="2312988"/>
          <p14:tracePt t="44724" x="5897563" y="2305050"/>
          <p14:tracePt t="44732" x="5886450" y="2305050"/>
          <p14:tracePt t="44744" x="5875338" y="2301875"/>
          <p14:tracePt t="44756" x="5867400" y="2297113"/>
          <p14:tracePt t="44766" x="5861050" y="2297113"/>
          <p14:tracePt t="44778" x="5853113" y="2297113"/>
          <p14:tracePt t="44789" x="5848350" y="2297113"/>
          <p14:tracePt t="44800" x="5837238" y="2297113"/>
          <p14:tracePt t="44811" x="5834063" y="2297113"/>
          <p14:tracePt t="44822" x="5830888" y="2297113"/>
          <p14:tracePt t="44834" x="5822950" y="2297113"/>
          <p14:tracePt t="44844" x="5818188" y="2297113"/>
          <p14:tracePt t="44855" x="5807075" y="2297113"/>
          <p14:tracePt t="44867" x="5803900" y="2297113"/>
          <p14:tracePt t="44877" x="5800725" y="2297113"/>
          <p14:tracePt t="44890" x="5792788" y="2297113"/>
          <p14:tracePt t="44900" x="5788025" y="2297113"/>
          <p14:tracePt t="44911" x="5776913" y="2290763"/>
          <p14:tracePt t="44923" x="5773738" y="2290763"/>
          <p14:tracePt t="44933" x="5770563" y="2290763"/>
          <p14:tracePt t="44944" x="5762625" y="2290763"/>
          <p14:tracePt t="44955" x="5757863" y="2290763"/>
          <p14:tracePt t="44971" x="5754688" y="2290763"/>
          <p14:tracePt t="44985" x="5746750" y="2290763"/>
          <p14:tracePt t="45012" x="5743575" y="2290763"/>
          <p14:tracePt t="45054" x="5738813" y="2290763"/>
          <p14:tracePt t="45109" x="5735638" y="2290763"/>
          <p14:tracePt t="45157" x="5732463" y="2290763"/>
          <p14:tracePt t="45178" x="5727700" y="2290763"/>
          <p14:tracePt t="45191" x="5724525" y="2290763"/>
          <p14:tracePt t="45205" x="5716588" y="2290763"/>
          <p14:tracePt t="45219" x="5713413" y="2290763"/>
          <p14:tracePt t="45240" x="5708650" y="2290763"/>
          <p14:tracePt t="45253" x="5705475" y="2290763"/>
          <p14:tracePt t="45267" x="5702300" y="2290763"/>
          <p14:tracePt t="45288" x="5697538" y="2290763"/>
          <p14:tracePt t="45294" x="5694363" y="2286000"/>
          <p14:tracePt t="45308" x="5686425" y="2286000"/>
          <p14:tracePt t="45315" x="5686425" y="2282825"/>
          <p14:tracePt t="45329" x="5683250" y="2279650"/>
          <p14:tracePt t="45342" x="5678488" y="2279650"/>
          <p14:tracePt t="45357" x="5678488" y="2274888"/>
          <p14:tracePt t="45370" x="5678488" y="2271713"/>
          <p14:tracePt t="45391" x="5678488" y="2266950"/>
          <p14:tracePt t="45397" x="5678488" y="2263775"/>
          <p14:tracePt t="45404" x="5678488" y="2255838"/>
          <p14:tracePt t="45411" x="5678488" y="2247900"/>
          <p14:tracePt t="45422" x="5678488" y="2244725"/>
          <p14:tracePt t="45433" x="5678488" y="2236788"/>
          <p14:tracePt t="45444" x="5678488" y="2225675"/>
          <p14:tracePt t="45446" x="5678488" y="2222500"/>
          <p14:tracePt t="45455" x="5678488" y="2217738"/>
          <p14:tracePt t="45466" x="5678488" y="2203450"/>
          <p14:tracePt t="45477" x="5678488" y="2200275"/>
          <p14:tracePt t="45488" x="5678488" y="2192338"/>
          <p14:tracePt t="45501" x="5675313" y="2181225"/>
          <p14:tracePt t="45502" x="5675313" y="2176463"/>
          <p14:tracePt t="45511" x="5672138" y="2173288"/>
          <p14:tracePt t="45522" x="5672138" y="2165350"/>
          <p14:tracePt t="45533" x="5667375" y="2154238"/>
          <p14:tracePt t="45544" x="5659438" y="2151063"/>
          <p14:tracePt t="45556" x="5656263" y="2143125"/>
          <p14:tracePt t="45567" x="5656263" y="2138363"/>
          <p14:tracePt t="45577" x="5653088" y="2132013"/>
          <p14:tracePt t="45590" x="5648325" y="2124075"/>
          <p14:tracePt t="45599" x="5648325" y="2120900"/>
          <p14:tracePt t="45612" x="5641975" y="2112963"/>
          <p14:tracePt t="45622" x="5637213" y="2112963"/>
          <p14:tracePt t="45633" x="5626100" y="2105025"/>
          <p14:tracePt t="45645" x="5626100" y="2101850"/>
          <p14:tracePt t="45646" x="5622925" y="2093913"/>
          <p14:tracePt t="45655" x="5618163" y="2089150"/>
          <p14:tracePt t="45666" x="5611813" y="2085975"/>
          <p14:tracePt t="45677" x="5599113" y="2082800"/>
          <p14:tracePt t="45688" x="5592763" y="2066925"/>
          <p14:tracePt t="45701" x="5576888" y="2058988"/>
          <p14:tracePt t="45710" x="5573713" y="2047875"/>
          <p14:tracePt t="45722" x="5557838" y="2041525"/>
          <p14:tracePt t="45733" x="5546725" y="2033588"/>
          <p14:tracePt t="45735" x="5543550" y="2025650"/>
          <p14:tracePt t="45744" x="5538788" y="2017713"/>
          <p14:tracePt t="45756" x="5524500" y="2009775"/>
          <p14:tracePt t="45766" x="5519738" y="1998663"/>
          <p14:tracePt t="45777" x="5505450" y="1987550"/>
          <p14:tracePt t="45789" x="5502275" y="1984375"/>
          <p14:tracePt t="45791" x="5497513" y="1973263"/>
          <p14:tracePt t="45800" x="5486400" y="1968500"/>
          <p14:tracePt t="45811" x="5478463" y="1954213"/>
          <p14:tracePt t="45822" x="5467350" y="1943100"/>
          <p14:tracePt t="45833" x="5453063" y="1935163"/>
          <p14:tracePt t="45845" x="5434013" y="1924050"/>
          <p14:tracePt t="45856" x="5429250" y="1912938"/>
          <p14:tracePt t="45866" x="5407025" y="1897063"/>
          <p14:tracePt t="45878" x="5395913" y="1885950"/>
          <p14:tracePt t="45880" x="5380038" y="1874838"/>
          <p14:tracePt t="45888" x="5360988" y="1870075"/>
          <p14:tracePt t="45900" x="5335588" y="1847850"/>
          <p14:tracePt t="45911" x="5319713" y="1844675"/>
          <p14:tracePt t="45922" x="5286375" y="1820863"/>
          <p14:tracePt t="45934" x="5267325" y="1814513"/>
          <p14:tracePt t="45935" x="5251450" y="1803400"/>
          <p14:tracePt t="45944" x="5233988" y="1798638"/>
          <p14:tracePt t="45955" x="5207000" y="1787525"/>
          <p14:tracePt t="45966" x="5191125" y="1779588"/>
          <p14:tracePt t="45977" x="5149850" y="1765300"/>
          <p14:tracePt t="45990" x="5108575" y="1746250"/>
          <p14:tracePt t="45999" x="5086350" y="1741488"/>
          <p14:tracePt t="46010" x="5045075" y="1724025"/>
          <p14:tracePt t="46023" x="5029200" y="1716088"/>
          <p14:tracePt t="46024" x="5010150" y="1711325"/>
          <p14:tracePt t="46033" x="4995863" y="1711325"/>
          <p14:tracePt t="46045" x="4976813" y="1700213"/>
          <p14:tracePt t="46055" x="4957763" y="1700213"/>
          <p14:tracePt t="46066" x="4946650" y="1697038"/>
          <p14:tracePt t="46078" x="4933950" y="1697038"/>
          <p14:tracePt t="46080" x="4930775" y="1693863"/>
          <p14:tracePt t="46088" x="4922838" y="1693863"/>
          <p14:tracePt t="46099" x="4903788" y="1693863"/>
          <p14:tracePt t="46111" x="4892675" y="1693863"/>
          <p14:tracePt t="46122" x="4878388" y="1693863"/>
          <p14:tracePt t="46134" x="4867275" y="1693863"/>
          <p14:tracePt t="46144" x="4856163" y="1693863"/>
          <p14:tracePt t="46155" x="4843463" y="1693863"/>
          <p14:tracePt t="46167" x="4832350" y="1693863"/>
          <p14:tracePt t="46168" x="4829175" y="1693863"/>
          <p14:tracePt t="46178" x="4824413" y="1697038"/>
          <p14:tracePt t="46189" x="4818063" y="1697038"/>
          <p14:tracePt t="46200" x="4810125" y="1700213"/>
          <p14:tracePt t="46211" x="4806950" y="1704975"/>
          <p14:tracePt t="46224" x="4802188" y="1704975"/>
          <p14:tracePt t="46233" x="4802188" y="1711325"/>
          <p14:tracePt t="46245" x="4799013" y="1716088"/>
          <p14:tracePt t="47634" x="4757738" y="1700213"/>
          <p14:tracePt t="47640" x="4692650" y="1677988"/>
          <p14:tracePt t="47656" x="4568825" y="1628775"/>
          <p14:tracePt t="47677" x="4386263" y="1582738"/>
          <p14:tracePt t="47689" x="4314825" y="1576388"/>
          <p14:tracePt t="47700" x="4292600" y="1576388"/>
          <p14:tracePt t="47711" x="4265613" y="1576388"/>
          <p14:tracePt t="47723" x="4246563" y="1582738"/>
          <p14:tracePt t="47724" x="4243388" y="1587500"/>
          <p14:tracePt t="47733" x="4235450" y="1595438"/>
          <p14:tracePt t="47744" x="4224338" y="1617663"/>
          <p14:tracePt t="47756" x="4213225" y="1631950"/>
          <p14:tracePt t="47766" x="4202113" y="1666875"/>
          <p14:tracePt t="47779" x="4191000" y="1700213"/>
          <p14:tracePt t="47789" x="4191000" y="1716088"/>
          <p14:tracePt t="47799" x="4178300" y="1757363"/>
          <p14:tracePt t="47811" x="4175125" y="1773238"/>
          <p14:tracePt t="47821" x="4167188" y="1806575"/>
          <p14:tracePt t="47834" x="4164013" y="1833563"/>
          <p14:tracePt t="47844" x="4160838" y="1844675"/>
          <p14:tracePt t="47855" x="4152900" y="1855788"/>
          <p14:tracePt t="47868" x="4152900" y="1866900"/>
          <p14:tracePt t="47869" x="4152900" y="1870075"/>
          <p14:tracePt t="47878" x="4152900" y="1878013"/>
          <p14:tracePt t="47888" x="4152900" y="1893888"/>
          <p14:tracePt t="47900" x="4152900" y="1900238"/>
          <p14:tracePt t="47911" x="4152900" y="1916113"/>
          <p14:tracePt t="47922" x="4152900" y="1927225"/>
          <p14:tracePt t="47924" x="4152900" y="1930400"/>
          <p14:tracePt t="47933" x="4156075" y="1938338"/>
          <p14:tracePt t="47944" x="4160838" y="1954213"/>
          <p14:tracePt t="47955" x="4160838" y="1962150"/>
          <p14:tracePt t="47957" x="4160838" y="1973263"/>
          <p14:tracePt t="47966" x="4164013" y="1976438"/>
          <p14:tracePt t="47978" x="4164013" y="1995488"/>
          <p14:tracePt t="47989" x="4167188" y="2006600"/>
          <p14:tracePt t="47999" x="4178300" y="2044700"/>
          <p14:tracePt t="48012" x="4186238" y="2078038"/>
          <p14:tracePt t="48013" x="4197350" y="2105025"/>
          <p14:tracePt t="48022" x="4213225" y="2127250"/>
          <p14:tracePt t="48033" x="4227513" y="2168525"/>
          <p14:tracePt t="48044" x="4235450" y="2187575"/>
          <p14:tracePt t="48055" x="4251325" y="2214563"/>
          <p14:tracePt t="48067" x="4265613" y="2233613"/>
          <p14:tracePt t="48077" x="4273550" y="2244725"/>
          <p14:tracePt t="48088" x="4287838" y="2266950"/>
          <p14:tracePt t="48100" x="4300538" y="2274888"/>
          <p14:tracePt t="48102" x="4311650" y="2286000"/>
          <p14:tracePt t="48111" x="4322763" y="2297113"/>
          <p14:tracePt t="48123" x="4364038" y="2335213"/>
          <p14:tracePt t="48133" x="4391025" y="2354263"/>
          <p14:tracePt t="48144" x="4454525" y="2411413"/>
          <p14:tracePt t="48156" x="4500563" y="2441575"/>
          <p14:tracePt t="48157" x="4538663" y="2471738"/>
          <p14:tracePt t="48166" x="4583113" y="2501900"/>
          <p14:tracePt t="48177" x="4654550" y="2559050"/>
          <p14:tracePt t="48189" x="4689475" y="2573338"/>
          <p14:tracePt t="48199" x="4749800" y="2608263"/>
          <p14:tracePt t="48212" x="4818063" y="2633663"/>
          <p14:tracePt t="48222" x="4859338" y="2641600"/>
          <p14:tracePt t="48233" x="4922838" y="2652713"/>
          <p14:tracePt t="48244" x="4957763" y="2652713"/>
          <p14:tracePt t="48255" x="4995863" y="2660650"/>
          <p14:tracePt t="48267" x="5029200" y="2657475"/>
          <p14:tracePt t="48277" x="5045075" y="2652713"/>
          <p14:tracePt t="48288" x="5078413" y="2633663"/>
          <p14:tracePt t="48301" x="5089525" y="2627313"/>
          <p14:tracePt t="48302" x="5105400" y="2608263"/>
          <p14:tracePt t="48311" x="5127625" y="2573338"/>
          <p14:tracePt t="48322" x="5157788" y="2528888"/>
          <p14:tracePt t="48323" x="5199063" y="2471738"/>
          <p14:tracePt t="48333" x="5229225" y="2414588"/>
          <p14:tracePt t="48344" x="5289550" y="2324100"/>
          <p14:tracePt t="48356" x="5319713" y="2282825"/>
          <p14:tracePt t="48366" x="5330825" y="2263775"/>
          <p14:tracePt t="48377" x="5343525" y="2244725"/>
          <p14:tracePt t="48389" x="5346700" y="2241550"/>
          <p14:tracePt t="48399" x="5349875" y="2230438"/>
          <p14:tracePt t="48412" x="5354638" y="2217738"/>
          <p14:tracePt t="48422" x="5354638" y="2214563"/>
          <p14:tracePt t="48433" x="5354638" y="2200275"/>
          <p14:tracePt t="48444" x="5354638" y="2184400"/>
          <p14:tracePt t="48446" x="5354638" y="2168525"/>
          <p14:tracePt t="48455" x="5354638" y="2154238"/>
          <p14:tracePt t="48467" x="5346700" y="2112963"/>
          <p14:tracePt t="48477" x="5343525" y="2089150"/>
          <p14:tracePt t="48489" x="5324475" y="2041525"/>
          <p14:tracePt t="48501" x="5313363" y="2017713"/>
          <p14:tracePt t="48502" x="5297488" y="1984375"/>
          <p14:tracePt t="48510" x="5270500" y="1954213"/>
          <p14:tracePt t="48522" x="5202238" y="1874838"/>
          <p14:tracePt t="48533" x="5172075" y="1828800"/>
          <p14:tracePt t="48535" x="5135563" y="1790700"/>
          <p14:tracePt t="48544" x="5105400" y="1754188"/>
          <p14:tracePt t="48556" x="5078413" y="1727200"/>
          <p14:tracePt t="48557" x="5062538" y="1708150"/>
          <p14:tracePt t="48566" x="5051425" y="1697038"/>
          <p14:tracePt t="48577" x="5029200" y="1681163"/>
          <p14:tracePt t="48590" x="5018088" y="1677988"/>
          <p14:tracePt t="48591" x="5010150" y="1677988"/>
          <p14:tracePt t="48599" x="5006975" y="1674813"/>
          <p14:tracePt t="48611" x="4987925" y="1674813"/>
          <p14:tracePt t="48622" x="4976813" y="1674813"/>
          <p14:tracePt t="48633" x="4965700" y="1674813"/>
          <p14:tracePt t="48645" x="4953000" y="1674813"/>
          <p14:tracePt t="48646" x="4941888" y="1674813"/>
          <p14:tracePt t="48655" x="4938713" y="1674813"/>
          <p14:tracePt t="48666" x="4927600" y="1677988"/>
          <p14:tracePt t="48678" x="4916488" y="1677988"/>
          <p14:tracePt t="48679" x="4911725" y="1677988"/>
          <p14:tracePt t="48693" x="4908550" y="1677988"/>
          <p14:tracePt t="48700" x="4903788" y="1677988"/>
          <p14:tracePt t="49204" x="4908550" y="1681163"/>
          <p14:tracePt t="49209" x="4927600" y="1689100"/>
          <p14:tracePt t="49233" x="4976813" y="1716088"/>
          <p14:tracePt t="49244" x="5037138" y="1757363"/>
          <p14:tracePt t="49255" x="5062538" y="1776413"/>
          <p14:tracePt t="49266" x="5141913" y="1817688"/>
          <p14:tracePt t="49279" x="5251450" y="1874838"/>
          <p14:tracePt t="49288" x="5297488" y="1905000"/>
          <p14:tracePt t="49300" x="5395913" y="1943100"/>
          <p14:tracePt t="49311" x="5440363" y="1965325"/>
          <p14:tracePt t="49312" x="5483225" y="1987550"/>
          <p14:tracePt t="49322" x="5538788" y="2009775"/>
          <p14:tracePt t="49334" x="5675313" y="2074863"/>
          <p14:tracePt t="49344" x="5751513" y="2108200"/>
          <p14:tracePt t="49355" x="5897563" y="2181225"/>
          <p14:tracePt t="49367" x="5973763" y="2222500"/>
          <p14:tracePt t="49369" x="6045200" y="2255838"/>
          <p14:tracePt t="49377" x="6110288" y="2293938"/>
          <p14:tracePt t="49389" x="6238875" y="2357438"/>
          <p14:tracePt t="49400" x="6302375" y="2384425"/>
          <p14:tracePt t="49410" x="6381750" y="2425700"/>
          <p14:tracePt t="49423" x="6423025" y="2444750"/>
          <p14:tracePt t="49433" x="6434138" y="2452688"/>
          <p14:tracePt t="49444" x="6461125" y="2460625"/>
          <p14:tracePt t="49456" x="6472238" y="2460625"/>
          <p14:tracePt t="49457" x="6480175" y="2468563"/>
          <p14:tracePt t="49467" x="6491288" y="2468563"/>
          <p14:tracePt t="49478" x="6526213" y="2471738"/>
          <p14:tracePt t="49489" x="6540500" y="2471738"/>
          <p14:tracePt t="49500" x="6559550" y="2482850"/>
          <p14:tracePt t="49512" x="6578600" y="2482850"/>
          <p14:tracePt t="49513" x="6581775" y="2482850"/>
          <p14:tracePt t="49522" x="6589713" y="2486025"/>
          <p14:tracePt t="49533" x="6605588" y="2490788"/>
          <p14:tracePt t="49544" x="6608763" y="2490788"/>
          <p14:tracePt t="49555" x="6611938" y="2490788"/>
          <p14:tracePt t="49588" x="6608763" y="2490788"/>
          <p14:tracePt t="49594" x="6597650" y="2486025"/>
          <p14:tracePt t="49601" x="6592888" y="2486025"/>
          <p14:tracePt t="49611" x="6589713" y="2482850"/>
          <p14:tracePt t="49623" x="6570663" y="2471738"/>
          <p14:tracePt t="49634" x="6551613" y="2468563"/>
          <p14:tracePt t="49644" x="6507163" y="2449513"/>
          <p14:tracePt t="49656" x="6483350" y="2441575"/>
          <p14:tracePt t="49657" x="6450013" y="2430463"/>
          <p14:tracePt t="49666" x="6411913" y="2414588"/>
          <p14:tracePt t="49677" x="6305550" y="2376488"/>
          <p14:tracePt t="49689" x="6253163" y="2354263"/>
          <p14:tracePt t="49699" x="6143625" y="2309813"/>
          <p14:tracePt t="49712" x="6056313" y="2271713"/>
          <p14:tracePt t="49722" x="6022975" y="2255838"/>
          <p14:tracePt t="49733" x="5954713" y="2222500"/>
          <p14:tracePt t="49744" x="5916613" y="2211388"/>
          <p14:tracePt t="49755" x="5842000" y="2173288"/>
          <p14:tracePt t="49767" x="5732463" y="2127250"/>
          <p14:tracePt t="49777" x="5678488" y="2105025"/>
          <p14:tracePt t="49788" x="5599113" y="2058988"/>
          <p14:tracePt t="49801" x="5565775" y="2047875"/>
          <p14:tracePt t="49802" x="5532438" y="2033588"/>
          <p14:tracePt t="49811" x="5505450" y="2014538"/>
          <p14:tracePt t="49822" x="5445125" y="1995488"/>
          <p14:tracePt t="49833" x="5422900" y="1987550"/>
          <p14:tracePt t="49844" x="5360988" y="1962150"/>
          <p14:tracePt t="49857" x="5305425" y="1943100"/>
          <p14:tracePt t="49866" x="5281613" y="1938338"/>
          <p14:tracePt t="49877" x="5221288" y="1912938"/>
          <p14:tracePt t="49889" x="5199063" y="1905000"/>
          <p14:tracePt t="49891" x="5176838" y="1893888"/>
          <p14:tracePt t="49900" x="5157788" y="1885950"/>
          <p14:tracePt t="49912" x="5124450" y="1870075"/>
          <p14:tracePt t="49922" x="5108575" y="1858963"/>
          <p14:tracePt t="49925" x="5089525" y="1847850"/>
          <p14:tracePt t="49933" x="5075238" y="1836738"/>
          <p14:tracePt t="49945" x="5056188" y="1825625"/>
          <p14:tracePt t="49946" x="5040313" y="1814513"/>
          <p14:tracePt t="49955" x="5013325" y="1795463"/>
          <p14:tracePt t="49966" x="4987925" y="1773238"/>
          <p14:tracePt t="49978" x="4972050" y="1760538"/>
          <p14:tracePt t="49980" x="4953000" y="1760538"/>
          <p14:tracePt t="49988" x="4946650" y="1757363"/>
          <p14:tracePt t="50001" x="4933950" y="1749425"/>
          <p14:tracePt t="50002" x="4922838" y="1749425"/>
          <p14:tracePt t="50011" x="4919663" y="1749425"/>
          <p14:tracePt t="50022" x="4911725" y="1749425"/>
          <p14:tracePt t="50033" x="4908550" y="1754188"/>
          <p14:tracePt t="50035" x="4903788" y="1754188"/>
          <p14:tracePt t="50044" x="4897438" y="1757363"/>
          <p14:tracePt t="50056" x="4889500" y="1757363"/>
          <p14:tracePt t="50066" x="4886325" y="1757363"/>
          <p14:tracePt t="50077" x="4878388" y="1757363"/>
          <p14:tracePt t="50090" x="4873625" y="1760538"/>
          <p14:tracePt t="50100" x="4867275" y="1760538"/>
          <p14:tracePt t="50111" x="4859338" y="1765300"/>
          <p14:tracePt t="50122" x="4851400" y="1765300"/>
          <p14:tracePt t="50125" x="4848225" y="1768475"/>
          <p14:tracePt t="50133" x="4840288" y="1768475"/>
          <p14:tracePt t="50145" x="4832350" y="1773238"/>
          <p14:tracePt t="50146" x="4829175" y="1773238"/>
          <p14:tracePt t="50155" x="4824413" y="1773238"/>
          <p14:tracePt t="50166" x="4810125" y="1773238"/>
          <p14:tracePt t="50178" x="4806950" y="1776413"/>
          <p14:tracePt t="50180" x="4802188" y="1776413"/>
          <p14:tracePt t="50188" x="4791075" y="1784350"/>
          <p14:tracePt t="50201" x="4783138" y="1787525"/>
          <p14:tracePt t="50211" x="4776788" y="1787525"/>
          <p14:tracePt t="50222" x="4764088" y="1790700"/>
          <p14:tracePt t="50234" x="4760913" y="1790700"/>
          <p14:tracePt t="50235" x="4752975" y="1795463"/>
          <p14:tracePt t="50244" x="4749800" y="1795463"/>
          <p14:tracePt t="50255" x="4733925" y="1798638"/>
          <p14:tracePt t="50266" x="4730750" y="1806575"/>
          <p14:tracePt t="50277" x="4714875" y="1814513"/>
          <p14:tracePt t="50290" x="4708525" y="1817688"/>
          <p14:tracePt t="50300" x="4697413" y="1820863"/>
          <p14:tracePt t="50311" x="4689475" y="1833563"/>
          <p14:tracePt t="50323" x="4681538" y="1836738"/>
          <p14:tracePt t="50324" x="4670425" y="1839913"/>
          <p14:tracePt t="50333" x="4667250" y="1844675"/>
          <p14:tracePt t="50345" x="4651375" y="1855788"/>
          <p14:tracePt t="50356" x="4648200" y="1863725"/>
          <p14:tracePt t="50366" x="4632325" y="1874838"/>
          <p14:tracePt t="50378" x="4629150" y="1882775"/>
          <p14:tracePt t="50380" x="4618038" y="1893888"/>
          <p14:tracePt t="50389" x="4613275" y="1905000"/>
          <p14:tracePt t="50400" x="4602163" y="1930400"/>
          <p14:tracePt t="50411" x="4602163" y="1943100"/>
          <p14:tracePt t="50422" x="4591050" y="1973263"/>
          <p14:tracePt t="50434" x="4583113" y="2006600"/>
          <p14:tracePt t="50444" x="4579938" y="2022475"/>
          <p14:tracePt t="50455" x="4579938" y="2063750"/>
          <p14:tracePt t="50467" x="4572000" y="2078038"/>
          <p14:tracePt t="50469" x="4572000" y="2093913"/>
          <p14:tracePt t="50478" x="4572000" y="2116138"/>
          <p14:tracePt t="50490" x="4572000" y="2151063"/>
          <p14:tracePt t="50500" x="4572000" y="2173288"/>
          <p14:tracePt t="50511" x="4572000" y="2211388"/>
          <p14:tracePt t="50523" x="4572000" y="2255838"/>
          <p14:tracePt t="50533" x="4572000" y="2271713"/>
          <p14:tracePt t="50544" x="4575175" y="2316163"/>
          <p14:tracePt t="50556" x="4575175" y="2339975"/>
          <p14:tracePt t="50566" x="4587875" y="2381250"/>
          <p14:tracePt t="50578" x="4591050" y="2403475"/>
          <p14:tracePt t="50580" x="4598988" y="2425700"/>
          <p14:tracePt t="50589" x="4613275" y="2460625"/>
          <p14:tracePt t="50600" x="4640263" y="2520950"/>
          <p14:tracePt t="50611" x="4667250" y="2547938"/>
          <p14:tracePt t="50622" x="4714875" y="2619375"/>
          <p14:tracePt t="50634" x="4799013" y="2679700"/>
          <p14:tracePt t="50644" x="4832350" y="2709863"/>
          <p14:tracePt t="50655" x="4922838" y="2751138"/>
          <p14:tracePt t="50667" x="4976813" y="2767013"/>
          <p14:tracePt t="50669" x="5029200" y="2773363"/>
          <p14:tracePt t="50678" x="5089525" y="2773363"/>
          <p14:tracePt t="50689" x="5191125" y="2767013"/>
          <p14:tracePt t="50700" x="5237163" y="2751138"/>
          <p14:tracePt t="50711" x="5286375" y="2717800"/>
          <p14:tracePt t="50723" x="5313363" y="2698750"/>
          <p14:tracePt t="50724" x="5330825" y="2687638"/>
          <p14:tracePt t="50733" x="5343525" y="2663825"/>
          <p14:tracePt t="50744" x="5373688" y="2619375"/>
          <p14:tracePt t="50756" x="5384800" y="2595563"/>
          <p14:tracePt t="50758" x="5399088" y="2570163"/>
          <p14:tracePt t="50766" x="5403850" y="2540000"/>
          <p14:tracePt t="50779" x="5422900" y="2479675"/>
          <p14:tracePt t="50789" x="5429250" y="2463800"/>
          <p14:tracePt t="50800" x="5434013" y="2436813"/>
          <p14:tracePt t="50811" x="5434013" y="2425700"/>
          <p14:tracePt t="50813" x="5434013" y="2419350"/>
          <p14:tracePt t="50822" x="5434013" y="2406650"/>
          <p14:tracePt t="50834" x="5434013" y="2400300"/>
          <p14:tracePt t="50845" x="5434013" y="2395538"/>
          <p14:tracePt t="50855" x="5434013" y="2389188"/>
          <p14:tracePt t="50868" x="5429250" y="2376488"/>
          <p14:tracePt t="50878" x="5426075" y="2373313"/>
          <p14:tracePt t="50890" x="5418138" y="2370138"/>
          <p14:tracePt t="50900" x="5407025" y="2365375"/>
          <p14:tracePt t="50911" x="5391150" y="2354263"/>
          <p14:tracePt t="50922" x="5384800" y="2351088"/>
          <p14:tracePt t="50933" x="5368925" y="2343150"/>
          <p14:tracePt t="50944" x="5354638" y="2335213"/>
          <p14:tracePt t="50956" x="5346700" y="2332038"/>
          <p14:tracePt t="50958" x="5335588" y="2327275"/>
          <p14:tracePt t="50966" x="5324475" y="2320925"/>
          <p14:tracePt t="50978" x="5313363" y="2316163"/>
          <p14:tracePt t="50989" x="5308600" y="2312988"/>
          <p14:tracePt t="51000" x="5294313" y="2309813"/>
          <p14:tracePt t="51019" x="5289550" y="2309813"/>
          <p14:tracePt t="51026" x="5286375" y="2309813"/>
          <p14:tracePt t="51034" x="5281613" y="2309813"/>
          <p14:tracePt t="51046" x="5278438" y="2309813"/>
          <p14:tracePt t="51067" x="5275263" y="2309813"/>
          <p14:tracePt t="51088" x="5275263" y="2312988"/>
          <p14:tracePt t="51549" x="5349875" y="2332038"/>
          <p14:tracePt t="51555" x="5453063" y="2357438"/>
          <p14:tracePt t="51577" x="5792788" y="2449513"/>
          <p14:tracePt t="51590" x="5894388" y="2463800"/>
          <p14:tracePt t="51591" x="6019800" y="2474913"/>
          <p14:tracePt t="51600" x="6154738" y="2493963"/>
          <p14:tracePt t="51611" x="6411913" y="2501900"/>
          <p14:tracePt t="51623" x="6597650" y="2501900"/>
          <p14:tracePt t="51625" x="6800850" y="2501900"/>
          <p14:tracePt t="51633" x="6970713" y="2498725"/>
          <p14:tracePt t="51645" x="7386638" y="2482850"/>
          <p14:tracePt t="51655" x="7621588" y="2460625"/>
          <p14:tracePt t="51667" x="8051800" y="2411413"/>
          <p14:tracePt t="51678" x="8286750" y="2389188"/>
          <p14:tracePt t="51679" x="8464550" y="2354263"/>
          <p14:tracePt t="51688" x="8645525" y="2320925"/>
          <p14:tracePt t="51701" x="8916988" y="2271713"/>
          <p14:tracePt t="51711" x="9007475" y="2263775"/>
        </p14:tracePtLst>
      </p14:laserTraceLst>
    </p:ext>
  </p:extLs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1764</TotalTime>
  <Words>934</Words>
  <Application>Microsoft Office PowerPoint</Application>
  <PresentationFormat>On-screen Show (16:9)</PresentationFormat>
  <Paragraphs>154</Paragraphs>
  <Slides>33</Slides>
  <Notes>33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Rubik SemiBold</vt:lpstr>
      <vt:lpstr>Rubik Light</vt:lpstr>
      <vt:lpstr>Rubik</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naura.mura</dc:creator>
  <cp:lastModifiedBy>Tom Ibnu</cp:lastModifiedBy>
  <cp:revision>75</cp:revision>
  <dcterms:modified xsi:type="dcterms:W3CDTF">2023-09-18T03:54:18Z</dcterms:modified>
</cp:coreProperties>
</file>